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4"/>
  </p:notesMasterIdLst>
  <p:sldIdLst>
    <p:sldId id="256" r:id="rId2"/>
    <p:sldId id="305" r:id="rId3"/>
    <p:sldId id="339" r:id="rId4"/>
    <p:sldId id="258" r:id="rId5"/>
    <p:sldId id="259" r:id="rId6"/>
    <p:sldId id="260" r:id="rId7"/>
    <p:sldId id="261" r:id="rId8"/>
    <p:sldId id="296" r:id="rId9"/>
    <p:sldId id="297" r:id="rId10"/>
    <p:sldId id="298" r:id="rId11"/>
    <p:sldId id="306" r:id="rId12"/>
    <p:sldId id="299" r:id="rId13"/>
    <p:sldId id="300" r:id="rId14"/>
    <p:sldId id="335" r:id="rId15"/>
    <p:sldId id="270" r:id="rId16"/>
    <p:sldId id="302" r:id="rId17"/>
    <p:sldId id="308" r:id="rId18"/>
    <p:sldId id="336" r:id="rId19"/>
    <p:sldId id="337" r:id="rId20"/>
    <p:sldId id="303" r:id="rId21"/>
    <p:sldId id="338" r:id="rId22"/>
    <p:sldId id="301" r:id="rId23"/>
    <p:sldId id="309" r:id="rId24"/>
    <p:sldId id="310" r:id="rId25"/>
    <p:sldId id="311" r:id="rId26"/>
    <p:sldId id="307" r:id="rId27"/>
    <p:sldId id="318" r:id="rId28"/>
    <p:sldId id="315" r:id="rId29"/>
    <p:sldId id="341" r:id="rId30"/>
    <p:sldId id="342" r:id="rId31"/>
    <p:sldId id="343" r:id="rId32"/>
    <p:sldId id="344" r:id="rId33"/>
    <p:sldId id="345" r:id="rId34"/>
    <p:sldId id="347" r:id="rId35"/>
    <p:sldId id="313" r:id="rId36"/>
    <p:sldId id="319" r:id="rId37"/>
    <p:sldId id="320" r:id="rId38"/>
    <p:sldId id="314" r:id="rId39"/>
    <p:sldId id="321" r:id="rId40"/>
    <p:sldId id="322" r:id="rId41"/>
    <p:sldId id="323" r:id="rId42"/>
    <p:sldId id="324" r:id="rId43"/>
    <p:sldId id="262" r:id="rId44"/>
    <p:sldId id="263" r:id="rId45"/>
    <p:sldId id="329" r:id="rId46"/>
    <p:sldId id="330" r:id="rId47"/>
    <p:sldId id="334" r:id="rId48"/>
    <p:sldId id="348" r:id="rId49"/>
    <p:sldId id="350" r:id="rId50"/>
    <p:sldId id="349" r:id="rId51"/>
    <p:sldId id="277" r:id="rId52"/>
    <p:sldId id="275" r:id="rId53"/>
  </p:sldIdLst>
  <p:sldSz cx="9144000" cy="5143500" type="screen16x9"/>
  <p:notesSz cx="6858000" cy="9144000"/>
  <p:embeddedFontLst>
    <p:embeddedFont>
      <p:font typeface="Aharoni" panose="02010803020104030203" pitchFamily="2" charset="-79"/>
      <p:bold r:id="rId55"/>
    </p:embeddedFont>
    <p:embeddedFont>
      <p:font typeface="Albert Sans" panose="020B0604020202020204" charset="0"/>
      <p:regular r:id="rId56"/>
      <p:bold r:id="rId57"/>
      <p:italic r:id="rId58"/>
      <p:boldItalic r:id="rId59"/>
    </p:embeddedFont>
    <p:embeddedFont>
      <p:font typeface="Bebas Neue" panose="020B0606020202050201" pitchFamily="34" charset="0"/>
      <p:regular r:id="rId60"/>
    </p:embeddedFont>
    <p:embeddedFont>
      <p:font typeface="Century Gothic" panose="020B0502020202020204" pitchFamily="34" charset="0"/>
      <p:regular r:id="rId61"/>
      <p:bold r:id="rId62"/>
      <p:italic r:id="rId63"/>
      <p:boldItalic r:id="rId64"/>
    </p:embeddedFont>
    <p:embeddedFont>
      <p:font typeface="Cordia New" panose="020B0304020202020204" pitchFamily="34" charset="-34"/>
      <p:regular r:id="rId65"/>
      <p:bold r:id="rId66"/>
      <p:italic r:id="rId67"/>
      <p:boldItalic r:id="rId68"/>
    </p:embeddedFont>
    <p:embeddedFont>
      <p:font typeface="Manrope" panose="020B0604020202020204" charset="0"/>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F3C437-6FC9-4677-A6D6-63BE19009B39}">
  <a:tblStyle styleId="{F1F3C437-6FC9-4677-A6D6-63BE19009B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5033" autoAdjust="0"/>
  </p:normalViewPr>
  <p:slideViewPr>
    <p:cSldViewPr snapToGrid="0">
      <p:cViewPr varScale="1">
        <p:scale>
          <a:sx n="101" d="100"/>
          <a:sy n="101" d="100"/>
        </p:scale>
        <p:origin x="6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7af461d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7af461d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What current problem we are encountering is </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dk1"/>
                </a:solidFill>
                <a:latin typeface="Manrope"/>
                <a:sym typeface="Albert Sans"/>
              </a:rPr>
              <a:t>Each staff has a different decision criteria for classifying news.</a:t>
            </a:r>
            <a:endParaRPr lang="th-TH" sz="1100" dirty="0">
              <a:solidFill>
                <a:schemeClr val="dk1"/>
              </a:solidFill>
              <a:latin typeface="Manrope"/>
              <a:sym typeface="Albert Sans"/>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dk1"/>
                </a:solidFill>
                <a:latin typeface="Manrope"/>
                <a:sym typeface="Albert Sans"/>
              </a:rPr>
              <a:t>which leads to problems in displaying the news on website or in actual use case.</a:t>
            </a:r>
          </a:p>
        </p:txBody>
      </p:sp>
    </p:spTree>
    <p:extLst>
      <p:ext uri="{BB962C8B-B14F-4D97-AF65-F5344CB8AC3E}">
        <p14:creationId xmlns:p14="http://schemas.microsoft.com/office/powerpoint/2010/main" val="4156176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83e052dcc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83e052dcc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a:t>
            </a:r>
            <a:r>
              <a:rPr lang="en-US" sz="1100" dirty="0"/>
              <a:t>“How could we help reduce human resource in categorizing news in the system.”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1001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objective is </a:t>
            </a:r>
            <a:endParaRPr dirty="0"/>
          </a:p>
        </p:txBody>
      </p:sp>
    </p:spTree>
    <p:extLst>
      <p:ext uri="{BB962C8B-B14F-4D97-AF65-F5344CB8AC3E}">
        <p14:creationId xmlns:p14="http://schemas.microsoft.com/office/powerpoint/2010/main" val="185422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to correctly classify news category that are reported into the system, as shown  in this slide.</a:t>
            </a:r>
          </a:p>
        </p:txBody>
      </p:sp>
    </p:spTree>
    <p:extLst>
      <p:ext uri="{BB962C8B-B14F-4D97-AF65-F5344CB8AC3E}">
        <p14:creationId xmlns:p14="http://schemas.microsoft.com/office/powerpoint/2010/main" val="584691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4383092a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4383092a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workflow process in model creation is divided into 4 steps</a:t>
            </a:r>
          </a:p>
          <a:p>
            <a:pPr marL="0" lvl="0" indent="0" algn="l" rtl="0">
              <a:spcBef>
                <a:spcPts val="0"/>
              </a:spcBef>
              <a:spcAft>
                <a:spcPts val="0"/>
              </a:spcAft>
              <a:buNone/>
            </a:pPr>
            <a:r>
              <a:rPr lang="en-US" dirty="0"/>
              <a:t>Which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Data Preparation and preprocessing</a:t>
            </a:r>
          </a:p>
          <a:p>
            <a:pPr marL="0" lvl="0" indent="0" algn="l" rtl="0">
              <a:spcBef>
                <a:spcPts val="0"/>
              </a:spcBef>
              <a:spcAft>
                <a:spcPts val="0"/>
              </a:spcAft>
              <a:buNone/>
            </a:pPr>
            <a:r>
              <a:rPr lang="en-US" dirty="0"/>
              <a:t>Exploratory Data analysis</a:t>
            </a:r>
          </a:p>
          <a:p>
            <a:pPr marL="0" lvl="0" indent="0" algn="l" rtl="0">
              <a:spcBef>
                <a:spcPts val="0"/>
              </a:spcBef>
              <a:spcAft>
                <a:spcPts val="0"/>
              </a:spcAft>
              <a:buNone/>
            </a:pPr>
            <a:r>
              <a:rPr lang="en-US" dirty="0"/>
              <a:t>Model development </a:t>
            </a:r>
          </a:p>
          <a:p>
            <a:pPr marL="0" lvl="0" indent="0" algn="l" rtl="0">
              <a:spcBef>
                <a:spcPts val="0"/>
              </a:spcBef>
              <a:spcAft>
                <a:spcPts val="0"/>
              </a:spcAft>
              <a:buNone/>
            </a:pPr>
            <a:r>
              <a:rPr lang="en-US" dirty="0"/>
              <a:t>And Evaluation</a:t>
            </a:r>
            <a:endParaRPr lang="th-TH" dirty="0"/>
          </a:p>
          <a:p>
            <a:pPr marL="0" lvl="0" indent="0" algn="l" rtl="0">
              <a:spcBef>
                <a:spcPts val="0"/>
              </a:spcBef>
              <a:spcAft>
                <a:spcPts val="0"/>
              </a:spcAft>
              <a:buNone/>
            </a:pPr>
            <a:r>
              <a:rPr lang="en-US" dirty="0"/>
              <a:t>which will be explained hereafter.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Data section</a:t>
            </a:r>
            <a:endParaRPr dirty="0"/>
          </a:p>
        </p:txBody>
      </p:sp>
    </p:spTree>
    <p:extLst>
      <p:ext uri="{BB962C8B-B14F-4D97-AF65-F5344CB8AC3E}">
        <p14:creationId xmlns:p14="http://schemas.microsoft.com/office/powerpoint/2010/main" val="33291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158750" indent="0">
              <a:buNone/>
            </a:pPr>
            <a:r>
              <a:rPr lang="en-US" dirty="0" err="1"/>
              <a:t>We’va</a:t>
            </a:r>
            <a:r>
              <a:rPr lang="en-US" dirty="0"/>
              <a:t> got 2 data sets exported from the database.</a:t>
            </a:r>
          </a:p>
          <a:p>
            <a:pPr marL="158750" indent="0">
              <a:buNone/>
            </a:pPr>
            <a:endParaRPr lang="en-US" dirty="0"/>
          </a:p>
          <a:p>
            <a:pPr marL="158750" indent="0">
              <a:buNone/>
            </a:pPr>
            <a:r>
              <a:rPr lang="en-US" dirty="0"/>
              <a:t>First is Train data set, about 7,776 articles. There’s valid information from </a:t>
            </a:r>
            <a:r>
              <a:rPr lang="en-US" sz="1100" dirty="0">
                <a:solidFill>
                  <a:schemeClr val="dk1"/>
                </a:solidFill>
                <a:latin typeface="Albert Sans"/>
                <a:ea typeface="Albert Sans"/>
                <a:cs typeface="Albert Sans"/>
                <a:sym typeface="Albert Sans"/>
              </a:rPr>
              <a:t>June 2019 </a:t>
            </a:r>
            <a:r>
              <a:rPr lang="en-US" dirty="0"/>
              <a:t> to </a:t>
            </a:r>
            <a:r>
              <a:rPr lang="en-US" sz="1100" dirty="0">
                <a:solidFill>
                  <a:schemeClr val="dk1"/>
                </a:solidFill>
                <a:latin typeface="Albert Sans"/>
                <a:ea typeface="Albert Sans"/>
                <a:cs typeface="Albert Sans"/>
                <a:sym typeface="Albert Sans"/>
              </a:rPr>
              <a:t>September 2022</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Second is Test data set, </a:t>
            </a:r>
            <a:r>
              <a:rPr lang="en-US" sz="1100" dirty="0">
                <a:solidFill>
                  <a:schemeClr val="dk1"/>
                </a:solidFill>
                <a:latin typeface="Albert Sans"/>
                <a:ea typeface="Albert Sans"/>
                <a:cs typeface="Albert Sans"/>
                <a:sym typeface="Albert Sans"/>
              </a:rPr>
              <a:t>328 articles. </a:t>
            </a:r>
            <a:r>
              <a:rPr lang="en-US" dirty="0"/>
              <a:t>There’s valid information from </a:t>
            </a:r>
            <a:r>
              <a:rPr lang="en-US" sz="1100" dirty="0">
                <a:solidFill>
                  <a:schemeClr val="dk1"/>
                </a:solidFill>
                <a:latin typeface="Albert Sans"/>
                <a:ea typeface="Albert Sans"/>
                <a:cs typeface="Albert Sans"/>
                <a:sym typeface="Albert Sans"/>
              </a:rPr>
              <a:t>October 2022 </a:t>
            </a:r>
            <a:r>
              <a:rPr lang="en-US" dirty="0"/>
              <a:t>to </a:t>
            </a:r>
            <a:r>
              <a:rPr lang="en-US" sz="1100" dirty="0">
                <a:solidFill>
                  <a:schemeClr val="dk1"/>
                </a:solidFill>
                <a:latin typeface="Albert Sans"/>
                <a:ea typeface="Albert Sans"/>
                <a:cs typeface="Albert Sans"/>
                <a:sym typeface="Albert Sans"/>
              </a:rPr>
              <a:t>December 2023.</a:t>
            </a:r>
            <a:endParaRPr lang="en-US" dirty="0"/>
          </a:p>
        </p:txBody>
      </p:sp>
    </p:spTree>
    <p:extLst>
      <p:ext uri="{BB962C8B-B14F-4D97-AF65-F5344CB8AC3E}">
        <p14:creationId xmlns:p14="http://schemas.microsoft.com/office/powerpoint/2010/main" val="32919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For data preparation</a:t>
            </a:r>
          </a:p>
          <a:p>
            <a:endParaRPr lang="en-US" dirty="0"/>
          </a:p>
          <a:p>
            <a:r>
              <a:rPr lang="en-US" dirty="0"/>
              <a:t>We chose 4  columns from The train data set which are Titles, Details, Publish Date and New Type for training model.</a:t>
            </a:r>
          </a:p>
          <a:p>
            <a:endParaRPr lang="en-US" dirty="0"/>
          </a:p>
        </p:txBody>
      </p:sp>
    </p:spTree>
    <p:extLst>
      <p:ext uri="{BB962C8B-B14F-4D97-AF65-F5344CB8AC3E}">
        <p14:creationId xmlns:p14="http://schemas.microsoft.com/office/powerpoint/2010/main" val="2198196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chose 3 columns from The test data set which are Titles, Details and Publish Date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kept the News Type columns to be predicted as a target and evaluate model.</a:t>
            </a:r>
          </a:p>
        </p:txBody>
      </p:sp>
    </p:spTree>
    <p:extLst>
      <p:ext uri="{BB962C8B-B14F-4D97-AF65-F5344CB8AC3E}">
        <p14:creationId xmlns:p14="http://schemas.microsoft.com/office/powerpoint/2010/main" val="160779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457200" indent="-304800">
              <a:spcBef>
                <a:spcPts val="1000"/>
              </a:spcBef>
              <a:buClr>
                <a:schemeClr val="dk1"/>
              </a:buClr>
              <a:buSzPts val="1200"/>
              <a:buFont typeface="Albert Sans"/>
              <a:buChar char="●"/>
            </a:pPr>
            <a:r>
              <a:rPr lang="en-US" sz="1100" dirty="0">
                <a:solidFill>
                  <a:schemeClr val="dk1"/>
                </a:solidFill>
                <a:latin typeface="Albert Sans"/>
                <a:ea typeface="Albert Sans"/>
                <a:cs typeface="Albert Sans"/>
                <a:sym typeface="Albert Sans"/>
              </a:rPr>
              <a:t>For Train data: Only 6,085 rows of </a:t>
            </a:r>
            <a:r>
              <a:rPr lang="en-US" sz="1100" dirty="0" err="1">
                <a:solidFill>
                  <a:schemeClr val="dk1"/>
                </a:solidFill>
                <a:latin typeface="Albert Sans"/>
                <a:ea typeface="Albert Sans"/>
                <a:cs typeface="Albert Sans"/>
                <a:sym typeface="Albert Sans"/>
              </a:rPr>
              <a:t>NewsType</a:t>
            </a:r>
            <a:r>
              <a:rPr lang="en-US" sz="1100" dirty="0">
                <a:solidFill>
                  <a:schemeClr val="dk1"/>
                </a:solidFill>
                <a:latin typeface="Albert Sans"/>
                <a:ea typeface="Albert Sans"/>
                <a:cs typeface="Albert Sans"/>
                <a:sym typeface="Albert Sans"/>
              </a:rPr>
              <a:t> column are labelled and so any rows with null value will be dropped.</a:t>
            </a:r>
          </a:p>
          <a:p>
            <a:pPr marL="457200" indent="-304800">
              <a:spcBef>
                <a:spcPts val="1000"/>
              </a:spcBef>
              <a:buClr>
                <a:schemeClr val="dk1"/>
              </a:buClr>
              <a:buSzPts val="1200"/>
              <a:buFont typeface="Albert Sans"/>
              <a:buChar char="●"/>
            </a:pPr>
            <a:r>
              <a:rPr lang="en-US" sz="1100" dirty="0">
                <a:solidFill>
                  <a:schemeClr val="dk1"/>
                </a:solidFill>
                <a:latin typeface="Albert Sans"/>
                <a:ea typeface="Albert Sans"/>
                <a:cs typeface="Albert Sans"/>
                <a:sym typeface="Albert Sans"/>
              </a:rPr>
              <a:t>For Test data: All 328 rows of </a:t>
            </a:r>
            <a:r>
              <a:rPr lang="en-US" sz="1100" dirty="0" err="1">
                <a:solidFill>
                  <a:schemeClr val="dk1"/>
                </a:solidFill>
                <a:latin typeface="Albert Sans"/>
                <a:ea typeface="Albert Sans"/>
                <a:cs typeface="Albert Sans"/>
                <a:sym typeface="Albert Sans"/>
              </a:rPr>
              <a:t>NewsType</a:t>
            </a:r>
            <a:r>
              <a:rPr lang="en-US" sz="1100" dirty="0">
                <a:solidFill>
                  <a:schemeClr val="dk1"/>
                </a:solidFill>
                <a:latin typeface="Albert Sans"/>
                <a:ea typeface="Albert Sans"/>
                <a:cs typeface="Albert Sans"/>
                <a:sym typeface="Albert Sans"/>
              </a:rPr>
              <a:t> column are already completed labelled so it will be used</a:t>
            </a:r>
            <a:endParaRPr lang="en-US" dirty="0"/>
          </a:p>
        </p:txBody>
      </p:sp>
    </p:spTree>
    <p:extLst>
      <p:ext uri="{BB962C8B-B14F-4D97-AF65-F5344CB8AC3E}">
        <p14:creationId xmlns:p14="http://schemas.microsoft.com/office/powerpoint/2010/main" val="151948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I am a data scientist team member from ……. Who is assigned to</a:t>
            </a:r>
            <a:r>
              <a:rPr lang="th-TH" dirty="0"/>
              <a:t> </a:t>
            </a:r>
            <a:r>
              <a:rPr lang="en-US" dirty="0"/>
              <a:t>increase the efficiency of the literacy system in Phase 1.</a:t>
            </a:r>
          </a:p>
        </p:txBody>
      </p:sp>
    </p:spTree>
    <p:extLst>
      <p:ext uri="{BB962C8B-B14F-4D97-AF65-F5344CB8AC3E}">
        <p14:creationId xmlns:p14="http://schemas.microsoft.com/office/powerpoint/2010/main" val="1178965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data preprocessing,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prepared news data to make them ready for both train and test dataset before training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By Removed </a:t>
            </a:r>
            <a:r>
              <a:rPr lang="en-US" dirty="0" err="1"/>
              <a:t>stopword</a:t>
            </a:r>
            <a:r>
              <a:rPr lang="en-US" dirty="0"/>
              <a:t>  </a:t>
            </a:r>
            <a:r>
              <a:rPr lang="en-US" dirty="0">
                <a:solidFill>
                  <a:schemeClr val="bg1">
                    <a:lumMod val="10000"/>
                  </a:schemeClr>
                </a:solidFill>
              </a:rPr>
              <a:t>that can be removed without the message still conveying the original meaning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Removed Punctuation </a:t>
            </a:r>
            <a:r>
              <a:rPr lang="en-US" b="0" i="0" dirty="0">
                <a:solidFill>
                  <a:schemeClr val="bg1">
                    <a:lumMod val="10000"/>
                  </a:schemeClr>
                </a:solidFill>
                <a:effectLst/>
              </a:rPr>
              <a:t>to eliminate special  characters</a:t>
            </a:r>
            <a:r>
              <a:rPr lang="th-TH" b="0" i="0" dirty="0">
                <a:solidFill>
                  <a:schemeClr val="bg1">
                    <a:lumMod val="10000"/>
                  </a:schemeClr>
                </a:solidFill>
                <a:effectLst/>
              </a:rPr>
              <a:t> </a:t>
            </a:r>
            <a:r>
              <a:rPr lang="en-US" b="0" i="0" dirty="0">
                <a:solidFill>
                  <a:schemeClr val="bg1">
                    <a:lumMod val="10000"/>
                  </a:schemeClr>
                </a:solidFill>
                <a:effectLst/>
              </a:rPr>
              <a:t>while still maintaining the main idea of the message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Tokenized words by using method to convert the sentence form into words.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Normalized words </a:t>
            </a:r>
            <a:r>
              <a:rPr lang="en-US" dirty="0">
                <a:solidFill>
                  <a:schemeClr val="bg1">
                    <a:lumMod val="10000"/>
                  </a:schemeClr>
                </a:solidFill>
              </a:rPr>
              <a:t>to deal with misspelled words or wrong characters by making correct words.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000552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Exploratory Data Analysis section</a:t>
            </a:r>
            <a:endParaRPr dirty="0"/>
          </a:p>
        </p:txBody>
      </p:sp>
    </p:spTree>
    <p:extLst>
      <p:ext uri="{BB962C8B-B14F-4D97-AF65-F5344CB8AC3E}">
        <p14:creationId xmlns:p14="http://schemas.microsoft.com/office/powerpoint/2010/main" val="2142502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We found that</a:t>
            </a:r>
          </a:p>
          <a:p>
            <a:r>
              <a:rPr lang="en-US" dirty="0"/>
              <a:t>The number of news increased starting in December 2019, when the COVID outbreak began in Wuhan, China, and throughout 2020 and 2021, the number of news continued to increase significantly. This coincided with the time when COVID was spreading around the world.</a:t>
            </a:r>
          </a:p>
        </p:txBody>
      </p:sp>
    </p:spTree>
    <p:extLst>
      <p:ext uri="{BB962C8B-B14F-4D97-AF65-F5344CB8AC3E}">
        <p14:creationId xmlns:p14="http://schemas.microsoft.com/office/powerpoint/2010/main" val="295893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This word could showing the most frequently used words in the news training dataset. which confirms that the number of news related to COVID-19 is the highest in the system. We will also see other related words such as infection, treatment, death or even vaccination which officially in Thailand in the middle of 2021.</a:t>
            </a:r>
          </a:p>
        </p:txBody>
      </p:sp>
    </p:spTree>
    <p:extLst>
      <p:ext uri="{BB962C8B-B14F-4D97-AF65-F5344CB8AC3E}">
        <p14:creationId xmlns:p14="http://schemas.microsoft.com/office/powerpoint/2010/main" val="336101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Next, let's take a look at the most common words in all 7 types of news.</a:t>
            </a:r>
            <a:endParaRPr lang="th-TH" dirty="0"/>
          </a:p>
          <a:p>
            <a:endParaRPr lang="th-TH" dirty="0"/>
          </a:p>
          <a:p>
            <a:r>
              <a:rPr lang="th-TH" dirty="0"/>
              <a:t> </a:t>
            </a:r>
            <a:r>
              <a:rPr lang="en-US" dirty="0"/>
              <a:t>The First category is treatment: </a:t>
            </a:r>
          </a:p>
          <a:p>
            <a:endParaRPr lang="en-US" dirty="0"/>
          </a:p>
          <a:p>
            <a:r>
              <a:rPr lang="en-US" dirty="0"/>
              <a:t>We will see news related to treatment including:</a:t>
            </a:r>
          </a:p>
          <a:p>
            <a:r>
              <a:rPr lang="en-US" dirty="0"/>
              <a:t>Doctors, medicines, vaccinations, or even brands of vaccines</a:t>
            </a:r>
          </a:p>
          <a:p>
            <a:endParaRPr lang="en-US" dirty="0"/>
          </a:p>
          <a:p>
            <a:r>
              <a:rPr lang="en-US" dirty="0"/>
              <a:t>You can see some examples of the news at the top left. which talks about taking medicine to treat COVID </a:t>
            </a:r>
            <a:endParaRPr lang="th-TH" dirty="0"/>
          </a:p>
          <a:p>
            <a:r>
              <a:rPr lang="en-US" dirty="0"/>
              <a:t>and ordering vaccines for Thai people</a:t>
            </a:r>
          </a:p>
        </p:txBody>
      </p:sp>
    </p:spTree>
    <p:extLst>
      <p:ext uri="{BB962C8B-B14F-4D97-AF65-F5344CB8AC3E}">
        <p14:creationId xmlns:p14="http://schemas.microsoft.com/office/powerpoint/2010/main" val="2326374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th-TH" dirty="0"/>
          </a:p>
          <a:p>
            <a:r>
              <a:rPr lang="th-TH" dirty="0"/>
              <a:t> </a:t>
            </a:r>
            <a:r>
              <a:rPr lang="en-US" dirty="0"/>
              <a:t>The SECOND category is family:</a:t>
            </a:r>
          </a:p>
          <a:p>
            <a:endParaRPr lang="en-US" dirty="0"/>
          </a:p>
          <a:p>
            <a:r>
              <a:rPr lang="en-US" dirty="0"/>
              <a:t>people child mother family</a:t>
            </a:r>
            <a:endParaRPr lang="th-TH" dirty="0"/>
          </a:p>
          <a:p>
            <a:r>
              <a:rPr lang="en-US" dirty="0"/>
              <a:t>You can see a preview of the news at the top left. which talks about news about the family</a:t>
            </a:r>
          </a:p>
        </p:txBody>
      </p:sp>
    </p:spTree>
    <p:extLst>
      <p:ext uri="{BB962C8B-B14F-4D97-AF65-F5344CB8AC3E}">
        <p14:creationId xmlns:p14="http://schemas.microsoft.com/office/powerpoint/2010/main" val="1744915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th-TH" dirty="0"/>
          </a:p>
          <a:p>
            <a:r>
              <a:rPr lang="th-TH" dirty="0"/>
              <a:t> </a:t>
            </a:r>
            <a:r>
              <a:rPr lang="en-US" dirty="0"/>
              <a:t>The third category is Environment </a:t>
            </a:r>
            <a:endParaRPr lang="th-TH" dirty="0"/>
          </a:p>
          <a:p>
            <a:endParaRPr lang="th-TH" dirty="0"/>
          </a:p>
          <a:p>
            <a:r>
              <a:rPr lang="en-US" dirty="0"/>
              <a:t>PM 2.5 dust dangerous</a:t>
            </a:r>
            <a:endParaRPr lang="th-TH" dirty="0"/>
          </a:p>
          <a:p>
            <a:r>
              <a:rPr lang="en-US" dirty="0"/>
              <a:t>You can see a example of the news at the top left. which talks about news about dust, forest burning, environmental conditions that affect health</a:t>
            </a:r>
          </a:p>
        </p:txBody>
      </p:sp>
    </p:spTree>
    <p:extLst>
      <p:ext uri="{BB962C8B-B14F-4D97-AF65-F5344CB8AC3E}">
        <p14:creationId xmlns:p14="http://schemas.microsoft.com/office/powerpoint/2010/main" val="3839109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th-TH" dirty="0"/>
          </a:p>
          <a:p>
            <a:r>
              <a:rPr lang="th-TH" dirty="0"/>
              <a:t> </a:t>
            </a:r>
            <a:r>
              <a:rPr lang="en-US" dirty="0"/>
              <a:t>The fourth category is health product:</a:t>
            </a:r>
          </a:p>
          <a:p>
            <a:endParaRPr lang="en-US" dirty="0"/>
          </a:p>
          <a:p>
            <a:r>
              <a:rPr lang="en-US" dirty="0"/>
              <a:t>Medicine alcohol mask </a:t>
            </a:r>
            <a:r>
              <a:rPr lang="th-TH" dirty="0"/>
              <a:t> </a:t>
            </a:r>
            <a:r>
              <a:rPr lang="en-US" dirty="0"/>
              <a:t>dietary supplement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can see a preview of the news at the top left. which talks about news about medicines medical products</a:t>
            </a:r>
            <a:r>
              <a:rPr lang="th-TH" dirty="0"/>
              <a:t> </a:t>
            </a:r>
            <a:r>
              <a:rPr lang="en-US" dirty="0"/>
              <a:t>and dietary supplements</a:t>
            </a:r>
          </a:p>
        </p:txBody>
      </p:sp>
    </p:spTree>
    <p:extLst>
      <p:ext uri="{BB962C8B-B14F-4D97-AF65-F5344CB8AC3E}">
        <p14:creationId xmlns:p14="http://schemas.microsoft.com/office/powerpoint/2010/main" val="940551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th-TH" dirty="0"/>
          </a:p>
          <a:p>
            <a:r>
              <a:rPr lang="th-TH" dirty="0"/>
              <a:t> </a:t>
            </a:r>
            <a:r>
              <a:rPr lang="en-US" dirty="0"/>
              <a:t>The fifth category is disease :</a:t>
            </a:r>
          </a:p>
          <a:p>
            <a:endParaRPr lang="en-US" dirty="0"/>
          </a:p>
          <a:p>
            <a:r>
              <a:rPr lang="en-US" dirty="0"/>
              <a:t>disease infection </a:t>
            </a:r>
            <a:r>
              <a:rPr lang="en-US" dirty="0" err="1"/>
              <a:t>covidYou</a:t>
            </a:r>
            <a:r>
              <a:rPr lang="en-US" dirty="0"/>
              <a:t> can see a preview of the news at the top left. which talks about news about disease</a:t>
            </a:r>
          </a:p>
        </p:txBody>
      </p:sp>
    </p:spTree>
    <p:extLst>
      <p:ext uri="{BB962C8B-B14F-4D97-AF65-F5344CB8AC3E}">
        <p14:creationId xmlns:p14="http://schemas.microsoft.com/office/powerpoint/2010/main" val="2191607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th-TH" dirty="0"/>
          </a:p>
          <a:p>
            <a:r>
              <a:rPr lang="th-TH" dirty="0"/>
              <a:t> </a:t>
            </a:r>
            <a:r>
              <a:rPr lang="en-US" dirty="0"/>
              <a:t>The sixth category is Food :</a:t>
            </a:r>
          </a:p>
          <a:p>
            <a:endParaRPr lang="en-US" dirty="0"/>
          </a:p>
          <a:p>
            <a:r>
              <a:rPr lang="en-US" dirty="0"/>
              <a:t>Eating food disease </a:t>
            </a:r>
          </a:p>
          <a:p>
            <a:r>
              <a:rPr lang="en-US" dirty="0"/>
              <a:t>You can see a preview of the news at the top left. which talks about news about</a:t>
            </a:r>
            <a:r>
              <a:rPr lang="th-TH" dirty="0"/>
              <a:t> </a:t>
            </a:r>
            <a:r>
              <a:rPr lang="en-US" dirty="0"/>
              <a:t>food </a:t>
            </a:r>
          </a:p>
        </p:txBody>
      </p:sp>
    </p:spTree>
    <p:extLst>
      <p:ext uri="{BB962C8B-B14F-4D97-AF65-F5344CB8AC3E}">
        <p14:creationId xmlns:p14="http://schemas.microsoft.com/office/powerpoint/2010/main" val="20922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My Today </a:t>
            </a:r>
            <a:r>
              <a:rPr lang="en-US" sz="1100" dirty="0"/>
              <a:t>Target </a:t>
            </a:r>
            <a:r>
              <a:rPr lang="en-US" sz="1100" b="0" dirty="0"/>
              <a:t>audience are </a:t>
            </a:r>
            <a:r>
              <a:rPr lang="en-US" b="1" dirty="0">
                <a:solidFill>
                  <a:schemeClr val="bg1">
                    <a:lumMod val="25000"/>
                  </a:schemeClr>
                </a:solidFill>
                <a:latin typeface="Aharoni" panose="02010803020104030203" pitchFamily="2" charset="-79"/>
                <a:cs typeface="Aharoni" panose="02010803020104030203" pitchFamily="2" charset="-79"/>
              </a:rPr>
              <a:t>Web administrator </a:t>
            </a:r>
            <a:r>
              <a:rPr lang="en-US" sz="1100" dirty="0">
                <a:solidFill>
                  <a:schemeClr val="bg1">
                    <a:lumMod val="10000"/>
                  </a:schemeClr>
                </a:solidFill>
              </a:rPr>
              <a:t>A team in charge of managing data in this system, </a:t>
            </a:r>
            <a:r>
              <a:rPr lang="en-US" b="1" dirty="0">
                <a:solidFill>
                  <a:schemeClr val="bg1">
                    <a:lumMod val="25000"/>
                  </a:schemeClr>
                </a:solidFill>
                <a:latin typeface="Aharoni" panose="02010803020104030203" pitchFamily="2" charset="-79"/>
                <a:cs typeface="Aharoni" panose="02010803020104030203" pitchFamily="2" charset="-79"/>
              </a:rPr>
              <a:t>Development team who </a:t>
            </a:r>
            <a:r>
              <a:rPr lang="en-US" sz="1100" dirty="0">
                <a:solidFill>
                  <a:schemeClr val="bg1">
                    <a:lumMod val="10000"/>
                  </a:schemeClr>
                </a:solidFill>
              </a:rPr>
              <a:t>is responsible for website development project from end to end and </a:t>
            </a:r>
            <a:r>
              <a:rPr lang="en-US" b="1" dirty="0">
                <a:solidFill>
                  <a:schemeClr val="bg1">
                    <a:lumMod val="25000"/>
                  </a:schemeClr>
                </a:solidFill>
                <a:latin typeface="Aharoni" panose="02010803020104030203" pitchFamily="2" charset="-79"/>
                <a:cs typeface="Aharoni" panose="02010803020104030203" pitchFamily="2" charset="-79"/>
              </a:rPr>
              <a:t>Project Owner who is </a:t>
            </a:r>
            <a:r>
              <a:rPr lang="en-US" sz="1100" dirty="0">
                <a:solidFill>
                  <a:schemeClr val="bg1">
                    <a:lumMod val="10000"/>
                  </a:schemeClr>
                </a:solidFill>
              </a:rPr>
              <a:t>initiating the project's scope, objectives  and requirements.</a:t>
            </a:r>
            <a:endParaRPr lang="en-US" b="1" dirty="0">
              <a:solidFill>
                <a:schemeClr val="bg1">
                  <a:lumMod val="25000"/>
                </a:schemeClr>
              </a:solidFill>
              <a:latin typeface="Aharoni" panose="02010803020104030203" pitchFamily="2" charset="-79"/>
              <a:cs typeface="Aharoni" panose="02010803020104030203" pitchFamily="2" charset="-79"/>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solidFill>
                <a:schemeClr val="bg1">
                  <a:lumMod val="25000"/>
                </a:schemeClr>
              </a:solidFill>
              <a:latin typeface="Aharoni" panose="02010803020104030203" pitchFamily="2" charset="-79"/>
              <a:cs typeface="Aharoni" panose="02010803020104030203" pitchFamily="2"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dirty="0"/>
          </a:p>
          <a:p>
            <a:endParaRPr lang="en-US" dirty="0"/>
          </a:p>
        </p:txBody>
      </p:sp>
    </p:spTree>
    <p:extLst>
      <p:ext uri="{BB962C8B-B14F-4D97-AF65-F5344CB8AC3E}">
        <p14:creationId xmlns:p14="http://schemas.microsoft.com/office/powerpoint/2010/main" val="3557794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th-TH" dirty="0"/>
              <a:t> </a:t>
            </a:r>
            <a:r>
              <a:rPr lang="en-US" dirty="0"/>
              <a:t>The seventh category is </a:t>
            </a:r>
            <a:r>
              <a:rPr lang="en-US" dirty="0" err="1"/>
              <a:t>etc</a:t>
            </a:r>
            <a:r>
              <a:rPr lang="en-US" dirty="0"/>
              <a:t>:</a:t>
            </a:r>
          </a:p>
          <a:p>
            <a:endParaRPr lang="en-US" dirty="0"/>
          </a:p>
          <a:p>
            <a:r>
              <a:rPr lang="en-US" dirty="0"/>
              <a:t>You will be able to see many words that do not fall into any category.</a:t>
            </a:r>
            <a:endParaRPr lang="th-TH" dirty="0"/>
          </a:p>
          <a:p>
            <a:endParaRPr lang="th-TH" dirty="0"/>
          </a:p>
          <a:p>
            <a:r>
              <a:rPr lang="en-US" dirty="0"/>
              <a:t>You can see a preview of the news at the top left. which talks about Various news that is dangerous to health</a:t>
            </a:r>
          </a:p>
        </p:txBody>
      </p:sp>
    </p:spTree>
    <p:extLst>
      <p:ext uri="{BB962C8B-B14F-4D97-AF65-F5344CB8AC3E}">
        <p14:creationId xmlns:p14="http://schemas.microsoft.com/office/powerpoint/2010/main" val="3817100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107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950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28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From error analysis table :</a:t>
            </a:r>
          </a:p>
          <a:p>
            <a:endParaRPr lang="en-US" dirty="0"/>
          </a:p>
          <a:p>
            <a:r>
              <a:rPr lang="en-US" dirty="0"/>
              <a:t>We will be able to see examples of all types of news being </a:t>
            </a:r>
            <a:r>
              <a:rPr lang="en-US" dirty="0" err="1"/>
              <a:t>mispredicted</a:t>
            </a:r>
            <a:r>
              <a:rPr lang="en-US" dirty="0"/>
              <a:t>.</a:t>
            </a:r>
            <a:endParaRPr lang="th-TH" dirty="0"/>
          </a:p>
          <a:p>
            <a:endParaRPr lang="th-TH" dirty="0"/>
          </a:p>
          <a:p>
            <a:r>
              <a:rPr lang="en-US" dirty="0"/>
              <a:t>From the first news to news </a:t>
            </a:r>
            <a:r>
              <a:rPr lang="en-US" dirty="0" err="1"/>
              <a:t>aboutDrinks</a:t>
            </a:r>
            <a:r>
              <a:rPr lang="en-US" dirty="0"/>
              <a:t> that should not be drunk with </a:t>
            </a:r>
            <a:r>
              <a:rPr lang="en-US" dirty="0" err="1"/>
              <a:t>medicineFrom</a:t>
            </a:r>
            <a:r>
              <a:rPr lang="en-US" dirty="0"/>
              <a:t> this news, </a:t>
            </a:r>
            <a:endParaRPr lang="th-TH" dirty="0"/>
          </a:p>
          <a:p>
            <a:r>
              <a:rPr lang="en-US" dirty="0"/>
              <a:t>the word eat should be in food.</a:t>
            </a:r>
            <a:endParaRPr lang="th-TH" dirty="0"/>
          </a:p>
          <a:p>
            <a:r>
              <a:rPr lang="en-US" dirty="0"/>
              <a:t>And the word medicine should be in the health product:</a:t>
            </a:r>
            <a:endParaRPr lang="th-TH" dirty="0"/>
          </a:p>
          <a:p>
            <a:endParaRPr lang="th-TH" dirty="0"/>
          </a:p>
          <a:p>
            <a:r>
              <a:rPr lang="en-US" dirty="0"/>
              <a:t>From the second news is news about</a:t>
            </a:r>
            <a:endParaRPr lang="th-TH" dirty="0"/>
          </a:p>
          <a:p>
            <a:r>
              <a:rPr lang="en-US" dirty="0"/>
              <a:t>Dust pm 2.5 makes you fat.</a:t>
            </a:r>
            <a:endParaRPr lang="th-TH" dirty="0"/>
          </a:p>
          <a:p>
            <a:r>
              <a:rPr lang="en-US" dirty="0"/>
              <a:t>the word PM2.5 should be in ….</a:t>
            </a:r>
            <a:endParaRPr lang="th-TH" dirty="0"/>
          </a:p>
          <a:p>
            <a:r>
              <a:rPr lang="en-US" dirty="0"/>
              <a:t>And the word fat should be in the etc.</a:t>
            </a:r>
            <a:endParaRPr lang="th-TH" dirty="0"/>
          </a:p>
          <a:p>
            <a:endParaRPr lang="th-TH"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From the third news is news about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Glassy Mix glasses treat blurred vision.</a:t>
            </a:r>
            <a:endParaRPr lang="th-TH" dirty="0"/>
          </a:p>
          <a:p>
            <a:r>
              <a:rPr lang="en-US" dirty="0"/>
              <a:t>the word Glassy Mix  product should be in health product</a:t>
            </a:r>
            <a:endParaRPr lang="th-TH" dirty="0"/>
          </a:p>
          <a:p>
            <a:r>
              <a:rPr lang="en-US" dirty="0"/>
              <a:t>And the word treat should be in the treatment,</a:t>
            </a:r>
            <a:endParaRPr lang="th-TH" dirty="0"/>
          </a:p>
          <a:p>
            <a:endParaRPr lang="en-US" dirty="0"/>
          </a:p>
        </p:txBody>
      </p:sp>
    </p:spTree>
    <p:extLst>
      <p:ext uri="{BB962C8B-B14F-4D97-AF65-F5344CB8AC3E}">
        <p14:creationId xmlns:p14="http://schemas.microsoft.com/office/powerpoint/2010/main" val="3209378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the last section is conclusion …</a:t>
            </a:r>
            <a:endParaRPr dirty="0"/>
          </a:p>
        </p:txBody>
      </p:sp>
    </p:spTree>
    <p:extLst>
      <p:ext uri="{BB962C8B-B14F-4D97-AF65-F5344CB8AC3E}">
        <p14:creationId xmlns:p14="http://schemas.microsoft.com/office/powerpoint/2010/main" val="2626047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8675ebafeb_0_37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8675ebafeb_0_37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8 Topics of the presentation today And I will describe each topic in details afterwards.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Background section.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10d72309c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210d72309c6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83e052dcc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83e052dcc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SimSun" panose="02010600030101010101" pitchFamily="2" charset="-122"/>
              </a:rPr>
              <a:t>— In recent years, Managing health news to raise public awareness of accurate information is essential to the quality of life of the people. For this reason, </a:t>
            </a:r>
            <a:r>
              <a:rPr lang="en-US" sz="3600" dirty="0"/>
              <a:t>“The health literacy </a:t>
            </a:r>
            <a:r>
              <a:rPr lang="en-US" sz="3600" b="0" dirty="0"/>
              <a:t>system</a:t>
            </a:r>
            <a:r>
              <a:rPr lang="en-US" sz="3600" dirty="0"/>
              <a:t>” </a:t>
            </a:r>
            <a:r>
              <a:rPr lang="en-US" sz="4000" dirty="0"/>
              <a:t>was invented and publishing website for Thai people.</a:t>
            </a:r>
            <a:endParaRPr lang="en-US" sz="36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This is roughly as is system work flow </a:t>
            </a:r>
          </a:p>
          <a:p>
            <a:endParaRPr lang="th-TH" dirty="0"/>
          </a:p>
          <a:p>
            <a:r>
              <a:rPr lang="en-US" dirty="0"/>
              <a:t>Firstly, the visitor can check and report news through the website </a:t>
            </a:r>
          </a:p>
          <a:p>
            <a:r>
              <a:rPr lang="en-US" dirty="0"/>
              <a:t>then web admin will verify, categorize news and hand on to relevant departments.</a:t>
            </a:r>
          </a:p>
          <a:p>
            <a:r>
              <a:rPr lang="en-US" dirty="0"/>
              <a:t>then the academics will  respond the news and send back to admin </a:t>
            </a:r>
          </a:p>
          <a:p>
            <a:r>
              <a:rPr lang="en-US" dirty="0"/>
              <a:t>after that the news will be confirmed and submitted for publishing on the website.</a:t>
            </a:r>
          </a:p>
          <a:p>
            <a:endParaRPr lang="en-US" dirty="0"/>
          </a:p>
          <a:p>
            <a:r>
              <a:rPr lang="en-US" dirty="0"/>
              <a:t>CLICK</a:t>
            </a:r>
          </a:p>
          <a:p>
            <a:r>
              <a:rPr lang="en-US" dirty="0"/>
              <a:t>We will focus on verify news stage by creating News classification model as API service integrating with the system.</a:t>
            </a:r>
          </a:p>
        </p:txBody>
      </p:sp>
    </p:spTree>
    <p:extLst>
      <p:ext uri="{BB962C8B-B14F-4D97-AF65-F5344CB8AC3E}">
        <p14:creationId xmlns:p14="http://schemas.microsoft.com/office/powerpoint/2010/main" val="423360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8675eba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8675eba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Problem statement section.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164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7500"/>
            <a:ext cx="5267400" cy="208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270125"/>
            <a:ext cx="3741900" cy="432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3709612">
            <a:off x="-1401875" y="-876242"/>
            <a:ext cx="2836180" cy="2365691"/>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4200" y="326800"/>
            <a:ext cx="669375" cy="668950"/>
            <a:chOff x="3499450" y="4095150"/>
            <a:chExt cx="669375" cy="668950"/>
          </a:xfrm>
        </p:grpSpPr>
        <p:sp>
          <p:nvSpPr>
            <p:cNvPr id="13" name="Google Shape;13;p2"/>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6025962" y="450456"/>
            <a:ext cx="421907" cy="421639"/>
            <a:chOff x="3499450" y="4095150"/>
            <a:chExt cx="669375" cy="668950"/>
          </a:xfrm>
        </p:grpSpPr>
        <p:sp>
          <p:nvSpPr>
            <p:cNvPr id="18" name="Google Shape;18;p2"/>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773484" y="450400"/>
            <a:ext cx="522155" cy="520133"/>
            <a:chOff x="2510475" y="2346100"/>
            <a:chExt cx="490425" cy="488525"/>
          </a:xfrm>
        </p:grpSpPr>
        <p:sp>
          <p:nvSpPr>
            <p:cNvPr id="23" name="Google Shape;23;p2"/>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5165300" y="4236475"/>
            <a:ext cx="669375" cy="668950"/>
            <a:chOff x="3499450" y="4095150"/>
            <a:chExt cx="669375" cy="668950"/>
          </a:xfrm>
        </p:grpSpPr>
        <p:sp>
          <p:nvSpPr>
            <p:cNvPr id="41" name="Google Shape;41;p2"/>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16"/>
        <p:cNvGrpSpPr/>
        <p:nvPr/>
      </p:nvGrpSpPr>
      <p:grpSpPr>
        <a:xfrm>
          <a:off x="0" y="0"/>
          <a:ext cx="0" cy="0"/>
          <a:chOff x="0" y="0"/>
          <a:chExt cx="0" cy="0"/>
        </a:xfrm>
      </p:grpSpPr>
      <p:sp>
        <p:nvSpPr>
          <p:cNvPr id="517" name="Google Shape;517;p17"/>
          <p:cNvSpPr txBox="1">
            <a:spLocks noGrp="1"/>
          </p:cNvSpPr>
          <p:nvPr>
            <p:ph type="title"/>
          </p:nvPr>
        </p:nvSpPr>
        <p:spPr>
          <a:xfrm>
            <a:off x="713225" y="539500"/>
            <a:ext cx="75963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8" name="Google Shape;518;p17"/>
          <p:cNvSpPr txBox="1">
            <a:spLocks noGrp="1"/>
          </p:cNvSpPr>
          <p:nvPr>
            <p:ph type="subTitle" idx="1"/>
          </p:nvPr>
        </p:nvSpPr>
        <p:spPr>
          <a:xfrm>
            <a:off x="713225" y="1778316"/>
            <a:ext cx="2415900" cy="482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9" name="Google Shape;519;p17"/>
          <p:cNvSpPr txBox="1">
            <a:spLocks noGrp="1"/>
          </p:cNvSpPr>
          <p:nvPr>
            <p:ph type="subTitle" idx="2"/>
          </p:nvPr>
        </p:nvSpPr>
        <p:spPr>
          <a:xfrm>
            <a:off x="713225" y="2269725"/>
            <a:ext cx="2415900" cy="16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0" name="Google Shape;520;p17"/>
          <p:cNvSpPr txBox="1">
            <a:spLocks noGrp="1"/>
          </p:cNvSpPr>
          <p:nvPr>
            <p:ph type="subTitle" idx="3"/>
          </p:nvPr>
        </p:nvSpPr>
        <p:spPr>
          <a:xfrm>
            <a:off x="3365350" y="2269925"/>
            <a:ext cx="2413200" cy="16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1" name="Google Shape;521;p17"/>
          <p:cNvSpPr txBox="1">
            <a:spLocks noGrp="1"/>
          </p:cNvSpPr>
          <p:nvPr>
            <p:ph type="subTitle" idx="4"/>
          </p:nvPr>
        </p:nvSpPr>
        <p:spPr>
          <a:xfrm>
            <a:off x="6016186" y="2269899"/>
            <a:ext cx="2414700" cy="16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2" name="Google Shape;522;p17"/>
          <p:cNvSpPr txBox="1">
            <a:spLocks noGrp="1"/>
          </p:cNvSpPr>
          <p:nvPr>
            <p:ph type="subTitle" idx="5"/>
          </p:nvPr>
        </p:nvSpPr>
        <p:spPr>
          <a:xfrm>
            <a:off x="3366741" y="1778300"/>
            <a:ext cx="2413200" cy="482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3" name="Google Shape;523;p17"/>
          <p:cNvSpPr txBox="1">
            <a:spLocks noGrp="1"/>
          </p:cNvSpPr>
          <p:nvPr>
            <p:ph type="subTitle" idx="6"/>
          </p:nvPr>
        </p:nvSpPr>
        <p:spPr>
          <a:xfrm>
            <a:off x="6014900" y="1778300"/>
            <a:ext cx="2415900" cy="482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4" name="Google Shape;524;p17"/>
          <p:cNvSpPr/>
          <p:nvPr/>
        </p:nvSpPr>
        <p:spPr>
          <a:xfrm rot="-7838065">
            <a:off x="3865872" y="-1932401"/>
            <a:ext cx="5801187" cy="4517512"/>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rot="-2451166">
            <a:off x="-913353" y="3973080"/>
            <a:ext cx="2836187" cy="2365697"/>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7"/>
          <p:cNvGrpSpPr/>
          <p:nvPr/>
        </p:nvGrpSpPr>
        <p:grpSpPr>
          <a:xfrm>
            <a:off x="502279" y="4291929"/>
            <a:ext cx="421907" cy="421639"/>
            <a:chOff x="3499450" y="4095150"/>
            <a:chExt cx="669375" cy="668950"/>
          </a:xfrm>
        </p:grpSpPr>
        <p:sp>
          <p:nvSpPr>
            <p:cNvPr id="527" name="Google Shape;527;p1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7"/>
          <p:cNvGrpSpPr/>
          <p:nvPr/>
        </p:nvGrpSpPr>
        <p:grpSpPr>
          <a:xfrm rot="1996603">
            <a:off x="1882244" y="4182254"/>
            <a:ext cx="443068" cy="441310"/>
            <a:chOff x="2510475" y="2346100"/>
            <a:chExt cx="490425" cy="488525"/>
          </a:xfrm>
        </p:grpSpPr>
        <p:sp>
          <p:nvSpPr>
            <p:cNvPr id="532" name="Google Shape;532;p17"/>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17"/>
          <p:cNvGrpSpPr/>
          <p:nvPr/>
        </p:nvGrpSpPr>
        <p:grpSpPr>
          <a:xfrm>
            <a:off x="7956916" y="4001181"/>
            <a:ext cx="803986" cy="803476"/>
            <a:chOff x="3499450" y="4095150"/>
            <a:chExt cx="669375" cy="668950"/>
          </a:xfrm>
        </p:grpSpPr>
        <p:sp>
          <p:nvSpPr>
            <p:cNvPr id="550" name="Google Shape;550;p1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54"/>
        <p:cNvGrpSpPr/>
        <p:nvPr/>
      </p:nvGrpSpPr>
      <p:grpSpPr>
        <a:xfrm>
          <a:off x="0" y="0"/>
          <a:ext cx="0" cy="0"/>
          <a:chOff x="0" y="0"/>
          <a:chExt cx="0" cy="0"/>
        </a:xfrm>
      </p:grpSpPr>
      <p:sp>
        <p:nvSpPr>
          <p:cNvPr id="555" name="Google Shape;555;p18"/>
          <p:cNvSpPr txBox="1">
            <a:spLocks noGrp="1"/>
          </p:cNvSpPr>
          <p:nvPr>
            <p:ph type="title"/>
          </p:nvPr>
        </p:nvSpPr>
        <p:spPr>
          <a:xfrm>
            <a:off x="713225" y="535000"/>
            <a:ext cx="77157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6" name="Google Shape;556;p18"/>
          <p:cNvSpPr txBox="1">
            <a:spLocks noGrp="1"/>
          </p:cNvSpPr>
          <p:nvPr>
            <p:ph type="subTitle" idx="1"/>
          </p:nvPr>
        </p:nvSpPr>
        <p:spPr>
          <a:xfrm>
            <a:off x="713225" y="1495300"/>
            <a:ext cx="3658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7" name="Google Shape;557;p18"/>
          <p:cNvSpPr txBox="1">
            <a:spLocks noGrp="1"/>
          </p:cNvSpPr>
          <p:nvPr>
            <p:ph type="subTitle" idx="2"/>
          </p:nvPr>
        </p:nvSpPr>
        <p:spPr>
          <a:xfrm>
            <a:off x="713285" y="1955625"/>
            <a:ext cx="3658200" cy="907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18"/>
          <p:cNvSpPr txBox="1">
            <a:spLocks noGrp="1"/>
          </p:cNvSpPr>
          <p:nvPr>
            <p:ph type="subTitle" idx="3"/>
          </p:nvPr>
        </p:nvSpPr>
        <p:spPr>
          <a:xfrm>
            <a:off x="714575" y="3424100"/>
            <a:ext cx="3652800" cy="907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18"/>
          <p:cNvSpPr txBox="1">
            <a:spLocks noGrp="1"/>
          </p:cNvSpPr>
          <p:nvPr>
            <p:ph type="subTitle" idx="4"/>
          </p:nvPr>
        </p:nvSpPr>
        <p:spPr>
          <a:xfrm>
            <a:off x="4776125" y="1955627"/>
            <a:ext cx="3652800" cy="907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0" name="Google Shape;560;p18"/>
          <p:cNvSpPr txBox="1">
            <a:spLocks noGrp="1"/>
          </p:cNvSpPr>
          <p:nvPr>
            <p:ph type="subTitle" idx="5"/>
          </p:nvPr>
        </p:nvSpPr>
        <p:spPr>
          <a:xfrm>
            <a:off x="4776125" y="3425199"/>
            <a:ext cx="3652800" cy="907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1" name="Google Shape;561;p18"/>
          <p:cNvSpPr txBox="1">
            <a:spLocks noGrp="1"/>
          </p:cNvSpPr>
          <p:nvPr>
            <p:ph type="subTitle" idx="6"/>
          </p:nvPr>
        </p:nvSpPr>
        <p:spPr>
          <a:xfrm>
            <a:off x="4777357" y="1495300"/>
            <a:ext cx="36489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62" name="Google Shape;562;p18"/>
          <p:cNvSpPr txBox="1">
            <a:spLocks noGrp="1"/>
          </p:cNvSpPr>
          <p:nvPr>
            <p:ph type="subTitle" idx="7"/>
          </p:nvPr>
        </p:nvSpPr>
        <p:spPr>
          <a:xfrm>
            <a:off x="713285" y="2964450"/>
            <a:ext cx="36528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63" name="Google Shape;563;p18"/>
          <p:cNvSpPr txBox="1">
            <a:spLocks noGrp="1"/>
          </p:cNvSpPr>
          <p:nvPr>
            <p:ph type="subTitle" idx="8"/>
          </p:nvPr>
        </p:nvSpPr>
        <p:spPr>
          <a:xfrm>
            <a:off x="4776126" y="2964452"/>
            <a:ext cx="36528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64" name="Google Shape;564;p18"/>
          <p:cNvSpPr/>
          <p:nvPr/>
        </p:nvSpPr>
        <p:spPr>
          <a:xfrm>
            <a:off x="3150625" y="-1382300"/>
            <a:ext cx="6161543"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rot="10800000">
            <a:off x="-447900" y="4433600"/>
            <a:ext cx="2987125"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18"/>
          <p:cNvGrpSpPr/>
          <p:nvPr/>
        </p:nvGrpSpPr>
        <p:grpSpPr>
          <a:xfrm>
            <a:off x="269618" y="4367086"/>
            <a:ext cx="560801" cy="612012"/>
            <a:chOff x="2663825" y="3497825"/>
            <a:chExt cx="1155575" cy="1261100"/>
          </a:xfrm>
        </p:grpSpPr>
        <p:sp>
          <p:nvSpPr>
            <p:cNvPr id="567" name="Google Shape;567;p18"/>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8"/>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8"/>
          <p:cNvGrpSpPr/>
          <p:nvPr/>
        </p:nvGrpSpPr>
        <p:grpSpPr>
          <a:xfrm>
            <a:off x="8539304" y="4186929"/>
            <a:ext cx="421907" cy="421639"/>
            <a:chOff x="3499450" y="4095150"/>
            <a:chExt cx="669375" cy="668950"/>
          </a:xfrm>
        </p:grpSpPr>
        <p:sp>
          <p:nvSpPr>
            <p:cNvPr id="596" name="Google Shape;596;p18"/>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8"/>
          <p:cNvGrpSpPr/>
          <p:nvPr/>
        </p:nvGrpSpPr>
        <p:grpSpPr>
          <a:xfrm rot="2950790">
            <a:off x="7766020" y="4578335"/>
            <a:ext cx="389632" cy="400863"/>
            <a:chOff x="3499450" y="4095150"/>
            <a:chExt cx="669375" cy="668950"/>
          </a:xfrm>
        </p:grpSpPr>
        <p:sp>
          <p:nvSpPr>
            <p:cNvPr id="601" name="Google Shape;601;p18"/>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8"/>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8"/>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05"/>
        <p:cNvGrpSpPr/>
        <p:nvPr/>
      </p:nvGrpSpPr>
      <p:grpSpPr>
        <a:xfrm>
          <a:off x="0" y="0"/>
          <a:ext cx="0" cy="0"/>
          <a:chOff x="0" y="0"/>
          <a:chExt cx="0" cy="0"/>
        </a:xfrm>
      </p:grpSpPr>
      <p:sp>
        <p:nvSpPr>
          <p:cNvPr id="606" name="Google Shape;606;p19"/>
          <p:cNvSpPr txBox="1">
            <a:spLocks noGrp="1"/>
          </p:cNvSpPr>
          <p:nvPr>
            <p:ph type="subTitle" idx="1"/>
          </p:nvPr>
        </p:nvSpPr>
        <p:spPr>
          <a:xfrm>
            <a:off x="721225" y="3425623"/>
            <a:ext cx="2464200" cy="103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19"/>
          <p:cNvSpPr txBox="1">
            <a:spLocks noGrp="1"/>
          </p:cNvSpPr>
          <p:nvPr>
            <p:ph type="subTitle" idx="2"/>
          </p:nvPr>
        </p:nvSpPr>
        <p:spPr>
          <a:xfrm>
            <a:off x="3338975" y="3425623"/>
            <a:ext cx="2464200" cy="103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8" name="Google Shape;608;p19"/>
          <p:cNvSpPr txBox="1">
            <a:spLocks noGrp="1"/>
          </p:cNvSpPr>
          <p:nvPr>
            <p:ph type="subTitle" idx="3"/>
          </p:nvPr>
        </p:nvSpPr>
        <p:spPr>
          <a:xfrm>
            <a:off x="5956725" y="3425623"/>
            <a:ext cx="2464200" cy="103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9" name="Google Shape;609;p19"/>
          <p:cNvSpPr txBox="1">
            <a:spLocks noGrp="1"/>
          </p:cNvSpPr>
          <p:nvPr>
            <p:ph type="subTitle" idx="4"/>
          </p:nvPr>
        </p:nvSpPr>
        <p:spPr>
          <a:xfrm>
            <a:off x="721225" y="1941936"/>
            <a:ext cx="2464200" cy="1030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19"/>
          <p:cNvSpPr txBox="1">
            <a:spLocks noGrp="1"/>
          </p:cNvSpPr>
          <p:nvPr>
            <p:ph type="subTitle" idx="5"/>
          </p:nvPr>
        </p:nvSpPr>
        <p:spPr>
          <a:xfrm>
            <a:off x="5956725" y="1941929"/>
            <a:ext cx="2464200" cy="1030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19"/>
          <p:cNvSpPr txBox="1">
            <a:spLocks noGrp="1"/>
          </p:cNvSpPr>
          <p:nvPr>
            <p:ph type="subTitle" idx="6"/>
          </p:nvPr>
        </p:nvSpPr>
        <p:spPr>
          <a:xfrm>
            <a:off x="3338975" y="1939850"/>
            <a:ext cx="2464200" cy="1030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2" name="Google Shape;612;p19"/>
          <p:cNvSpPr txBox="1">
            <a:spLocks noGrp="1"/>
          </p:cNvSpPr>
          <p:nvPr>
            <p:ph type="subTitle" idx="7"/>
          </p:nvPr>
        </p:nvSpPr>
        <p:spPr>
          <a:xfrm>
            <a:off x="721225" y="2976978"/>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3" name="Google Shape;613;p19"/>
          <p:cNvSpPr txBox="1">
            <a:spLocks noGrp="1"/>
          </p:cNvSpPr>
          <p:nvPr>
            <p:ph type="subTitle" idx="8"/>
          </p:nvPr>
        </p:nvSpPr>
        <p:spPr>
          <a:xfrm>
            <a:off x="3338975" y="2976978"/>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4" name="Google Shape;614;p19"/>
          <p:cNvSpPr txBox="1">
            <a:spLocks noGrp="1"/>
          </p:cNvSpPr>
          <p:nvPr>
            <p:ph type="subTitle" idx="9"/>
          </p:nvPr>
        </p:nvSpPr>
        <p:spPr>
          <a:xfrm>
            <a:off x="5956725" y="2976978"/>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5" name="Google Shape;615;p19"/>
          <p:cNvSpPr txBox="1">
            <a:spLocks noGrp="1"/>
          </p:cNvSpPr>
          <p:nvPr>
            <p:ph type="subTitle" idx="13"/>
          </p:nvPr>
        </p:nvSpPr>
        <p:spPr>
          <a:xfrm>
            <a:off x="721225" y="1495300"/>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6" name="Google Shape;616;p19"/>
          <p:cNvSpPr txBox="1">
            <a:spLocks noGrp="1"/>
          </p:cNvSpPr>
          <p:nvPr>
            <p:ph type="subTitle" idx="14"/>
          </p:nvPr>
        </p:nvSpPr>
        <p:spPr>
          <a:xfrm>
            <a:off x="5956725" y="1495300"/>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7" name="Google Shape;617;p19"/>
          <p:cNvSpPr txBox="1">
            <a:spLocks noGrp="1"/>
          </p:cNvSpPr>
          <p:nvPr>
            <p:ph type="subTitle" idx="15"/>
          </p:nvPr>
        </p:nvSpPr>
        <p:spPr>
          <a:xfrm>
            <a:off x="3338975" y="1495300"/>
            <a:ext cx="24642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8" name="Google Shape;618;p19"/>
          <p:cNvSpPr txBox="1">
            <a:spLocks noGrp="1"/>
          </p:cNvSpPr>
          <p:nvPr>
            <p:ph type="title"/>
          </p:nvPr>
        </p:nvSpPr>
        <p:spPr>
          <a:xfrm>
            <a:off x="713225" y="535275"/>
            <a:ext cx="77157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9" name="Google Shape;619;p19"/>
          <p:cNvSpPr/>
          <p:nvPr/>
        </p:nvSpPr>
        <p:spPr>
          <a:xfrm rot="10800000" flipH="1">
            <a:off x="7665275" y="3425625"/>
            <a:ext cx="2987125"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rot="5400000" flipH="1">
            <a:off x="6392219" y="-1879663"/>
            <a:ext cx="2987125" cy="3487751"/>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rot="-5400000" flipH="1">
            <a:off x="-535656" y="3680812"/>
            <a:ext cx="2987125" cy="3487751"/>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19"/>
          <p:cNvGrpSpPr/>
          <p:nvPr/>
        </p:nvGrpSpPr>
        <p:grpSpPr>
          <a:xfrm rot="-2191358">
            <a:off x="8557972" y="780647"/>
            <a:ext cx="421888" cy="421620"/>
            <a:chOff x="3499450" y="4095150"/>
            <a:chExt cx="669375" cy="668950"/>
          </a:xfrm>
        </p:grpSpPr>
        <p:sp>
          <p:nvSpPr>
            <p:cNvPr id="623" name="Google Shape;623;p19"/>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659"/>
        <p:cNvGrpSpPr/>
        <p:nvPr/>
      </p:nvGrpSpPr>
      <p:grpSpPr>
        <a:xfrm>
          <a:off x="0" y="0"/>
          <a:ext cx="0" cy="0"/>
          <a:chOff x="0" y="0"/>
          <a:chExt cx="0" cy="0"/>
        </a:xfrm>
      </p:grpSpPr>
      <p:sp>
        <p:nvSpPr>
          <p:cNvPr id="660" name="Google Shape;660;p21"/>
          <p:cNvSpPr txBox="1">
            <a:spLocks noGrp="1"/>
          </p:cNvSpPr>
          <p:nvPr>
            <p:ph type="title"/>
          </p:nvPr>
        </p:nvSpPr>
        <p:spPr>
          <a:xfrm>
            <a:off x="713225" y="535000"/>
            <a:ext cx="77157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21"/>
          <p:cNvSpPr/>
          <p:nvPr/>
        </p:nvSpPr>
        <p:spPr>
          <a:xfrm>
            <a:off x="4796550" y="-1152350"/>
            <a:ext cx="6161543"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1"/>
          <p:cNvGrpSpPr/>
          <p:nvPr/>
        </p:nvGrpSpPr>
        <p:grpSpPr>
          <a:xfrm rot="2950790">
            <a:off x="7066895" y="243835"/>
            <a:ext cx="389632" cy="400863"/>
            <a:chOff x="3499450" y="4095150"/>
            <a:chExt cx="669375" cy="668950"/>
          </a:xfrm>
        </p:grpSpPr>
        <p:sp>
          <p:nvSpPr>
            <p:cNvPr id="663" name="Google Shape;663;p21"/>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21"/>
          <p:cNvSpPr/>
          <p:nvPr/>
        </p:nvSpPr>
        <p:spPr>
          <a:xfrm rot="10800000">
            <a:off x="-758459" y="4397650"/>
            <a:ext cx="4731009"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a:off x="321243" y="4227336"/>
            <a:ext cx="560801" cy="612012"/>
            <a:chOff x="2663825" y="3497825"/>
            <a:chExt cx="1155575" cy="1261100"/>
          </a:xfrm>
        </p:grpSpPr>
        <p:sp>
          <p:nvSpPr>
            <p:cNvPr id="669" name="Google Shape;669;p21"/>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43"/>
        <p:cNvGrpSpPr/>
        <p:nvPr/>
      </p:nvGrpSpPr>
      <p:grpSpPr>
        <a:xfrm>
          <a:off x="0" y="0"/>
          <a:ext cx="0" cy="0"/>
          <a:chOff x="0" y="0"/>
          <a:chExt cx="0" cy="0"/>
        </a:xfrm>
      </p:grpSpPr>
      <p:sp>
        <p:nvSpPr>
          <p:cNvPr id="844" name="Google Shape;844;p26"/>
          <p:cNvSpPr txBox="1">
            <a:spLocks noGrp="1"/>
          </p:cNvSpPr>
          <p:nvPr>
            <p:ph type="title"/>
          </p:nvPr>
        </p:nvSpPr>
        <p:spPr>
          <a:xfrm>
            <a:off x="4463038" y="719900"/>
            <a:ext cx="34467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5" name="Google Shape;845;p26"/>
          <p:cNvSpPr txBox="1">
            <a:spLocks noGrp="1"/>
          </p:cNvSpPr>
          <p:nvPr>
            <p:ph type="subTitle" idx="1"/>
          </p:nvPr>
        </p:nvSpPr>
        <p:spPr>
          <a:xfrm>
            <a:off x="4608900" y="1762275"/>
            <a:ext cx="3412200" cy="1030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6"/>
          <p:cNvSpPr txBox="1"/>
          <p:nvPr/>
        </p:nvSpPr>
        <p:spPr>
          <a:xfrm>
            <a:off x="4608750" y="3409900"/>
            <a:ext cx="3446700" cy="640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lang="en" sz="1000"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Albert Sans"/>
                <a:ea typeface="Albert Sans"/>
                <a:cs typeface="Albert Sans"/>
                <a:sym typeface="Albert Sans"/>
              </a:rPr>
              <a:t>, and includes icons by </a:t>
            </a:r>
            <a:r>
              <a:rPr lang="en" sz="1000"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bert Sans"/>
                <a:ea typeface="Albert Sans"/>
                <a:cs typeface="Albert Sans"/>
                <a:sym typeface="Albert Sans"/>
              </a:rPr>
              <a:t>, and infographics &amp; images by </a:t>
            </a:r>
            <a:r>
              <a:rPr lang="en" sz="1000"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lbert Sans"/>
                <a:ea typeface="Albert Sans"/>
                <a:cs typeface="Albert Sans"/>
                <a:sym typeface="Albert Sans"/>
              </a:rPr>
              <a:t> </a:t>
            </a:r>
            <a:endParaRPr sz="1000" u="sng">
              <a:solidFill>
                <a:schemeClr val="dk1"/>
              </a:solidFill>
              <a:latin typeface="Albert Sans"/>
              <a:ea typeface="Albert Sans"/>
              <a:cs typeface="Albert Sans"/>
              <a:sym typeface="Albert Sans"/>
            </a:endParaRPr>
          </a:p>
        </p:txBody>
      </p:sp>
      <p:sp>
        <p:nvSpPr>
          <p:cNvPr id="847" name="Google Shape;847;p26"/>
          <p:cNvSpPr/>
          <p:nvPr/>
        </p:nvSpPr>
        <p:spPr>
          <a:xfrm>
            <a:off x="-946025" y="2590076"/>
            <a:ext cx="5554927" cy="4532244"/>
          </a:xfrm>
          <a:custGeom>
            <a:avLst/>
            <a:gdLst/>
            <a:ahLst/>
            <a:cxnLst/>
            <a:rect l="l" t="t" r="r" b="b"/>
            <a:pathLst>
              <a:path w="97923" h="79895" extrusionOk="0">
                <a:moveTo>
                  <a:pt x="33084" y="1"/>
                </a:moveTo>
                <a:cubicBezTo>
                  <a:pt x="28198" y="1"/>
                  <a:pt x="23393" y="1508"/>
                  <a:pt x="18984" y="3656"/>
                </a:cubicBezTo>
                <a:cubicBezTo>
                  <a:pt x="11414" y="7363"/>
                  <a:pt x="4819" y="13019"/>
                  <a:pt x="1" y="19939"/>
                </a:cubicBezTo>
                <a:lnTo>
                  <a:pt x="20897" y="79894"/>
                </a:lnTo>
                <a:lnTo>
                  <a:pt x="97922" y="49805"/>
                </a:lnTo>
                <a:cubicBezTo>
                  <a:pt x="96360" y="41306"/>
                  <a:pt x="90649" y="33467"/>
                  <a:pt x="79576" y="33467"/>
                </a:cubicBezTo>
                <a:cubicBezTo>
                  <a:pt x="77204" y="33467"/>
                  <a:pt x="74587" y="33826"/>
                  <a:pt x="71712" y="34616"/>
                </a:cubicBezTo>
                <a:cubicBezTo>
                  <a:pt x="69337" y="35265"/>
                  <a:pt x="66962" y="36000"/>
                  <a:pt x="64484" y="36136"/>
                </a:cubicBezTo>
                <a:cubicBezTo>
                  <a:pt x="64209" y="36154"/>
                  <a:pt x="63933" y="36163"/>
                  <a:pt x="63656" y="36163"/>
                </a:cubicBezTo>
                <a:cubicBezTo>
                  <a:pt x="61452" y="36163"/>
                  <a:pt x="59215" y="35602"/>
                  <a:pt x="57530" y="34206"/>
                </a:cubicBezTo>
                <a:cubicBezTo>
                  <a:pt x="55617" y="32600"/>
                  <a:pt x="54660" y="30122"/>
                  <a:pt x="54045" y="27696"/>
                </a:cubicBezTo>
                <a:cubicBezTo>
                  <a:pt x="52165" y="20400"/>
                  <a:pt x="52404" y="12130"/>
                  <a:pt x="47637" y="6304"/>
                </a:cubicBezTo>
                <a:cubicBezTo>
                  <a:pt x="44357" y="2289"/>
                  <a:pt x="39111" y="204"/>
                  <a:pt x="33934" y="16"/>
                </a:cubicBezTo>
                <a:cubicBezTo>
                  <a:pt x="33650" y="6"/>
                  <a:pt x="33367" y="1"/>
                  <a:pt x="3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6542948" y="-285250"/>
            <a:ext cx="4265316"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26"/>
          <p:cNvGrpSpPr/>
          <p:nvPr/>
        </p:nvGrpSpPr>
        <p:grpSpPr>
          <a:xfrm>
            <a:off x="8335493" y="4140449"/>
            <a:ext cx="560801" cy="612012"/>
            <a:chOff x="2663825" y="3497825"/>
            <a:chExt cx="1155575" cy="1261100"/>
          </a:xfrm>
        </p:grpSpPr>
        <p:sp>
          <p:nvSpPr>
            <p:cNvPr id="850" name="Google Shape;850;p26"/>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26"/>
          <p:cNvGrpSpPr/>
          <p:nvPr/>
        </p:nvGrpSpPr>
        <p:grpSpPr>
          <a:xfrm>
            <a:off x="252679" y="1196354"/>
            <a:ext cx="421907" cy="421639"/>
            <a:chOff x="3499450" y="4095150"/>
            <a:chExt cx="669375" cy="668950"/>
          </a:xfrm>
        </p:grpSpPr>
        <p:sp>
          <p:nvSpPr>
            <p:cNvPr id="879" name="Google Shape;879;p2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6"/>
          <p:cNvGrpSpPr/>
          <p:nvPr/>
        </p:nvGrpSpPr>
        <p:grpSpPr>
          <a:xfrm rot="1996603">
            <a:off x="845919" y="175617"/>
            <a:ext cx="443068" cy="441310"/>
            <a:chOff x="2510475" y="2346100"/>
            <a:chExt cx="490425" cy="488525"/>
          </a:xfrm>
        </p:grpSpPr>
        <p:sp>
          <p:nvSpPr>
            <p:cNvPr id="884" name="Google Shape;884;p26"/>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6"/>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6"/>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6"/>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6"/>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6"/>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6"/>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6"/>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6"/>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6"/>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6"/>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6"/>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26"/>
          <p:cNvGrpSpPr/>
          <p:nvPr/>
        </p:nvGrpSpPr>
        <p:grpSpPr>
          <a:xfrm>
            <a:off x="2275579" y="483029"/>
            <a:ext cx="421907" cy="421639"/>
            <a:chOff x="3499450" y="4095150"/>
            <a:chExt cx="669375" cy="668950"/>
          </a:xfrm>
        </p:grpSpPr>
        <p:sp>
          <p:nvSpPr>
            <p:cNvPr id="902" name="Google Shape;902;p2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06"/>
        <p:cNvGrpSpPr/>
        <p:nvPr/>
      </p:nvGrpSpPr>
      <p:grpSpPr>
        <a:xfrm>
          <a:off x="0" y="0"/>
          <a:ext cx="0" cy="0"/>
          <a:chOff x="0" y="0"/>
          <a:chExt cx="0" cy="0"/>
        </a:xfrm>
      </p:grpSpPr>
      <p:sp>
        <p:nvSpPr>
          <p:cNvPr id="907" name="Google Shape;907;p27"/>
          <p:cNvSpPr/>
          <p:nvPr/>
        </p:nvSpPr>
        <p:spPr>
          <a:xfrm rot="-7319560" flipH="1">
            <a:off x="6948656" y="-1235103"/>
            <a:ext cx="3977001" cy="3244820"/>
          </a:xfrm>
          <a:custGeom>
            <a:avLst/>
            <a:gdLst/>
            <a:ahLst/>
            <a:cxnLst/>
            <a:rect l="l" t="t" r="r" b="b"/>
            <a:pathLst>
              <a:path w="97923" h="79895" extrusionOk="0">
                <a:moveTo>
                  <a:pt x="33084" y="1"/>
                </a:moveTo>
                <a:cubicBezTo>
                  <a:pt x="28198" y="1"/>
                  <a:pt x="23393" y="1508"/>
                  <a:pt x="18984" y="3656"/>
                </a:cubicBezTo>
                <a:cubicBezTo>
                  <a:pt x="11414" y="7363"/>
                  <a:pt x="4819" y="13019"/>
                  <a:pt x="1" y="19939"/>
                </a:cubicBezTo>
                <a:lnTo>
                  <a:pt x="20897" y="79894"/>
                </a:lnTo>
                <a:lnTo>
                  <a:pt x="97922" y="49805"/>
                </a:lnTo>
                <a:cubicBezTo>
                  <a:pt x="96360" y="41306"/>
                  <a:pt x="90649" y="33467"/>
                  <a:pt x="79576" y="33467"/>
                </a:cubicBezTo>
                <a:cubicBezTo>
                  <a:pt x="77204" y="33467"/>
                  <a:pt x="74587" y="33826"/>
                  <a:pt x="71712" y="34616"/>
                </a:cubicBezTo>
                <a:cubicBezTo>
                  <a:pt x="69337" y="35265"/>
                  <a:pt x="66962" y="36000"/>
                  <a:pt x="64484" y="36136"/>
                </a:cubicBezTo>
                <a:cubicBezTo>
                  <a:pt x="64209" y="36154"/>
                  <a:pt x="63933" y="36163"/>
                  <a:pt x="63656" y="36163"/>
                </a:cubicBezTo>
                <a:cubicBezTo>
                  <a:pt x="61452" y="36163"/>
                  <a:pt x="59215" y="35602"/>
                  <a:pt x="57530" y="34206"/>
                </a:cubicBezTo>
                <a:cubicBezTo>
                  <a:pt x="55617" y="32600"/>
                  <a:pt x="54660" y="30122"/>
                  <a:pt x="54045" y="27696"/>
                </a:cubicBezTo>
                <a:cubicBezTo>
                  <a:pt x="52165" y="20400"/>
                  <a:pt x="52404" y="12130"/>
                  <a:pt x="47637" y="6304"/>
                </a:cubicBezTo>
                <a:cubicBezTo>
                  <a:pt x="44357" y="2289"/>
                  <a:pt x="39111" y="204"/>
                  <a:pt x="33934" y="16"/>
                </a:cubicBezTo>
                <a:cubicBezTo>
                  <a:pt x="33650" y="6"/>
                  <a:pt x="33367" y="1"/>
                  <a:pt x="3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rot="-2451171">
            <a:off x="-1098375" y="3451113"/>
            <a:ext cx="4201019" cy="3504120"/>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7"/>
          <p:cNvGrpSpPr/>
          <p:nvPr/>
        </p:nvGrpSpPr>
        <p:grpSpPr>
          <a:xfrm>
            <a:off x="855504" y="4192091"/>
            <a:ext cx="421907" cy="421639"/>
            <a:chOff x="3499450" y="4095150"/>
            <a:chExt cx="669375" cy="668950"/>
          </a:xfrm>
        </p:grpSpPr>
        <p:sp>
          <p:nvSpPr>
            <p:cNvPr id="910" name="Google Shape;910;p2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27"/>
          <p:cNvGrpSpPr/>
          <p:nvPr/>
        </p:nvGrpSpPr>
        <p:grpSpPr>
          <a:xfrm rot="1996603">
            <a:off x="425094" y="3116204"/>
            <a:ext cx="443068" cy="441310"/>
            <a:chOff x="2510475" y="2346100"/>
            <a:chExt cx="490425" cy="488525"/>
          </a:xfrm>
        </p:grpSpPr>
        <p:sp>
          <p:nvSpPr>
            <p:cNvPr id="915" name="Google Shape;915;p27"/>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27"/>
          <p:cNvGrpSpPr/>
          <p:nvPr/>
        </p:nvGrpSpPr>
        <p:grpSpPr>
          <a:xfrm>
            <a:off x="7874891" y="539506"/>
            <a:ext cx="803986" cy="803476"/>
            <a:chOff x="3499450" y="4095150"/>
            <a:chExt cx="669375" cy="668950"/>
          </a:xfrm>
        </p:grpSpPr>
        <p:sp>
          <p:nvSpPr>
            <p:cNvPr id="933" name="Google Shape;933;p2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37"/>
        <p:cNvGrpSpPr/>
        <p:nvPr/>
      </p:nvGrpSpPr>
      <p:grpSpPr>
        <a:xfrm>
          <a:off x="0" y="0"/>
          <a:ext cx="0" cy="0"/>
          <a:chOff x="0" y="0"/>
          <a:chExt cx="0" cy="0"/>
        </a:xfrm>
      </p:grpSpPr>
      <p:grpSp>
        <p:nvGrpSpPr>
          <p:cNvPr id="938" name="Google Shape;938;p28"/>
          <p:cNvGrpSpPr/>
          <p:nvPr/>
        </p:nvGrpSpPr>
        <p:grpSpPr>
          <a:xfrm flipH="1">
            <a:off x="940377" y="4258973"/>
            <a:ext cx="640651" cy="699154"/>
            <a:chOff x="2663825" y="3497825"/>
            <a:chExt cx="1155575" cy="1261100"/>
          </a:xfrm>
        </p:grpSpPr>
        <p:sp>
          <p:nvSpPr>
            <p:cNvPr id="939" name="Google Shape;939;p28"/>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rgbClr val="F29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8"/>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8"/>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8"/>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8"/>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8"/>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8"/>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8"/>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8"/>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8"/>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28"/>
          <p:cNvSpPr/>
          <p:nvPr/>
        </p:nvSpPr>
        <p:spPr>
          <a:xfrm rot="7102050">
            <a:off x="537182" y="-1519971"/>
            <a:ext cx="3110761" cy="2594723"/>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a:off x="4776242" y="1311175"/>
            <a:ext cx="5801295" cy="4517596"/>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28"/>
          <p:cNvGrpSpPr/>
          <p:nvPr/>
        </p:nvGrpSpPr>
        <p:grpSpPr>
          <a:xfrm flipH="1">
            <a:off x="3662366" y="353641"/>
            <a:ext cx="421907" cy="421639"/>
            <a:chOff x="3499450" y="4095150"/>
            <a:chExt cx="669375" cy="668950"/>
          </a:xfrm>
        </p:grpSpPr>
        <p:sp>
          <p:nvSpPr>
            <p:cNvPr id="970" name="Google Shape;970;p28"/>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28"/>
          <p:cNvGrpSpPr/>
          <p:nvPr/>
        </p:nvGrpSpPr>
        <p:grpSpPr>
          <a:xfrm flipH="1">
            <a:off x="4681738" y="192050"/>
            <a:ext cx="522155" cy="520133"/>
            <a:chOff x="2510475" y="2346100"/>
            <a:chExt cx="490425" cy="488525"/>
          </a:xfrm>
        </p:grpSpPr>
        <p:sp>
          <p:nvSpPr>
            <p:cNvPr id="975" name="Google Shape;975;p28"/>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8"/>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28"/>
          <p:cNvGrpSpPr/>
          <p:nvPr/>
        </p:nvGrpSpPr>
        <p:grpSpPr>
          <a:xfrm flipH="1">
            <a:off x="7500716" y="4397754"/>
            <a:ext cx="421907" cy="421639"/>
            <a:chOff x="3499450" y="4095150"/>
            <a:chExt cx="669375" cy="668950"/>
          </a:xfrm>
        </p:grpSpPr>
        <p:sp>
          <p:nvSpPr>
            <p:cNvPr id="993" name="Google Shape;993;p28"/>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28"/>
          <p:cNvGrpSpPr/>
          <p:nvPr/>
        </p:nvGrpSpPr>
        <p:grpSpPr>
          <a:xfrm flipH="1">
            <a:off x="8169688" y="3908450"/>
            <a:ext cx="522155" cy="520133"/>
            <a:chOff x="2510475" y="2346100"/>
            <a:chExt cx="490425" cy="488525"/>
          </a:xfrm>
        </p:grpSpPr>
        <p:sp>
          <p:nvSpPr>
            <p:cNvPr id="998" name="Google Shape;998;p28"/>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8"/>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4169600" y="2362525"/>
            <a:ext cx="4315200" cy="1689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 name="Google Shape;47;p3"/>
          <p:cNvSpPr txBox="1">
            <a:spLocks noGrp="1"/>
          </p:cNvSpPr>
          <p:nvPr>
            <p:ph type="title" idx="2" hasCustomPrompt="1"/>
          </p:nvPr>
        </p:nvSpPr>
        <p:spPr>
          <a:xfrm>
            <a:off x="4169600" y="990925"/>
            <a:ext cx="1828800" cy="1371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 name="Google Shape;48;p3"/>
          <p:cNvSpPr/>
          <p:nvPr/>
        </p:nvSpPr>
        <p:spPr>
          <a:xfrm rot="1400582">
            <a:off x="-1054107" y="3191675"/>
            <a:ext cx="3901620" cy="3183316"/>
          </a:xfrm>
          <a:custGeom>
            <a:avLst/>
            <a:gdLst/>
            <a:ahLst/>
            <a:cxnLst/>
            <a:rect l="l" t="t" r="r" b="b"/>
            <a:pathLst>
              <a:path w="97923" h="79895" extrusionOk="0">
                <a:moveTo>
                  <a:pt x="33084" y="1"/>
                </a:moveTo>
                <a:cubicBezTo>
                  <a:pt x="28198" y="1"/>
                  <a:pt x="23393" y="1508"/>
                  <a:pt x="18984" y="3656"/>
                </a:cubicBezTo>
                <a:cubicBezTo>
                  <a:pt x="11414" y="7363"/>
                  <a:pt x="4819" y="13019"/>
                  <a:pt x="1" y="19939"/>
                </a:cubicBezTo>
                <a:lnTo>
                  <a:pt x="20897" y="79894"/>
                </a:lnTo>
                <a:lnTo>
                  <a:pt x="97922" y="49805"/>
                </a:lnTo>
                <a:cubicBezTo>
                  <a:pt x="96360" y="41306"/>
                  <a:pt x="90649" y="33467"/>
                  <a:pt x="79576" y="33467"/>
                </a:cubicBezTo>
                <a:cubicBezTo>
                  <a:pt x="77204" y="33467"/>
                  <a:pt x="74587" y="33826"/>
                  <a:pt x="71712" y="34616"/>
                </a:cubicBezTo>
                <a:cubicBezTo>
                  <a:pt x="69337" y="35265"/>
                  <a:pt x="66962" y="36000"/>
                  <a:pt x="64484" y="36136"/>
                </a:cubicBezTo>
                <a:cubicBezTo>
                  <a:pt x="64209" y="36154"/>
                  <a:pt x="63933" y="36163"/>
                  <a:pt x="63656" y="36163"/>
                </a:cubicBezTo>
                <a:cubicBezTo>
                  <a:pt x="61452" y="36163"/>
                  <a:pt x="59215" y="35602"/>
                  <a:pt x="57530" y="34206"/>
                </a:cubicBezTo>
                <a:cubicBezTo>
                  <a:pt x="55617" y="32600"/>
                  <a:pt x="54660" y="30122"/>
                  <a:pt x="54045" y="27696"/>
                </a:cubicBezTo>
                <a:cubicBezTo>
                  <a:pt x="52165" y="20400"/>
                  <a:pt x="52404" y="12130"/>
                  <a:pt x="47637" y="6304"/>
                </a:cubicBezTo>
                <a:cubicBezTo>
                  <a:pt x="44357" y="2289"/>
                  <a:pt x="39111" y="204"/>
                  <a:pt x="33934" y="16"/>
                </a:cubicBezTo>
                <a:cubicBezTo>
                  <a:pt x="33650" y="6"/>
                  <a:pt x="33367" y="1"/>
                  <a:pt x="3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 name="Google Shape;49;p3"/>
          <p:cNvSpPr/>
          <p:nvPr/>
        </p:nvSpPr>
        <p:spPr>
          <a:xfrm rot="-6681888" flipH="1">
            <a:off x="6434706" y="-601437"/>
            <a:ext cx="3901548" cy="3183258"/>
          </a:xfrm>
          <a:custGeom>
            <a:avLst/>
            <a:gdLst/>
            <a:ahLst/>
            <a:cxnLst/>
            <a:rect l="l" t="t" r="r" b="b"/>
            <a:pathLst>
              <a:path w="97923" h="79895" extrusionOk="0">
                <a:moveTo>
                  <a:pt x="33084" y="1"/>
                </a:moveTo>
                <a:cubicBezTo>
                  <a:pt x="28198" y="1"/>
                  <a:pt x="23393" y="1508"/>
                  <a:pt x="18984" y="3656"/>
                </a:cubicBezTo>
                <a:cubicBezTo>
                  <a:pt x="11414" y="7363"/>
                  <a:pt x="4819" y="13019"/>
                  <a:pt x="1" y="19939"/>
                </a:cubicBezTo>
                <a:lnTo>
                  <a:pt x="20897" y="79894"/>
                </a:lnTo>
                <a:lnTo>
                  <a:pt x="97922" y="49805"/>
                </a:lnTo>
                <a:cubicBezTo>
                  <a:pt x="96360" y="41306"/>
                  <a:pt x="90649" y="33467"/>
                  <a:pt x="79576" y="33467"/>
                </a:cubicBezTo>
                <a:cubicBezTo>
                  <a:pt x="77204" y="33467"/>
                  <a:pt x="74587" y="33826"/>
                  <a:pt x="71712" y="34616"/>
                </a:cubicBezTo>
                <a:cubicBezTo>
                  <a:pt x="69337" y="35265"/>
                  <a:pt x="66962" y="36000"/>
                  <a:pt x="64484" y="36136"/>
                </a:cubicBezTo>
                <a:cubicBezTo>
                  <a:pt x="64209" y="36154"/>
                  <a:pt x="63933" y="36163"/>
                  <a:pt x="63656" y="36163"/>
                </a:cubicBezTo>
                <a:cubicBezTo>
                  <a:pt x="61452" y="36163"/>
                  <a:pt x="59215" y="35602"/>
                  <a:pt x="57530" y="34206"/>
                </a:cubicBezTo>
                <a:cubicBezTo>
                  <a:pt x="55617" y="32600"/>
                  <a:pt x="54660" y="30122"/>
                  <a:pt x="54045" y="27696"/>
                </a:cubicBezTo>
                <a:cubicBezTo>
                  <a:pt x="52165" y="20400"/>
                  <a:pt x="52404" y="12130"/>
                  <a:pt x="47637" y="6304"/>
                </a:cubicBezTo>
                <a:cubicBezTo>
                  <a:pt x="44357" y="2289"/>
                  <a:pt x="39111" y="204"/>
                  <a:pt x="33934" y="16"/>
                </a:cubicBezTo>
                <a:cubicBezTo>
                  <a:pt x="33650" y="6"/>
                  <a:pt x="33367" y="1"/>
                  <a:pt x="3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5138200" y="205025"/>
            <a:ext cx="669375" cy="668950"/>
            <a:chOff x="3499450" y="4095150"/>
            <a:chExt cx="669375" cy="668950"/>
          </a:xfrm>
        </p:grpSpPr>
        <p:sp>
          <p:nvSpPr>
            <p:cNvPr id="51" name="Google Shape;51;p3"/>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rot="1996700">
            <a:off x="8466406" y="3595083"/>
            <a:ext cx="384238" cy="382708"/>
            <a:chOff x="2510475" y="2346100"/>
            <a:chExt cx="490425" cy="488525"/>
          </a:xfrm>
        </p:grpSpPr>
        <p:sp>
          <p:nvSpPr>
            <p:cNvPr id="56" name="Google Shape;56;p3"/>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rot="1996627">
            <a:off x="7841738" y="4281400"/>
            <a:ext cx="494457" cy="492501"/>
            <a:chOff x="2510475" y="2346100"/>
            <a:chExt cx="490425" cy="488525"/>
          </a:xfrm>
        </p:grpSpPr>
        <p:sp>
          <p:nvSpPr>
            <p:cNvPr id="74" name="Google Shape;74;p3"/>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9"/>
        <p:cNvGrpSpPr/>
        <p:nvPr/>
      </p:nvGrpSpPr>
      <p:grpSpPr>
        <a:xfrm>
          <a:off x="0" y="0"/>
          <a:ext cx="0" cy="0"/>
          <a:chOff x="0" y="0"/>
          <a:chExt cx="0" cy="0"/>
        </a:xfrm>
      </p:grpSpPr>
      <p:sp>
        <p:nvSpPr>
          <p:cNvPr id="120" name="Google Shape;120;p5"/>
          <p:cNvSpPr txBox="1">
            <a:spLocks noGrp="1"/>
          </p:cNvSpPr>
          <p:nvPr>
            <p:ph type="subTitle" idx="1"/>
          </p:nvPr>
        </p:nvSpPr>
        <p:spPr>
          <a:xfrm>
            <a:off x="1149062" y="1657600"/>
            <a:ext cx="3213600" cy="457200"/>
          </a:xfrm>
          <a:prstGeom prst="rect">
            <a:avLst/>
          </a:prstGeom>
          <a:noFill/>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2000" b="1">
                <a:latin typeface="Manrope"/>
                <a:ea typeface="Manrope"/>
                <a:cs typeface="Manrope"/>
                <a:sym typeface="Manrop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1" name="Google Shape;121;p5"/>
          <p:cNvSpPr txBox="1">
            <a:spLocks noGrp="1"/>
          </p:cNvSpPr>
          <p:nvPr>
            <p:ph type="subTitle" idx="2"/>
          </p:nvPr>
        </p:nvSpPr>
        <p:spPr>
          <a:xfrm>
            <a:off x="4781338" y="1657600"/>
            <a:ext cx="3213600" cy="4572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2" name="Google Shape;122;p5"/>
          <p:cNvSpPr txBox="1">
            <a:spLocks noGrp="1"/>
          </p:cNvSpPr>
          <p:nvPr>
            <p:ph type="subTitle" idx="3"/>
          </p:nvPr>
        </p:nvSpPr>
        <p:spPr>
          <a:xfrm>
            <a:off x="1149064" y="2114800"/>
            <a:ext cx="3213600" cy="12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23" name="Google Shape;123;p5"/>
          <p:cNvSpPr txBox="1">
            <a:spLocks noGrp="1"/>
          </p:cNvSpPr>
          <p:nvPr>
            <p:ph type="subTitle" idx="4"/>
          </p:nvPr>
        </p:nvSpPr>
        <p:spPr>
          <a:xfrm>
            <a:off x="4781338" y="2114800"/>
            <a:ext cx="3213600" cy="12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24" name="Google Shape;124;p5"/>
          <p:cNvSpPr txBox="1">
            <a:spLocks noGrp="1"/>
          </p:cNvSpPr>
          <p:nvPr>
            <p:ph type="title"/>
          </p:nvPr>
        </p:nvSpPr>
        <p:spPr>
          <a:xfrm>
            <a:off x="713225" y="535000"/>
            <a:ext cx="76605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5"/>
          <p:cNvSpPr/>
          <p:nvPr/>
        </p:nvSpPr>
        <p:spPr>
          <a:xfrm rot="-2961935" flipH="1">
            <a:off x="3791847" y="2497124"/>
            <a:ext cx="5801187" cy="4517512"/>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5"/>
          <p:cNvGrpSpPr/>
          <p:nvPr/>
        </p:nvGrpSpPr>
        <p:grpSpPr>
          <a:xfrm>
            <a:off x="479688" y="3939625"/>
            <a:ext cx="669375" cy="668950"/>
            <a:chOff x="3499450" y="4095150"/>
            <a:chExt cx="669375" cy="668950"/>
          </a:xfrm>
        </p:grpSpPr>
        <p:sp>
          <p:nvSpPr>
            <p:cNvPr id="127" name="Google Shape;127;p5"/>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5"/>
          <p:cNvGrpSpPr/>
          <p:nvPr/>
        </p:nvGrpSpPr>
        <p:grpSpPr>
          <a:xfrm>
            <a:off x="6353069" y="4198617"/>
            <a:ext cx="502791" cy="548705"/>
            <a:chOff x="2663825" y="3497825"/>
            <a:chExt cx="1155575" cy="1261100"/>
          </a:xfrm>
        </p:grpSpPr>
        <p:sp>
          <p:nvSpPr>
            <p:cNvPr id="132" name="Google Shape;132;p5"/>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7717109" y="4212900"/>
            <a:ext cx="522155" cy="520133"/>
            <a:chOff x="2510475" y="2346100"/>
            <a:chExt cx="490425" cy="488525"/>
          </a:xfrm>
        </p:grpSpPr>
        <p:sp>
          <p:nvSpPr>
            <p:cNvPr id="161" name="Google Shape;161;p5"/>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5"/>
          <p:cNvGrpSpPr/>
          <p:nvPr/>
        </p:nvGrpSpPr>
        <p:grpSpPr>
          <a:xfrm>
            <a:off x="1610907" y="4339742"/>
            <a:ext cx="373482" cy="407588"/>
            <a:chOff x="2663825" y="3497825"/>
            <a:chExt cx="1155575" cy="1261100"/>
          </a:xfrm>
        </p:grpSpPr>
        <p:sp>
          <p:nvSpPr>
            <p:cNvPr id="179" name="Google Shape;179;p5"/>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5"/>
          <p:cNvSpPr/>
          <p:nvPr/>
        </p:nvSpPr>
        <p:spPr>
          <a:xfrm rot="8348834">
            <a:off x="6954547" y="-1203320"/>
            <a:ext cx="2836187" cy="2365697"/>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1"/>
        <p:cNvGrpSpPr/>
        <p:nvPr/>
      </p:nvGrpSpPr>
      <p:grpSpPr>
        <a:xfrm>
          <a:off x="0" y="0"/>
          <a:ext cx="0" cy="0"/>
          <a:chOff x="0" y="0"/>
          <a:chExt cx="0" cy="0"/>
        </a:xfrm>
      </p:grpSpPr>
      <p:sp>
        <p:nvSpPr>
          <p:cNvPr id="212" name="Google Shape;212;p7"/>
          <p:cNvSpPr txBox="1">
            <a:spLocks noGrp="1"/>
          </p:cNvSpPr>
          <p:nvPr>
            <p:ph type="body" idx="1"/>
          </p:nvPr>
        </p:nvSpPr>
        <p:spPr>
          <a:xfrm>
            <a:off x="713225" y="1571550"/>
            <a:ext cx="7719900" cy="2662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13" name="Google Shape;213;p7"/>
          <p:cNvSpPr txBox="1">
            <a:spLocks noGrp="1"/>
          </p:cNvSpPr>
          <p:nvPr>
            <p:ph type="title"/>
          </p:nvPr>
        </p:nvSpPr>
        <p:spPr>
          <a:xfrm>
            <a:off x="713225" y="535000"/>
            <a:ext cx="7719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4"/>
        <p:cNvGrpSpPr/>
        <p:nvPr/>
      </p:nvGrpSpPr>
      <p:grpSpPr>
        <a:xfrm>
          <a:off x="0" y="0"/>
          <a:ext cx="0" cy="0"/>
          <a:chOff x="0" y="0"/>
          <a:chExt cx="0" cy="0"/>
        </a:xfrm>
      </p:grpSpPr>
      <p:sp>
        <p:nvSpPr>
          <p:cNvPr id="215" name="Google Shape;215;p8"/>
          <p:cNvSpPr txBox="1">
            <a:spLocks noGrp="1"/>
          </p:cNvSpPr>
          <p:nvPr>
            <p:ph type="title"/>
          </p:nvPr>
        </p:nvSpPr>
        <p:spPr>
          <a:xfrm>
            <a:off x="879900" y="1259104"/>
            <a:ext cx="7384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6"/>
        <p:cNvGrpSpPr/>
        <p:nvPr/>
      </p:nvGrpSpPr>
      <p:grpSpPr>
        <a:xfrm>
          <a:off x="0" y="0"/>
          <a:ext cx="0" cy="0"/>
          <a:chOff x="0" y="0"/>
          <a:chExt cx="0" cy="0"/>
        </a:xfrm>
      </p:grpSpPr>
      <p:sp>
        <p:nvSpPr>
          <p:cNvPr id="217" name="Google Shape;217;p9"/>
          <p:cNvSpPr txBox="1">
            <a:spLocks noGrp="1"/>
          </p:cNvSpPr>
          <p:nvPr>
            <p:ph type="title"/>
          </p:nvPr>
        </p:nvSpPr>
        <p:spPr>
          <a:xfrm>
            <a:off x="713225" y="1215500"/>
            <a:ext cx="3308700" cy="54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8" name="Google Shape;218;p9"/>
          <p:cNvSpPr txBox="1">
            <a:spLocks noGrp="1"/>
          </p:cNvSpPr>
          <p:nvPr>
            <p:ph type="subTitle" idx="1"/>
          </p:nvPr>
        </p:nvSpPr>
        <p:spPr>
          <a:xfrm>
            <a:off x="713225" y="1920425"/>
            <a:ext cx="3308700" cy="20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9"/>
          <p:cNvSpPr>
            <a:spLocks noGrp="1"/>
          </p:cNvSpPr>
          <p:nvPr>
            <p:ph type="pic" idx="2"/>
          </p:nvPr>
        </p:nvSpPr>
        <p:spPr>
          <a:xfrm>
            <a:off x="4810925" y="537212"/>
            <a:ext cx="3619800" cy="1986900"/>
          </a:xfrm>
          <a:prstGeom prst="rect">
            <a:avLst/>
          </a:prstGeom>
          <a:noFill/>
          <a:ln>
            <a:noFill/>
          </a:ln>
        </p:spPr>
      </p:sp>
      <p:sp>
        <p:nvSpPr>
          <p:cNvPr id="220" name="Google Shape;220;p9"/>
          <p:cNvSpPr>
            <a:spLocks noGrp="1"/>
          </p:cNvSpPr>
          <p:nvPr>
            <p:ph type="pic" idx="3"/>
          </p:nvPr>
        </p:nvSpPr>
        <p:spPr>
          <a:xfrm>
            <a:off x="4810925" y="2599370"/>
            <a:ext cx="3619800" cy="2007000"/>
          </a:xfrm>
          <a:prstGeom prst="rect">
            <a:avLst/>
          </a:prstGeom>
          <a:noFill/>
          <a:ln>
            <a:noFill/>
          </a:ln>
        </p:spPr>
      </p:sp>
      <p:grpSp>
        <p:nvGrpSpPr>
          <p:cNvPr id="221" name="Google Shape;221;p9"/>
          <p:cNvGrpSpPr/>
          <p:nvPr/>
        </p:nvGrpSpPr>
        <p:grpSpPr>
          <a:xfrm>
            <a:off x="3913600" y="4258973"/>
            <a:ext cx="640651" cy="699154"/>
            <a:chOff x="2663825" y="3497825"/>
            <a:chExt cx="1155575" cy="1261100"/>
          </a:xfrm>
        </p:grpSpPr>
        <p:sp>
          <p:nvSpPr>
            <p:cNvPr id="222" name="Google Shape;222;p9"/>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rgbClr val="F29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9"/>
          <p:cNvSpPr/>
          <p:nvPr/>
        </p:nvSpPr>
        <p:spPr>
          <a:xfrm rot="-7102050" flipH="1">
            <a:off x="1846684" y="-1519971"/>
            <a:ext cx="3110761" cy="2594723"/>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flipH="1">
            <a:off x="-2836010" y="1399475"/>
            <a:ext cx="5801295" cy="4517596"/>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9"/>
          <p:cNvGrpSpPr/>
          <p:nvPr/>
        </p:nvGrpSpPr>
        <p:grpSpPr>
          <a:xfrm>
            <a:off x="1410354" y="353641"/>
            <a:ext cx="421907" cy="421639"/>
            <a:chOff x="3499450" y="4095150"/>
            <a:chExt cx="669375" cy="668950"/>
          </a:xfrm>
        </p:grpSpPr>
        <p:sp>
          <p:nvSpPr>
            <p:cNvPr id="253" name="Google Shape;253;p9"/>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9"/>
          <p:cNvGrpSpPr/>
          <p:nvPr/>
        </p:nvGrpSpPr>
        <p:grpSpPr>
          <a:xfrm>
            <a:off x="290734" y="192050"/>
            <a:ext cx="522155" cy="520133"/>
            <a:chOff x="2510475" y="2346100"/>
            <a:chExt cx="490425" cy="488525"/>
          </a:xfrm>
        </p:grpSpPr>
        <p:sp>
          <p:nvSpPr>
            <p:cNvPr id="258" name="Google Shape;258;p9"/>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3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29"/>
        <p:cNvGrpSpPr/>
        <p:nvPr/>
      </p:nvGrpSpPr>
      <p:grpSpPr>
        <a:xfrm>
          <a:off x="0" y="0"/>
          <a:ext cx="0" cy="0"/>
          <a:chOff x="0" y="0"/>
          <a:chExt cx="0" cy="0"/>
        </a:xfrm>
      </p:grpSpPr>
      <p:sp>
        <p:nvSpPr>
          <p:cNvPr id="330" name="Google Shape;330;p13"/>
          <p:cNvSpPr txBox="1">
            <a:spLocks noGrp="1"/>
          </p:cNvSpPr>
          <p:nvPr>
            <p:ph type="title"/>
          </p:nvPr>
        </p:nvSpPr>
        <p:spPr>
          <a:xfrm>
            <a:off x="703125" y="535000"/>
            <a:ext cx="7725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13"/>
          <p:cNvSpPr txBox="1">
            <a:spLocks noGrp="1"/>
          </p:cNvSpPr>
          <p:nvPr>
            <p:ph type="title" idx="2" hasCustomPrompt="1"/>
          </p:nvPr>
        </p:nvSpPr>
        <p:spPr>
          <a:xfrm>
            <a:off x="703550" y="1507950"/>
            <a:ext cx="11091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2" name="Google Shape;332;p13"/>
          <p:cNvSpPr txBox="1">
            <a:spLocks noGrp="1"/>
          </p:cNvSpPr>
          <p:nvPr>
            <p:ph type="title" idx="3" hasCustomPrompt="1"/>
          </p:nvPr>
        </p:nvSpPr>
        <p:spPr>
          <a:xfrm>
            <a:off x="4559700" y="1509325"/>
            <a:ext cx="11091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3" name="Google Shape;333;p13"/>
          <p:cNvSpPr txBox="1">
            <a:spLocks noGrp="1"/>
          </p:cNvSpPr>
          <p:nvPr>
            <p:ph type="title" idx="4" hasCustomPrompt="1"/>
          </p:nvPr>
        </p:nvSpPr>
        <p:spPr>
          <a:xfrm>
            <a:off x="703125" y="2495500"/>
            <a:ext cx="11091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4" name="Google Shape;334;p13"/>
          <p:cNvSpPr txBox="1">
            <a:spLocks noGrp="1"/>
          </p:cNvSpPr>
          <p:nvPr>
            <p:ph type="title" idx="5" hasCustomPrompt="1"/>
          </p:nvPr>
        </p:nvSpPr>
        <p:spPr>
          <a:xfrm>
            <a:off x="4559100" y="2496875"/>
            <a:ext cx="11097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5" name="Google Shape;335;p13"/>
          <p:cNvSpPr txBox="1">
            <a:spLocks noGrp="1"/>
          </p:cNvSpPr>
          <p:nvPr>
            <p:ph type="subTitle" idx="1"/>
          </p:nvPr>
        </p:nvSpPr>
        <p:spPr>
          <a:xfrm>
            <a:off x="1811875" y="1660350"/>
            <a:ext cx="24573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6" name="Google Shape;336;p13"/>
          <p:cNvSpPr txBox="1">
            <a:spLocks noGrp="1"/>
          </p:cNvSpPr>
          <p:nvPr>
            <p:ph type="subTitle" idx="6"/>
          </p:nvPr>
        </p:nvSpPr>
        <p:spPr>
          <a:xfrm>
            <a:off x="5668250" y="1663100"/>
            <a:ext cx="24576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7" name="Google Shape;337;p13"/>
          <p:cNvSpPr txBox="1">
            <a:spLocks noGrp="1"/>
          </p:cNvSpPr>
          <p:nvPr>
            <p:ph type="subTitle" idx="7"/>
          </p:nvPr>
        </p:nvSpPr>
        <p:spPr>
          <a:xfrm>
            <a:off x="1812220" y="2648200"/>
            <a:ext cx="24573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8" name="Google Shape;338;p13"/>
          <p:cNvSpPr txBox="1">
            <a:spLocks noGrp="1"/>
          </p:cNvSpPr>
          <p:nvPr>
            <p:ph type="subTitle" idx="8"/>
          </p:nvPr>
        </p:nvSpPr>
        <p:spPr>
          <a:xfrm>
            <a:off x="5669029" y="2650650"/>
            <a:ext cx="24561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9" name="Google Shape;339;p13"/>
          <p:cNvSpPr txBox="1">
            <a:spLocks noGrp="1"/>
          </p:cNvSpPr>
          <p:nvPr>
            <p:ph type="title" idx="9" hasCustomPrompt="1"/>
          </p:nvPr>
        </p:nvSpPr>
        <p:spPr>
          <a:xfrm>
            <a:off x="703125" y="3484425"/>
            <a:ext cx="11091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40" name="Google Shape;340;p13"/>
          <p:cNvSpPr txBox="1">
            <a:spLocks noGrp="1"/>
          </p:cNvSpPr>
          <p:nvPr>
            <p:ph type="title" idx="13" hasCustomPrompt="1"/>
          </p:nvPr>
        </p:nvSpPr>
        <p:spPr>
          <a:xfrm>
            <a:off x="4559100" y="3485800"/>
            <a:ext cx="1109700" cy="74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41" name="Google Shape;341;p13"/>
          <p:cNvSpPr txBox="1">
            <a:spLocks noGrp="1"/>
          </p:cNvSpPr>
          <p:nvPr>
            <p:ph type="subTitle" idx="14"/>
          </p:nvPr>
        </p:nvSpPr>
        <p:spPr>
          <a:xfrm>
            <a:off x="1812220" y="3637125"/>
            <a:ext cx="24573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2" name="Google Shape;342;p13"/>
          <p:cNvSpPr txBox="1">
            <a:spLocks noGrp="1"/>
          </p:cNvSpPr>
          <p:nvPr>
            <p:ph type="subTitle" idx="15"/>
          </p:nvPr>
        </p:nvSpPr>
        <p:spPr>
          <a:xfrm>
            <a:off x="5669029" y="3638200"/>
            <a:ext cx="2456100" cy="457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3" name="Google Shape;343;p13"/>
          <p:cNvSpPr/>
          <p:nvPr/>
        </p:nvSpPr>
        <p:spPr>
          <a:xfrm>
            <a:off x="7081747" y="2399424"/>
            <a:ext cx="4004691" cy="3118541"/>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422409">
            <a:off x="7214594" y="-1333133"/>
            <a:ext cx="3110772" cy="2594731"/>
          </a:xfrm>
          <a:custGeom>
            <a:avLst/>
            <a:gdLst/>
            <a:ahLst/>
            <a:cxnLst/>
            <a:rect l="l" t="t" r="r" b="b"/>
            <a:pathLst>
              <a:path w="32329" h="26966" extrusionOk="0">
                <a:moveTo>
                  <a:pt x="15201" y="0"/>
                </a:moveTo>
                <a:cubicBezTo>
                  <a:pt x="14948" y="0"/>
                  <a:pt x="14695" y="11"/>
                  <a:pt x="14444" y="34"/>
                </a:cubicBezTo>
                <a:cubicBezTo>
                  <a:pt x="12410" y="222"/>
                  <a:pt x="10283" y="1015"/>
                  <a:pt x="8572" y="2151"/>
                </a:cubicBezTo>
                <a:cubicBezTo>
                  <a:pt x="8218" y="2381"/>
                  <a:pt x="7874" y="2641"/>
                  <a:pt x="7540" y="2923"/>
                </a:cubicBezTo>
                <a:cubicBezTo>
                  <a:pt x="1585" y="8012"/>
                  <a:pt x="0" y="21965"/>
                  <a:pt x="9073" y="24572"/>
                </a:cubicBezTo>
                <a:cubicBezTo>
                  <a:pt x="10981" y="25115"/>
                  <a:pt x="12994" y="25219"/>
                  <a:pt x="14975" y="25365"/>
                </a:cubicBezTo>
                <a:cubicBezTo>
                  <a:pt x="18678" y="25646"/>
                  <a:pt x="22328" y="26387"/>
                  <a:pt x="26019" y="26856"/>
                </a:cubicBezTo>
                <a:cubicBezTo>
                  <a:pt x="26509" y="26919"/>
                  <a:pt x="27026" y="26965"/>
                  <a:pt x="27544" y="26965"/>
                </a:cubicBezTo>
                <a:cubicBezTo>
                  <a:pt x="28581" y="26965"/>
                  <a:pt x="29624" y="26780"/>
                  <a:pt x="30472" y="26168"/>
                </a:cubicBezTo>
                <a:cubicBezTo>
                  <a:pt x="31598" y="25354"/>
                  <a:pt x="32120" y="24187"/>
                  <a:pt x="32214" y="22935"/>
                </a:cubicBezTo>
                <a:cubicBezTo>
                  <a:pt x="32328" y="21308"/>
                  <a:pt x="31682" y="19546"/>
                  <a:pt x="30639" y="18305"/>
                </a:cubicBezTo>
                <a:cubicBezTo>
                  <a:pt x="29450" y="16897"/>
                  <a:pt x="26687" y="16772"/>
                  <a:pt x="26134" y="14884"/>
                </a:cubicBezTo>
                <a:cubicBezTo>
                  <a:pt x="25915" y="14134"/>
                  <a:pt x="25884" y="13404"/>
                  <a:pt x="25237" y="12872"/>
                </a:cubicBezTo>
                <a:cubicBezTo>
                  <a:pt x="24789" y="12517"/>
                  <a:pt x="24267" y="12423"/>
                  <a:pt x="23756" y="12215"/>
                </a:cubicBezTo>
                <a:cubicBezTo>
                  <a:pt x="22672" y="11745"/>
                  <a:pt x="21744" y="10817"/>
                  <a:pt x="21326" y="9701"/>
                </a:cubicBezTo>
                <a:cubicBezTo>
                  <a:pt x="20742" y="8127"/>
                  <a:pt x="21462" y="6500"/>
                  <a:pt x="21379" y="4894"/>
                </a:cubicBezTo>
                <a:cubicBezTo>
                  <a:pt x="21225" y="1588"/>
                  <a:pt x="18183"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124648" y="3753675"/>
            <a:ext cx="2842705" cy="2319352"/>
          </a:xfrm>
          <a:custGeom>
            <a:avLst/>
            <a:gdLst/>
            <a:ahLst/>
            <a:cxnLst/>
            <a:rect l="l" t="t" r="r" b="b"/>
            <a:pathLst>
              <a:path w="97923" h="79895" extrusionOk="0">
                <a:moveTo>
                  <a:pt x="33084" y="1"/>
                </a:moveTo>
                <a:cubicBezTo>
                  <a:pt x="28198" y="1"/>
                  <a:pt x="23393" y="1508"/>
                  <a:pt x="18984" y="3656"/>
                </a:cubicBezTo>
                <a:cubicBezTo>
                  <a:pt x="11414" y="7363"/>
                  <a:pt x="4819" y="13019"/>
                  <a:pt x="1" y="19939"/>
                </a:cubicBezTo>
                <a:lnTo>
                  <a:pt x="20897" y="79894"/>
                </a:lnTo>
                <a:lnTo>
                  <a:pt x="97922" y="49805"/>
                </a:lnTo>
                <a:cubicBezTo>
                  <a:pt x="96360" y="41306"/>
                  <a:pt x="90649" y="33467"/>
                  <a:pt x="79576" y="33467"/>
                </a:cubicBezTo>
                <a:cubicBezTo>
                  <a:pt x="77204" y="33467"/>
                  <a:pt x="74587" y="33826"/>
                  <a:pt x="71712" y="34616"/>
                </a:cubicBezTo>
                <a:cubicBezTo>
                  <a:pt x="69337" y="35265"/>
                  <a:pt x="66962" y="36000"/>
                  <a:pt x="64484" y="36136"/>
                </a:cubicBezTo>
                <a:cubicBezTo>
                  <a:pt x="64209" y="36154"/>
                  <a:pt x="63933" y="36163"/>
                  <a:pt x="63656" y="36163"/>
                </a:cubicBezTo>
                <a:cubicBezTo>
                  <a:pt x="61452" y="36163"/>
                  <a:pt x="59215" y="35602"/>
                  <a:pt x="57530" y="34206"/>
                </a:cubicBezTo>
                <a:cubicBezTo>
                  <a:pt x="55617" y="32600"/>
                  <a:pt x="54660" y="30122"/>
                  <a:pt x="54045" y="27696"/>
                </a:cubicBezTo>
                <a:cubicBezTo>
                  <a:pt x="52165" y="20400"/>
                  <a:pt x="52404" y="12130"/>
                  <a:pt x="47637" y="6304"/>
                </a:cubicBezTo>
                <a:cubicBezTo>
                  <a:pt x="44357" y="2289"/>
                  <a:pt x="39111" y="204"/>
                  <a:pt x="33934" y="16"/>
                </a:cubicBezTo>
                <a:cubicBezTo>
                  <a:pt x="33650" y="6"/>
                  <a:pt x="33367" y="1"/>
                  <a:pt x="3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13"/>
          <p:cNvGrpSpPr/>
          <p:nvPr/>
        </p:nvGrpSpPr>
        <p:grpSpPr>
          <a:xfrm>
            <a:off x="210456" y="4229954"/>
            <a:ext cx="502791" cy="548705"/>
            <a:chOff x="2663825" y="3497825"/>
            <a:chExt cx="1155575" cy="1261100"/>
          </a:xfrm>
        </p:grpSpPr>
        <p:sp>
          <p:nvSpPr>
            <p:cNvPr id="347" name="Google Shape;347;p13"/>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3"/>
          <p:cNvGrpSpPr/>
          <p:nvPr/>
        </p:nvGrpSpPr>
        <p:grpSpPr>
          <a:xfrm>
            <a:off x="7988306" y="4334254"/>
            <a:ext cx="502791" cy="548705"/>
            <a:chOff x="2663825" y="3497825"/>
            <a:chExt cx="1155575" cy="1261100"/>
          </a:xfrm>
        </p:grpSpPr>
        <p:sp>
          <p:nvSpPr>
            <p:cNvPr id="376" name="Google Shape;376;p13"/>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ONLY_1_1">
    <p:spTree>
      <p:nvGrpSpPr>
        <p:cNvPr id="1" name="Shape 471"/>
        <p:cNvGrpSpPr/>
        <p:nvPr/>
      </p:nvGrpSpPr>
      <p:grpSpPr>
        <a:xfrm>
          <a:off x="0" y="0"/>
          <a:ext cx="0" cy="0"/>
          <a:chOff x="0" y="0"/>
          <a:chExt cx="0" cy="0"/>
        </a:xfrm>
      </p:grpSpPr>
      <p:sp>
        <p:nvSpPr>
          <p:cNvPr id="472" name="Google Shape;472;p16"/>
          <p:cNvSpPr txBox="1">
            <a:spLocks noGrp="1"/>
          </p:cNvSpPr>
          <p:nvPr>
            <p:ph type="title"/>
          </p:nvPr>
        </p:nvSpPr>
        <p:spPr>
          <a:xfrm>
            <a:off x="713225" y="535000"/>
            <a:ext cx="77157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3" name="Google Shape;473;p16"/>
          <p:cNvSpPr txBox="1">
            <a:spLocks noGrp="1"/>
          </p:cNvSpPr>
          <p:nvPr>
            <p:ph type="body" idx="1"/>
          </p:nvPr>
        </p:nvSpPr>
        <p:spPr>
          <a:xfrm>
            <a:off x="713225" y="1301800"/>
            <a:ext cx="3787500" cy="2706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a:lvl1pPr>
            <a:lvl2pPr marL="914400" lvl="1" indent="-317500" rtl="0">
              <a:lnSpc>
                <a:spcPct val="115000"/>
              </a:lnSpc>
              <a:spcBef>
                <a:spcPts val="0"/>
              </a:spcBef>
              <a:spcAft>
                <a:spcPts val="0"/>
              </a:spcAft>
              <a:buClr>
                <a:schemeClr val="dk1"/>
              </a:buClr>
              <a:buSzPts val="1400"/>
              <a:buFont typeface="Arial"/>
              <a:buChar char="○"/>
              <a:defRPr/>
            </a:lvl2pPr>
            <a:lvl3pPr marL="1371600" lvl="2" indent="-317500" rtl="0">
              <a:lnSpc>
                <a:spcPct val="115000"/>
              </a:lnSpc>
              <a:spcBef>
                <a:spcPts val="0"/>
              </a:spcBef>
              <a:spcAft>
                <a:spcPts val="0"/>
              </a:spcAft>
              <a:buClr>
                <a:schemeClr val="dk1"/>
              </a:buClr>
              <a:buSzPts val="1400"/>
              <a:buFont typeface="Arial"/>
              <a:buChar char="■"/>
              <a:defRPr/>
            </a:lvl3pPr>
            <a:lvl4pPr marL="1828800" lvl="3" indent="-317500" rtl="0">
              <a:lnSpc>
                <a:spcPct val="115000"/>
              </a:lnSpc>
              <a:spcBef>
                <a:spcPts val="0"/>
              </a:spcBef>
              <a:spcAft>
                <a:spcPts val="0"/>
              </a:spcAft>
              <a:buClr>
                <a:schemeClr val="dk1"/>
              </a:buClr>
              <a:buSzPts val="1400"/>
              <a:buFont typeface="Arial"/>
              <a:buChar char="●"/>
              <a:defRPr/>
            </a:lvl4pPr>
            <a:lvl5pPr marL="2286000" lvl="4" indent="-317500" rtl="0">
              <a:lnSpc>
                <a:spcPct val="115000"/>
              </a:lnSpc>
              <a:spcBef>
                <a:spcPts val="0"/>
              </a:spcBef>
              <a:spcAft>
                <a:spcPts val="0"/>
              </a:spcAft>
              <a:buClr>
                <a:schemeClr val="dk1"/>
              </a:buClr>
              <a:buSzPts val="1400"/>
              <a:buFont typeface="Arial"/>
              <a:buChar char="○"/>
              <a:defRPr/>
            </a:lvl5pPr>
            <a:lvl6pPr marL="2743200" lvl="5" indent="-317500" rtl="0">
              <a:lnSpc>
                <a:spcPct val="115000"/>
              </a:lnSpc>
              <a:spcBef>
                <a:spcPts val="0"/>
              </a:spcBef>
              <a:spcAft>
                <a:spcPts val="0"/>
              </a:spcAft>
              <a:buClr>
                <a:schemeClr val="dk1"/>
              </a:buClr>
              <a:buSzPts val="1400"/>
              <a:buFont typeface="Arial"/>
              <a:buChar char="■"/>
              <a:defRPr/>
            </a:lvl6pPr>
            <a:lvl7pPr marL="3200400" lvl="6" indent="-317500" rtl="0">
              <a:lnSpc>
                <a:spcPct val="115000"/>
              </a:lnSpc>
              <a:spcBef>
                <a:spcPts val="0"/>
              </a:spcBef>
              <a:spcAft>
                <a:spcPts val="0"/>
              </a:spcAft>
              <a:buClr>
                <a:schemeClr val="dk1"/>
              </a:buClr>
              <a:buSzPts val="1400"/>
              <a:buFont typeface="Arial"/>
              <a:buChar char="●"/>
              <a:defRPr/>
            </a:lvl7pPr>
            <a:lvl8pPr marL="3657600" lvl="7" indent="-317500" rtl="0">
              <a:lnSpc>
                <a:spcPct val="115000"/>
              </a:lnSpc>
              <a:spcBef>
                <a:spcPts val="0"/>
              </a:spcBef>
              <a:spcAft>
                <a:spcPts val="0"/>
              </a:spcAft>
              <a:buClr>
                <a:schemeClr val="dk1"/>
              </a:buClr>
              <a:buSzPts val="1400"/>
              <a:buFont typeface="Arial"/>
              <a:buChar char="○"/>
              <a:defRPr/>
            </a:lvl8pPr>
            <a:lvl9pPr marL="4114800" lvl="8" indent="-317500" rtl="0">
              <a:lnSpc>
                <a:spcPct val="115000"/>
              </a:lnSpc>
              <a:spcBef>
                <a:spcPts val="0"/>
              </a:spcBef>
              <a:spcAft>
                <a:spcPts val="0"/>
              </a:spcAft>
              <a:buClr>
                <a:schemeClr val="dk1"/>
              </a:buClr>
              <a:buSzPts val="1400"/>
              <a:buFont typeface="Arial"/>
              <a:buChar char="■"/>
              <a:defRPr/>
            </a:lvl9pPr>
          </a:lstStyle>
          <a:p>
            <a:endParaRPr/>
          </a:p>
        </p:txBody>
      </p:sp>
      <p:sp>
        <p:nvSpPr>
          <p:cNvPr id="474" name="Google Shape;474;p16"/>
          <p:cNvSpPr txBox="1">
            <a:spLocks noGrp="1"/>
          </p:cNvSpPr>
          <p:nvPr>
            <p:ph type="body" idx="2"/>
          </p:nvPr>
        </p:nvSpPr>
        <p:spPr>
          <a:xfrm>
            <a:off x="4669025" y="1894375"/>
            <a:ext cx="3787500" cy="2114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Font typeface="Arial"/>
              <a:buChar char="●"/>
              <a:defRPr sz="1200" b="1"/>
            </a:lvl1pPr>
            <a:lvl2pPr marL="914400" lvl="1" indent="-317500" rtl="0">
              <a:lnSpc>
                <a:spcPct val="115000"/>
              </a:lnSpc>
              <a:spcBef>
                <a:spcPts val="0"/>
              </a:spcBef>
              <a:spcAft>
                <a:spcPts val="0"/>
              </a:spcAft>
              <a:buClr>
                <a:schemeClr val="dk1"/>
              </a:buClr>
              <a:buSzPts val="1400"/>
              <a:buFont typeface="Arial"/>
              <a:buChar char="○"/>
              <a:defRPr/>
            </a:lvl2pPr>
            <a:lvl3pPr marL="1371600" lvl="2" indent="-317500" rtl="0">
              <a:lnSpc>
                <a:spcPct val="115000"/>
              </a:lnSpc>
              <a:spcBef>
                <a:spcPts val="0"/>
              </a:spcBef>
              <a:spcAft>
                <a:spcPts val="0"/>
              </a:spcAft>
              <a:buClr>
                <a:schemeClr val="dk1"/>
              </a:buClr>
              <a:buSzPts val="1400"/>
              <a:buFont typeface="Arial"/>
              <a:buChar char="■"/>
              <a:defRPr/>
            </a:lvl3pPr>
            <a:lvl4pPr marL="1828800" lvl="3" indent="-317500" rtl="0">
              <a:lnSpc>
                <a:spcPct val="115000"/>
              </a:lnSpc>
              <a:spcBef>
                <a:spcPts val="0"/>
              </a:spcBef>
              <a:spcAft>
                <a:spcPts val="0"/>
              </a:spcAft>
              <a:buClr>
                <a:schemeClr val="dk1"/>
              </a:buClr>
              <a:buSzPts val="1400"/>
              <a:buFont typeface="Arial"/>
              <a:buChar char="●"/>
              <a:defRPr/>
            </a:lvl4pPr>
            <a:lvl5pPr marL="2286000" lvl="4" indent="-317500" rtl="0">
              <a:lnSpc>
                <a:spcPct val="115000"/>
              </a:lnSpc>
              <a:spcBef>
                <a:spcPts val="0"/>
              </a:spcBef>
              <a:spcAft>
                <a:spcPts val="0"/>
              </a:spcAft>
              <a:buClr>
                <a:schemeClr val="dk1"/>
              </a:buClr>
              <a:buSzPts val="1400"/>
              <a:buFont typeface="Arial"/>
              <a:buChar char="○"/>
              <a:defRPr/>
            </a:lvl5pPr>
            <a:lvl6pPr marL="2743200" lvl="5" indent="-317500" rtl="0">
              <a:lnSpc>
                <a:spcPct val="115000"/>
              </a:lnSpc>
              <a:spcBef>
                <a:spcPts val="0"/>
              </a:spcBef>
              <a:spcAft>
                <a:spcPts val="0"/>
              </a:spcAft>
              <a:buClr>
                <a:schemeClr val="dk1"/>
              </a:buClr>
              <a:buSzPts val="1400"/>
              <a:buFont typeface="Arial"/>
              <a:buChar char="■"/>
              <a:defRPr/>
            </a:lvl6pPr>
            <a:lvl7pPr marL="3200400" lvl="6" indent="-317500" rtl="0">
              <a:lnSpc>
                <a:spcPct val="115000"/>
              </a:lnSpc>
              <a:spcBef>
                <a:spcPts val="0"/>
              </a:spcBef>
              <a:spcAft>
                <a:spcPts val="0"/>
              </a:spcAft>
              <a:buClr>
                <a:schemeClr val="dk1"/>
              </a:buClr>
              <a:buSzPts val="1400"/>
              <a:buFont typeface="Arial"/>
              <a:buChar char="●"/>
              <a:defRPr/>
            </a:lvl7pPr>
            <a:lvl8pPr marL="3657600" lvl="7" indent="-317500" rtl="0">
              <a:lnSpc>
                <a:spcPct val="115000"/>
              </a:lnSpc>
              <a:spcBef>
                <a:spcPts val="0"/>
              </a:spcBef>
              <a:spcAft>
                <a:spcPts val="0"/>
              </a:spcAft>
              <a:buClr>
                <a:schemeClr val="dk1"/>
              </a:buClr>
              <a:buSzPts val="1400"/>
              <a:buFont typeface="Arial"/>
              <a:buChar char="○"/>
              <a:defRPr/>
            </a:lvl8pPr>
            <a:lvl9pPr marL="4114800" lvl="8" indent="-317500" rtl="0">
              <a:lnSpc>
                <a:spcPct val="115000"/>
              </a:lnSpc>
              <a:spcBef>
                <a:spcPts val="0"/>
              </a:spcBef>
              <a:spcAft>
                <a:spcPts val="0"/>
              </a:spcAft>
              <a:buClr>
                <a:schemeClr val="dk1"/>
              </a:buClr>
              <a:buSzPts val="1400"/>
              <a:buFont typeface="Arial"/>
              <a:buChar char="■"/>
              <a:defRPr/>
            </a:lvl9pPr>
          </a:lstStyle>
          <a:p>
            <a:endParaRPr/>
          </a:p>
        </p:txBody>
      </p:sp>
      <p:sp>
        <p:nvSpPr>
          <p:cNvPr id="475" name="Google Shape;475;p16"/>
          <p:cNvSpPr/>
          <p:nvPr/>
        </p:nvSpPr>
        <p:spPr>
          <a:xfrm rot="4782017" flipH="1">
            <a:off x="6587279" y="-1257493"/>
            <a:ext cx="2987168" cy="3487684"/>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03784" y="4467975"/>
            <a:ext cx="4731009" cy="2287800"/>
          </a:xfrm>
          <a:custGeom>
            <a:avLst/>
            <a:gdLst/>
            <a:ahLst/>
            <a:cxnLst/>
            <a:rect l="l" t="t" r="r" b="b"/>
            <a:pathLst>
              <a:path w="119485" h="91512" extrusionOk="0">
                <a:moveTo>
                  <a:pt x="10525" y="0"/>
                </a:moveTo>
                <a:cubicBezTo>
                  <a:pt x="5092" y="5109"/>
                  <a:pt x="0" y="13464"/>
                  <a:pt x="3947" y="20999"/>
                </a:cubicBezTo>
                <a:cubicBezTo>
                  <a:pt x="7911" y="28534"/>
                  <a:pt x="17701" y="27833"/>
                  <a:pt x="24878" y="28995"/>
                </a:cubicBezTo>
                <a:cubicBezTo>
                  <a:pt x="40836" y="31592"/>
                  <a:pt x="44407" y="42716"/>
                  <a:pt x="40819" y="56743"/>
                </a:cubicBezTo>
                <a:cubicBezTo>
                  <a:pt x="38085" y="67439"/>
                  <a:pt x="37248" y="82817"/>
                  <a:pt x="51378" y="85055"/>
                </a:cubicBezTo>
                <a:cubicBezTo>
                  <a:pt x="51986" y="85151"/>
                  <a:pt x="52593" y="85195"/>
                  <a:pt x="53200" y="85195"/>
                </a:cubicBezTo>
                <a:cubicBezTo>
                  <a:pt x="59811" y="85195"/>
                  <a:pt x="66314" y="79990"/>
                  <a:pt x="71527" y="79990"/>
                </a:cubicBezTo>
                <a:cubicBezTo>
                  <a:pt x="72414" y="79990"/>
                  <a:pt x="73263" y="80141"/>
                  <a:pt x="74069" y="80493"/>
                </a:cubicBezTo>
                <a:cubicBezTo>
                  <a:pt x="79690" y="82953"/>
                  <a:pt x="80476" y="91069"/>
                  <a:pt x="86525" y="91479"/>
                </a:cubicBezTo>
                <a:cubicBezTo>
                  <a:pt x="86849" y="91501"/>
                  <a:pt x="87163" y="91512"/>
                  <a:pt x="87468" y="91512"/>
                </a:cubicBezTo>
                <a:cubicBezTo>
                  <a:pt x="97007" y="91512"/>
                  <a:pt x="97467" y="81169"/>
                  <a:pt x="101954" y="77725"/>
                </a:cubicBezTo>
                <a:cubicBezTo>
                  <a:pt x="103923" y="76217"/>
                  <a:pt x="105790" y="75607"/>
                  <a:pt x="107555" y="75607"/>
                </a:cubicBezTo>
                <a:cubicBezTo>
                  <a:pt x="112269" y="75607"/>
                  <a:pt x="116252" y="79960"/>
                  <a:pt x="119484" y="83193"/>
                </a:cubicBezTo>
                <a:lnTo>
                  <a:pt x="11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6"/>
          <p:cNvGrpSpPr/>
          <p:nvPr/>
        </p:nvGrpSpPr>
        <p:grpSpPr>
          <a:xfrm>
            <a:off x="8305793" y="3855974"/>
            <a:ext cx="560801" cy="612012"/>
            <a:chOff x="2663825" y="3497825"/>
            <a:chExt cx="1155575" cy="1261100"/>
          </a:xfrm>
        </p:grpSpPr>
        <p:sp>
          <p:nvSpPr>
            <p:cNvPr id="478" name="Google Shape;478;p16"/>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6"/>
          <p:cNvGrpSpPr/>
          <p:nvPr/>
        </p:nvGrpSpPr>
        <p:grpSpPr>
          <a:xfrm rot="2950790">
            <a:off x="8208907" y="700923"/>
            <a:ext cx="389632" cy="400863"/>
            <a:chOff x="3499450" y="4095150"/>
            <a:chExt cx="669375" cy="668950"/>
          </a:xfrm>
        </p:grpSpPr>
        <p:sp>
          <p:nvSpPr>
            <p:cNvPr id="507" name="Google Shape;507;p1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6"/>
          <p:cNvGrpSpPr/>
          <p:nvPr/>
        </p:nvGrpSpPr>
        <p:grpSpPr>
          <a:xfrm>
            <a:off x="7281150" y="4252225"/>
            <a:ext cx="669375" cy="668950"/>
            <a:chOff x="3499450" y="4095150"/>
            <a:chExt cx="669375" cy="668950"/>
          </a:xfrm>
        </p:grpSpPr>
        <p:sp>
          <p:nvSpPr>
            <p:cNvPr id="512" name="Google Shape;512;p1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2" r:id="rId9"/>
    <p:sldLayoutId id="2147483663" r:id="rId10"/>
    <p:sldLayoutId id="2147483664" r:id="rId11"/>
    <p:sldLayoutId id="2147483665" r:id="rId12"/>
    <p:sldLayoutId id="2147483667" r:id="rId13"/>
    <p:sldLayoutId id="2147483672" r:id="rId14"/>
    <p:sldLayoutId id="2147483673"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freepngimg.com/png/65435-thumb-icons-button-up-computer-facebook-thumbs"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8FA"/>
        </a:solidFill>
        <a:effectLst/>
      </p:bgPr>
    </p:bg>
    <p:spTree>
      <p:nvGrpSpPr>
        <p:cNvPr id="1" name="Shape 1024"/>
        <p:cNvGrpSpPr/>
        <p:nvPr/>
      </p:nvGrpSpPr>
      <p:grpSpPr>
        <a:xfrm>
          <a:off x="0" y="0"/>
          <a:ext cx="0" cy="0"/>
          <a:chOff x="0" y="0"/>
          <a:chExt cx="0" cy="0"/>
        </a:xfrm>
      </p:grpSpPr>
      <p:sp>
        <p:nvSpPr>
          <p:cNvPr id="1025" name="Google Shape;1025;p32"/>
          <p:cNvSpPr/>
          <p:nvPr/>
        </p:nvSpPr>
        <p:spPr>
          <a:xfrm>
            <a:off x="3143800" y="757850"/>
            <a:ext cx="6960152" cy="5099389"/>
          </a:xfrm>
          <a:custGeom>
            <a:avLst/>
            <a:gdLst/>
            <a:ahLst/>
            <a:cxnLst/>
            <a:rect l="l" t="t" r="r" b="b"/>
            <a:pathLst>
              <a:path w="103910" h="80917" extrusionOk="0">
                <a:moveTo>
                  <a:pt x="87629" y="1"/>
                </a:moveTo>
                <a:cubicBezTo>
                  <a:pt x="86222" y="1"/>
                  <a:pt x="84874" y="290"/>
                  <a:pt x="83720" y="1103"/>
                </a:cubicBezTo>
                <a:cubicBezTo>
                  <a:pt x="82666" y="1854"/>
                  <a:pt x="81926" y="2949"/>
                  <a:pt x="81238" y="4044"/>
                </a:cubicBezTo>
                <a:cubicBezTo>
                  <a:pt x="79309" y="7099"/>
                  <a:pt x="77786" y="10426"/>
                  <a:pt x="75450" y="13210"/>
                </a:cubicBezTo>
                <a:cubicBezTo>
                  <a:pt x="72280" y="16985"/>
                  <a:pt x="67128" y="17736"/>
                  <a:pt x="62623" y="18883"/>
                </a:cubicBezTo>
                <a:cubicBezTo>
                  <a:pt x="57576" y="20166"/>
                  <a:pt x="53091" y="22450"/>
                  <a:pt x="49514" y="26319"/>
                </a:cubicBezTo>
                <a:cubicBezTo>
                  <a:pt x="45948" y="30188"/>
                  <a:pt x="46313" y="34734"/>
                  <a:pt x="46136" y="39656"/>
                </a:cubicBezTo>
                <a:cubicBezTo>
                  <a:pt x="46083" y="40970"/>
                  <a:pt x="45635" y="42326"/>
                  <a:pt x="44665" y="43213"/>
                </a:cubicBezTo>
                <a:cubicBezTo>
                  <a:pt x="43320" y="44422"/>
                  <a:pt x="41370" y="44662"/>
                  <a:pt x="39931" y="45778"/>
                </a:cubicBezTo>
                <a:cubicBezTo>
                  <a:pt x="38565" y="46831"/>
                  <a:pt x="37668" y="48270"/>
                  <a:pt x="36938" y="49814"/>
                </a:cubicBezTo>
                <a:cubicBezTo>
                  <a:pt x="35457" y="52932"/>
                  <a:pt x="34727" y="56488"/>
                  <a:pt x="31765" y="58636"/>
                </a:cubicBezTo>
                <a:cubicBezTo>
                  <a:pt x="29450" y="60315"/>
                  <a:pt x="26363" y="60253"/>
                  <a:pt x="23506" y="60315"/>
                </a:cubicBezTo>
                <a:cubicBezTo>
                  <a:pt x="20534" y="60378"/>
                  <a:pt x="17572" y="60659"/>
                  <a:pt x="14642" y="61160"/>
                </a:cubicBezTo>
                <a:cubicBezTo>
                  <a:pt x="10095" y="61921"/>
                  <a:pt x="5830" y="64257"/>
                  <a:pt x="2315" y="67187"/>
                </a:cubicBezTo>
                <a:cubicBezTo>
                  <a:pt x="1220" y="68105"/>
                  <a:pt x="84" y="69252"/>
                  <a:pt x="42" y="70691"/>
                </a:cubicBezTo>
                <a:cubicBezTo>
                  <a:pt x="0" y="72235"/>
                  <a:pt x="1231" y="73517"/>
                  <a:pt x="2513" y="74383"/>
                </a:cubicBezTo>
                <a:cubicBezTo>
                  <a:pt x="2659" y="74477"/>
                  <a:pt x="2805" y="74581"/>
                  <a:pt x="2941" y="74675"/>
                </a:cubicBezTo>
                <a:cubicBezTo>
                  <a:pt x="5913" y="76844"/>
                  <a:pt x="7144" y="79430"/>
                  <a:pt x="11221" y="79868"/>
                </a:cubicBezTo>
                <a:cubicBezTo>
                  <a:pt x="14017" y="80162"/>
                  <a:pt x="16819" y="80233"/>
                  <a:pt x="19624" y="80233"/>
                </a:cubicBezTo>
                <a:cubicBezTo>
                  <a:pt x="22235" y="80233"/>
                  <a:pt x="24848" y="80172"/>
                  <a:pt x="27460" y="80172"/>
                </a:cubicBezTo>
                <a:cubicBezTo>
                  <a:pt x="28019" y="80172"/>
                  <a:pt x="28578" y="80174"/>
                  <a:pt x="29137" y="80181"/>
                </a:cubicBezTo>
                <a:cubicBezTo>
                  <a:pt x="32193" y="80212"/>
                  <a:pt x="35196" y="80431"/>
                  <a:pt x="38231" y="80796"/>
                </a:cubicBezTo>
                <a:cubicBezTo>
                  <a:pt x="38924" y="80883"/>
                  <a:pt x="39629" y="80917"/>
                  <a:pt x="40340" y="80917"/>
                </a:cubicBezTo>
                <a:cubicBezTo>
                  <a:pt x="42558" y="80917"/>
                  <a:pt x="44837" y="80582"/>
                  <a:pt x="47032" y="80431"/>
                </a:cubicBezTo>
                <a:cubicBezTo>
                  <a:pt x="55688" y="79827"/>
                  <a:pt x="64344" y="79232"/>
                  <a:pt x="72947" y="78148"/>
                </a:cubicBezTo>
                <a:cubicBezTo>
                  <a:pt x="76462" y="77710"/>
                  <a:pt x="80070" y="77157"/>
                  <a:pt x="83157" y="75415"/>
                </a:cubicBezTo>
                <a:cubicBezTo>
                  <a:pt x="86796" y="73371"/>
                  <a:pt x="89372" y="69888"/>
                  <a:pt x="91729" y="66447"/>
                </a:cubicBezTo>
                <a:cubicBezTo>
                  <a:pt x="94722" y="62078"/>
                  <a:pt x="97610" y="57531"/>
                  <a:pt x="99060" y="52452"/>
                </a:cubicBezTo>
                <a:cubicBezTo>
                  <a:pt x="100635" y="46925"/>
                  <a:pt x="100457" y="41043"/>
                  <a:pt x="101552" y="35402"/>
                </a:cubicBezTo>
                <a:cubicBezTo>
                  <a:pt x="102376" y="31199"/>
                  <a:pt x="103909" y="26861"/>
                  <a:pt x="102752" y="22742"/>
                </a:cubicBezTo>
                <a:cubicBezTo>
                  <a:pt x="101803" y="19363"/>
                  <a:pt x="99206" y="16745"/>
                  <a:pt x="97360" y="13773"/>
                </a:cubicBezTo>
                <a:cubicBezTo>
                  <a:pt x="96171" y="12188"/>
                  <a:pt x="95003" y="9936"/>
                  <a:pt x="94232" y="8121"/>
                </a:cubicBezTo>
                <a:cubicBezTo>
                  <a:pt x="93449" y="6296"/>
                  <a:pt x="93794" y="4502"/>
                  <a:pt x="93887" y="2479"/>
                </a:cubicBezTo>
                <a:cubicBezTo>
                  <a:pt x="93908" y="2125"/>
                  <a:pt x="93919" y="1749"/>
                  <a:pt x="93731" y="1447"/>
                </a:cubicBezTo>
                <a:cubicBezTo>
                  <a:pt x="93491" y="1071"/>
                  <a:pt x="93022" y="925"/>
                  <a:pt x="92594" y="811"/>
                </a:cubicBezTo>
                <a:cubicBezTo>
                  <a:pt x="90999" y="395"/>
                  <a:pt x="89273" y="1"/>
                  <a:pt x="87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txBox="1">
            <a:spLocks noGrp="1"/>
          </p:cNvSpPr>
          <p:nvPr>
            <p:ph type="ctrTitle"/>
          </p:nvPr>
        </p:nvSpPr>
        <p:spPr>
          <a:xfrm>
            <a:off x="713224" y="1187500"/>
            <a:ext cx="5974535" cy="208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Enhancing Efficiency of</a:t>
            </a:r>
            <a:r>
              <a:rPr lang="en-US" b="1" dirty="0"/>
              <a:t> </a:t>
            </a:r>
            <a:r>
              <a:rPr lang="en" b="1" dirty="0"/>
              <a:t>news classification </a:t>
            </a:r>
            <a:r>
              <a:rPr lang="en-US" dirty="0">
                <a:solidFill>
                  <a:schemeClr val="tx1"/>
                </a:solidFill>
              </a:rPr>
              <a:t>for</a:t>
            </a:r>
            <a:r>
              <a:rPr lang="en-US" b="1" dirty="0">
                <a:solidFill>
                  <a:schemeClr val="dk2"/>
                </a:solidFill>
              </a:rPr>
              <a:t> Health Literacy System</a:t>
            </a:r>
            <a:endParaRPr b="1" i="1" dirty="0"/>
          </a:p>
        </p:txBody>
      </p:sp>
      <p:grpSp>
        <p:nvGrpSpPr>
          <p:cNvPr id="1028" name="Google Shape;1028;p32"/>
          <p:cNvGrpSpPr/>
          <p:nvPr/>
        </p:nvGrpSpPr>
        <p:grpSpPr>
          <a:xfrm>
            <a:off x="6505621" y="1329079"/>
            <a:ext cx="2764103" cy="5099411"/>
            <a:chOff x="3375750" y="768150"/>
            <a:chExt cx="1324375" cy="2443300"/>
          </a:xfrm>
        </p:grpSpPr>
        <p:sp>
          <p:nvSpPr>
            <p:cNvPr id="1029" name="Google Shape;1029;p32"/>
            <p:cNvSpPr/>
            <p:nvPr/>
          </p:nvSpPr>
          <p:spPr>
            <a:xfrm>
              <a:off x="3992250" y="1012825"/>
              <a:ext cx="486875" cy="339725"/>
            </a:xfrm>
            <a:custGeom>
              <a:avLst/>
              <a:gdLst/>
              <a:ahLst/>
              <a:cxnLst/>
              <a:rect l="l" t="t" r="r" b="b"/>
              <a:pathLst>
                <a:path w="19475" h="13589" extrusionOk="0">
                  <a:moveTo>
                    <a:pt x="19018" y="1"/>
                  </a:moveTo>
                  <a:lnTo>
                    <a:pt x="457" y="1567"/>
                  </a:lnTo>
                  <a:cubicBezTo>
                    <a:pt x="1" y="3165"/>
                    <a:pt x="66" y="4926"/>
                    <a:pt x="653" y="6460"/>
                  </a:cubicBezTo>
                  <a:cubicBezTo>
                    <a:pt x="1273" y="8025"/>
                    <a:pt x="2382" y="9363"/>
                    <a:pt x="3817" y="10211"/>
                  </a:cubicBezTo>
                  <a:cubicBezTo>
                    <a:pt x="4600" y="10700"/>
                    <a:pt x="5481" y="11026"/>
                    <a:pt x="6035" y="11777"/>
                  </a:cubicBezTo>
                  <a:cubicBezTo>
                    <a:pt x="6492" y="12396"/>
                    <a:pt x="6720" y="13310"/>
                    <a:pt x="7470" y="13538"/>
                  </a:cubicBezTo>
                  <a:cubicBezTo>
                    <a:pt x="7580" y="13573"/>
                    <a:pt x="7689" y="13589"/>
                    <a:pt x="7795" y="13589"/>
                  </a:cubicBezTo>
                  <a:cubicBezTo>
                    <a:pt x="8386" y="13589"/>
                    <a:pt x="8925" y="13104"/>
                    <a:pt x="9395" y="12690"/>
                  </a:cubicBezTo>
                  <a:cubicBezTo>
                    <a:pt x="9816" y="12318"/>
                    <a:pt x="10369" y="11947"/>
                    <a:pt x="10897" y="11947"/>
                  </a:cubicBezTo>
                  <a:cubicBezTo>
                    <a:pt x="11063" y="11947"/>
                    <a:pt x="11228" y="11984"/>
                    <a:pt x="11385" y="12070"/>
                  </a:cubicBezTo>
                  <a:cubicBezTo>
                    <a:pt x="11678" y="12266"/>
                    <a:pt x="11874" y="12625"/>
                    <a:pt x="12070" y="12918"/>
                  </a:cubicBezTo>
                  <a:cubicBezTo>
                    <a:pt x="12265" y="13169"/>
                    <a:pt x="12555" y="13396"/>
                    <a:pt x="12859" y="13396"/>
                  </a:cubicBezTo>
                  <a:cubicBezTo>
                    <a:pt x="12911" y="13396"/>
                    <a:pt x="12963" y="13389"/>
                    <a:pt x="13016" y="13375"/>
                  </a:cubicBezTo>
                  <a:cubicBezTo>
                    <a:pt x="13733" y="13147"/>
                    <a:pt x="13440" y="11777"/>
                    <a:pt x="14157" y="11548"/>
                  </a:cubicBezTo>
                  <a:cubicBezTo>
                    <a:pt x="14223" y="11525"/>
                    <a:pt x="14288" y="11514"/>
                    <a:pt x="14353" y="11514"/>
                  </a:cubicBezTo>
                  <a:cubicBezTo>
                    <a:pt x="14645" y="11514"/>
                    <a:pt x="14928" y="11732"/>
                    <a:pt x="15169" y="11972"/>
                  </a:cubicBezTo>
                  <a:cubicBezTo>
                    <a:pt x="15417" y="12252"/>
                    <a:pt x="15696" y="12562"/>
                    <a:pt x="16060" y="12562"/>
                  </a:cubicBezTo>
                  <a:cubicBezTo>
                    <a:pt x="16078" y="12562"/>
                    <a:pt x="16096" y="12561"/>
                    <a:pt x="16115" y="12560"/>
                  </a:cubicBezTo>
                  <a:cubicBezTo>
                    <a:pt x="16571" y="12527"/>
                    <a:pt x="16865" y="12038"/>
                    <a:pt x="16897" y="11548"/>
                  </a:cubicBezTo>
                  <a:cubicBezTo>
                    <a:pt x="16897" y="11092"/>
                    <a:pt x="16734" y="10635"/>
                    <a:pt x="16734" y="10178"/>
                  </a:cubicBezTo>
                  <a:cubicBezTo>
                    <a:pt x="16669" y="9200"/>
                    <a:pt x="17289" y="8319"/>
                    <a:pt x="17778" y="7438"/>
                  </a:cubicBezTo>
                  <a:cubicBezTo>
                    <a:pt x="19018" y="5187"/>
                    <a:pt x="19474" y="2513"/>
                    <a:pt x="19018" y="1"/>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3416525" y="1365125"/>
              <a:ext cx="686650" cy="657800"/>
            </a:xfrm>
            <a:custGeom>
              <a:avLst/>
              <a:gdLst/>
              <a:ahLst/>
              <a:cxnLst/>
              <a:rect l="l" t="t" r="r" b="b"/>
              <a:pathLst>
                <a:path w="27466" h="26312" extrusionOk="0">
                  <a:moveTo>
                    <a:pt x="3914" y="1"/>
                  </a:moveTo>
                  <a:cubicBezTo>
                    <a:pt x="1827" y="11189"/>
                    <a:pt x="0" y="19834"/>
                    <a:pt x="2479" y="24400"/>
                  </a:cubicBezTo>
                  <a:cubicBezTo>
                    <a:pt x="3102" y="25589"/>
                    <a:pt x="4338" y="26311"/>
                    <a:pt x="5635" y="26311"/>
                  </a:cubicBezTo>
                  <a:cubicBezTo>
                    <a:pt x="5832" y="26311"/>
                    <a:pt x="6032" y="26294"/>
                    <a:pt x="6230" y="26260"/>
                  </a:cubicBezTo>
                  <a:cubicBezTo>
                    <a:pt x="12167" y="25216"/>
                    <a:pt x="21529" y="15365"/>
                    <a:pt x="25933" y="10406"/>
                  </a:cubicBezTo>
                  <a:cubicBezTo>
                    <a:pt x="27368" y="8775"/>
                    <a:pt x="27466" y="6362"/>
                    <a:pt x="26128" y="4633"/>
                  </a:cubicBezTo>
                  <a:cubicBezTo>
                    <a:pt x="25228" y="3461"/>
                    <a:pt x="23904" y="2872"/>
                    <a:pt x="22573" y="2872"/>
                  </a:cubicBezTo>
                  <a:cubicBezTo>
                    <a:pt x="21349" y="2872"/>
                    <a:pt x="20120" y="3371"/>
                    <a:pt x="19213" y="4372"/>
                  </a:cubicBezTo>
                  <a:lnTo>
                    <a:pt x="7600" y="17191"/>
                  </a:lnTo>
                  <a:lnTo>
                    <a:pt x="10210" y="2056"/>
                  </a:lnTo>
                  <a:lnTo>
                    <a:pt x="39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3602775" y="1794175"/>
              <a:ext cx="19275" cy="149900"/>
            </a:xfrm>
            <a:custGeom>
              <a:avLst/>
              <a:gdLst/>
              <a:ahLst/>
              <a:cxnLst/>
              <a:rect l="l" t="t" r="r" b="b"/>
              <a:pathLst>
                <a:path w="771" h="5996" extrusionOk="0">
                  <a:moveTo>
                    <a:pt x="164" y="0"/>
                  </a:moveTo>
                  <a:cubicBezTo>
                    <a:pt x="85" y="0"/>
                    <a:pt x="0" y="63"/>
                    <a:pt x="20" y="160"/>
                  </a:cubicBezTo>
                  <a:cubicBezTo>
                    <a:pt x="477" y="2019"/>
                    <a:pt x="509" y="3976"/>
                    <a:pt x="118" y="5836"/>
                  </a:cubicBezTo>
                  <a:cubicBezTo>
                    <a:pt x="98" y="5933"/>
                    <a:pt x="172" y="5995"/>
                    <a:pt x="241" y="5995"/>
                  </a:cubicBezTo>
                  <a:cubicBezTo>
                    <a:pt x="288" y="5995"/>
                    <a:pt x="333" y="5967"/>
                    <a:pt x="346" y="5901"/>
                  </a:cubicBezTo>
                  <a:cubicBezTo>
                    <a:pt x="770" y="3976"/>
                    <a:pt x="738" y="1987"/>
                    <a:pt x="281" y="95"/>
                  </a:cubicBezTo>
                  <a:cubicBezTo>
                    <a:pt x="268" y="29"/>
                    <a:pt x="21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3424675" y="1062175"/>
              <a:ext cx="242225" cy="345375"/>
            </a:xfrm>
            <a:custGeom>
              <a:avLst/>
              <a:gdLst/>
              <a:ahLst/>
              <a:cxnLst/>
              <a:rect l="l" t="t" r="r" b="b"/>
              <a:pathLst>
                <a:path w="9689" h="13815" extrusionOk="0">
                  <a:moveTo>
                    <a:pt x="5098" y="1"/>
                  </a:moveTo>
                  <a:cubicBezTo>
                    <a:pt x="4208" y="1"/>
                    <a:pt x="3064" y="213"/>
                    <a:pt x="3164" y="1321"/>
                  </a:cubicBezTo>
                  <a:cubicBezTo>
                    <a:pt x="3164" y="1321"/>
                    <a:pt x="3142" y="1314"/>
                    <a:pt x="3102" y="1314"/>
                  </a:cubicBezTo>
                  <a:cubicBezTo>
                    <a:pt x="2897" y="1314"/>
                    <a:pt x="2226" y="1520"/>
                    <a:pt x="1762" y="4062"/>
                  </a:cubicBezTo>
                  <a:lnTo>
                    <a:pt x="0" y="5693"/>
                  </a:lnTo>
                  <a:lnTo>
                    <a:pt x="0" y="7454"/>
                  </a:lnTo>
                  <a:lnTo>
                    <a:pt x="3719" y="12445"/>
                  </a:lnTo>
                  <a:lnTo>
                    <a:pt x="8090" y="13815"/>
                  </a:lnTo>
                  <a:cubicBezTo>
                    <a:pt x="8090" y="13815"/>
                    <a:pt x="9688" y="11336"/>
                    <a:pt x="8449" y="6410"/>
                  </a:cubicBezTo>
                  <a:lnTo>
                    <a:pt x="8808" y="4551"/>
                  </a:lnTo>
                  <a:cubicBezTo>
                    <a:pt x="8905" y="4062"/>
                    <a:pt x="8840" y="3572"/>
                    <a:pt x="8644" y="3116"/>
                  </a:cubicBezTo>
                  <a:lnTo>
                    <a:pt x="7731" y="1158"/>
                  </a:lnTo>
                  <a:cubicBezTo>
                    <a:pt x="7662" y="1003"/>
                    <a:pt x="7503" y="921"/>
                    <a:pt x="7343" y="921"/>
                  </a:cubicBezTo>
                  <a:cubicBezTo>
                    <a:pt x="7200" y="921"/>
                    <a:pt x="7058" y="987"/>
                    <a:pt x="6981" y="1126"/>
                  </a:cubicBezTo>
                  <a:cubicBezTo>
                    <a:pt x="6752" y="1517"/>
                    <a:pt x="6622" y="2300"/>
                    <a:pt x="7013" y="3898"/>
                  </a:cubicBezTo>
                  <a:lnTo>
                    <a:pt x="6752" y="6117"/>
                  </a:lnTo>
                  <a:lnTo>
                    <a:pt x="4404" y="2561"/>
                  </a:lnTo>
                  <a:cubicBezTo>
                    <a:pt x="4404" y="2561"/>
                    <a:pt x="6818" y="2561"/>
                    <a:pt x="6492" y="1028"/>
                  </a:cubicBezTo>
                  <a:cubicBezTo>
                    <a:pt x="6492" y="1028"/>
                    <a:pt x="7601" y="245"/>
                    <a:pt x="6100" y="82"/>
                  </a:cubicBezTo>
                  <a:cubicBezTo>
                    <a:pt x="6100" y="82"/>
                    <a:pt x="5648" y="1"/>
                    <a:pt x="5098" y="1"/>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3375750" y="1060125"/>
              <a:ext cx="367800" cy="520525"/>
            </a:xfrm>
            <a:custGeom>
              <a:avLst/>
              <a:gdLst/>
              <a:ahLst/>
              <a:cxnLst/>
              <a:rect l="l" t="t" r="r" b="b"/>
              <a:pathLst>
                <a:path w="14712" h="20821" extrusionOk="0">
                  <a:moveTo>
                    <a:pt x="5480" y="1"/>
                  </a:moveTo>
                  <a:lnTo>
                    <a:pt x="5480" y="4600"/>
                  </a:lnTo>
                  <a:cubicBezTo>
                    <a:pt x="5480" y="5807"/>
                    <a:pt x="5154" y="6981"/>
                    <a:pt x="4534" y="8025"/>
                  </a:cubicBezTo>
                  <a:cubicBezTo>
                    <a:pt x="3360" y="9983"/>
                    <a:pt x="2251" y="11972"/>
                    <a:pt x="1272" y="14060"/>
                  </a:cubicBezTo>
                  <a:cubicBezTo>
                    <a:pt x="1207" y="14256"/>
                    <a:pt x="1109" y="14451"/>
                    <a:pt x="1011" y="14647"/>
                  </a:cubicBezTo>
                  <a:cubicBezTo>
                    <a:pt x="489" y="15821"/>
                    <a:pt x="0" y="17028"/>
                    <a:pt x="33" y="18301"/>
                  </a:cubicBezTo>
                  <a:cubicBezTo>
                    <a:pt x="33" y="18920"/>
                    <a:pt x="196" y="19540"/>
                    <a:pt x="587" y="20029"/>
                  </a:cubicBezTo>
                  <a:cubicBezTo>
                    <a:pt x="979" y="20551"/>
                    <a:pt x="1631" y="20714"/>
                    <a:pt x="2251" y="20780"/>
                  </a:cubicBezTo>
                  <a:cubicBezTo>
                    <a:pt x="2675" y="20812"/>
                    <a:pt x="3107" y="20820"/>
                    <a:pt x="3543" y="20820"/>
                  </a:cubicBezTo>
                  <a:cubicBezTo>
                    <a:pt x="3980" y="20820"/>
                    <a:pt x="4420" y="20812"/>
                    <a:pt x="4860" y="20812"/>
                  </a:cubicBezTo>
                  <a:cubicBezTo>
                    <a:pt x="5676" y="20812"/>
                    <a:pt x="6524" y="20780"/>
                    <a:pt x="7372" y="20747"/>
                  </a:cubicBezTo>
                  <a:cubicBezTo>
                    <a:pt x="8220" y="20780"/>
                    <a:pt x="9068" y="20812"/>
                    <a:pt x="9884" y="20812"/>
                  </a:cubicBezTo>
                  <a:cubicBezTo>
                    <a:pt x="10324" y="20812"/>
                    <a:pt x="10756" y="20820"/>
                    <a:pt x="11189" y="20820"/>
                  </a:cubicBezTo>
                  <a:cubicBezTo>
                    <a:pt x="11621" y="20820"/>
                    <a:pt x="12053" y="20812"/>
                    <a:pt x="12493" y="20780"/>
                  </a:cubicBezTo>
                  <a:cubicBezTo>
                    <a:pt x="13113" y="20714"/>
                    <a:pt x="13733" y="20551"/>
                    <a:pt x="14157" y="20029"/>
                  </a:cubicBezTo>
                  <a:cubicBezTo>
                    <a:pt x="14548" y="19540"/>
                    <a:pt x="14679" y="18920"/>
                    <a:pt x="14712" y="18301"/>
                  </a:cubicBezTo>
                  <a:lnTo>
                    <a:pt x="14712" y="18203"/>
                  </a:lnTo>
                  <a:cubicBezTo>
                    <a:pt x="14712" y="16767"/>
                    <a:pt x="14059" y="15365"/>
                    <a:pt x="13439" y="14060"/>
                  </a:cubicBezTo>
                  <a:cubicBezTo>
                    <a:pt x="13341" y="13766"/>
                    <a:pt x="13178" y="13505"/>
                    <a:pt x="13048" y="13212"/>
                  </a:cubicBezTo>
                  <a:cubicBezTo>
                    <a:pt x="12200" y="11450"/>
                    <a:pt x="11189" y="9722"/>
                    <a:pt x="10177" y="7993"/>
                  </a:cubicBezTo>
                  <a:cubicBezTo>
                    <a:pt x="9558" y="6981"/>
                    <a:pt x="9264" y="5775"/>
                    <a:pt x="9264" y="4600"/>
                  </a:cubicBezTo>
                  <a:cubicBezTo>
                    <a:pt x="9264" y="2708"/>
                    <a:pt x="9264" y="33"/>
                    <a:pt x="9264" y="33"/>
                  </a:cubicBezTo>
                  <a:cubicBezTo>
                    <a:pt x="9264" y="33"/>
                    <a:pt x="9264" y="33"/>
                    <a:pt x="9264"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3386350" y="1340675"/>
              <a:ext cx="344975" cy="228350"/>
            </a:xfrm>
            <a:custGeom>
              <a:avLst/>
              <a:gdLst/>
              <a:ahLst/>
              <a:cxnLst/>
              <a:rect l="l" t="t" r="r" b="b"/>
              <a:pathLst>
                <a:path w="13799" h="9134" extrusionOk="0">
                  <a:moveTo>
                    <a:pt x="11026" y="0"/>
                  </a:moveTo>
                  <a:cubicBezTo>
                    <a:pt x="10895" y="294"/>
                    <a:pt x="10699" y="555"/>
                    <a:pt x="10438" y="783"/>
                  </a:cubicBezTo>
                  <a:cubicBezTo>
                    <a:pt x="10069" y="1067"/>
                    <a:pt x="9626" y="1252"/>
                    <a:pt x="9151" y="1252"/>
                  </a:cubicBezTo>
                  <a:cubicBezTo>
                    <a:pt x="9081" y="1252"/>
                    <a:pt x="9010" y="1248"/>
                    <a:pt x="8938" y="1240"/>
                  </a:cubicBezTo>
                  <a:cubicBezTo>
                    <a:pt x="8416" y="1174"/>
                    <a:pt x="7927" y="913"/>
                    <a:pt x="7437" y="685"/>
                  </a:cubicBezTo>
                  <a:cubicBezTo>
                    <a:pt x="7045" y="474"/>
                    <a:pt x="6596" y="290"/>
                    <a:pt x="6143" y="290"/>
                  </a:cubicBezTo>
                  <a:cubicBezTo>
                    <a:pt x="6107" y="290"/>
                    <a:pt x="6071" y="291"/>
                    <a:pt x="6035" y="294"/>
                  </a:cubicBezTo>
                  <a:cubicBezTo>
                    <a:pt x="5545" y="359"/>
                    <a:pt x="5121" y="685"/>
                    <a:pt x="4697" y="913"/>
                  </a:cubicBezTo>
                  <a:cubicBezTo>
                    <a:pt x="4264" y="1112"/>
                    <a:pt x="3811" y="1231"/>
                    <a:pt x="3365" y="1231"/>
                  </a:cubicBezTo>
                  <a:cubicBezTo>
                    <a:pt x="3006" y="1231"/>
                    <a:pt x="2651" y="1153"/>
                    <a:pt x="2316" y="979"/>
                  </a:cubicBezTo>
                  <a:cubicBezTo>
                    <a:pt x="2283" y="946"/>
                    <a:pt x="2283" y="946"/>
                    <a:pt x="2283" y="946"/>
                  </a:cubicBezTo>
                  <a:cubicBezTo>
                    <a:pt x="1925" y="1631"/>
                    <a:pt x="1566" y="2316"/>
                    <a:pt x="1240" y="3034"/>
                  </a:cubicBezTo>
                  <a:cubicBezTo>
                    <a:pt x="1207" y="3099"/>
                    <a:pt x="1174" y="3197"/>
                    <a:pt x="1142" y="3262"/>
                  </a:cubicBezTo>
                  <a:cubicBezTo>
                    <a:pt x="1077" y="3393"/>
                    <a:pt x="1011" y="3490"/>
                    <a:pt x="979" y="3621"/>
                  </a:cubicBezTo>
                  <a:cubicBezTo>
                    <a:pt x="489" y="4665"/>
                    <a:pt x="0" y="5872"/>
                    <a:pt x="33" y="7079"/>
                  </a:cubicBezTo>
                  <a:cubicBezTo>
                    <a:pt x="33" y="7503"/>
                    <a:pt x="131" y="8057"/>
                    <a:pt x="489" y="8514"/>
                  </a:cubicBezTo>
                  <a:cubicBezTo>
                    <a:pt x="750" y="8840"/>
                    <a:pt x="1174" y="9036"/>
                    <a:pt x="1827" y="9101"/>
                  </a:cubicBezTo>
                  <a:cubicBezTo>
                    <a:pt x="2186" y="9134"/>
                    <a:pt x="2544" y="9134"/>
                    <a:pt x="3034" y="9134"/>
                  </a:cubicBezTo>
                  <a:lnTo>
                    <a:pt x="4371" y="9134"/>
                  </a:lnTo>
                  <a:cubicBezTo>
                    <a:pt x="5187" y="9134"/>
                    <a:pt x="6002" y="9101"/>
                    <a:pt x="6883" y="9068"/>
                  </a:cubicBezTo>
                  <a:lnTo>
                    <a:pt x="6915" y="9068"/>
                  </a:lnTo>
                  <a:cubicBezTo>
                    <a:pt x="7829" y="9101"/>
                    <a:pt x="8644" y="9134"/>
                    <a:pt x="9427" y="9134"/>
                  </a:cubicBezTo>
                  <a:lnTo>
                    <a:pt x="10765" y="9134"/>
                  </a:lnTo>
                  <a:cubicBezTo>
                    <a:pt x="11254" y="9134"/>
                    <a:pt x="11645" y="9134"/>
                    <a:pt x="11972" y="9101"/>
                  </a:cubicBezTo>
                  <a:cubicBezTo>
                    <a:pt x="12624" y="9036"/>
                    <a:pt x="13048" y="8840"/>
                    <a:pt x="13342" y="8514"/>
                  </a:cubicBezTo>
                  <a:cubicBezTo>
                    <a:pt x="13700" y="8057"/>
                    <a:pt x="13766" y="7503"/>
                    <a:pt x="13766" y="7079"/>
                  </a:cubicBezTo>
                  <a:lnTo>
                    <a:pt x="13766" y="6981"/>
                  </a:lnTo>
                  <a:cubicBezTo>
                    <a:pt x="13798" y="5643"/>
                    <a:pt x="13178" y="4338"/>
                    <a:pt x="12591" y="3099"/>
                  </a:cubicBezTo>
                  <a:lnTo>
                    <a:pt x="12559" y="3034"/>
                  </a:lnTo>
                  <a:cubicBezTo>
                    <a:pt x="12428" y="2740"/>
                    <a:pt x="12298" y="2447"/>
                    <a:pt x="12167" y="2218"/>
                  </a:cubicBezTo>
                  <a:cubicBezTo>
                    <a:pt x="11808" y="1468"/>
                    <a:pt x="11417" y="718"/>
                    <a:pt x="11026" y="0"/>
                  </a:cubicBezTo>
                  <a:close/>
                </a:path>
              </a:pathLst>
            </a:custGeom>
            <a:solidFill>
              <a:srgbClr val="F29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3498050" y="1035675"/>
              <a:ext cx="121550" cy="24475"/>
            </a:xfrm>
            <a:custGeom>
              <a:avLst/>
              <a:gdLst/>
              <a:ahLst/>
              <a:cxnLst/>
              <a:rect l="l" t="t" r="r" b="b"/>
              <a:pathLst>
                <a:path w="4862" h="979" extrusionOk="0">
                  <a:moveTo>
                    <a:pt x="523" y="0"/>
                  </a:moveTo>
                  <a:cubicBezTo>
                    <a:pt x="229" y="0"/>
                    <a:pt x="1" y="229"/>
                    <a:pt x="1" y="490"/>
                  </a:cubicBezTo>
                  <a:cubicBezTo>
                    <a:pt x="1" y="750"/>
                    <a:pt x="229" y="979"/>
                    <a:pt x="523" y="979"/>
                  </a:cubicBezTo>
                  <a:lnTo>
                    <a:pt x="4372" y="979"/>
                  </a:lnTo>
                  <a:cubicBezTo>
                    <a:pt x="4633" y="979"/>
                    <a:pt x="4861" y="750"/>
                    <a:pt x="4861" y="490"/>
                  </a:cubicBezTo>
                  <a:cubicBezTo>
                    <a:pt x="4861" y="229"/>
                    <a:pt x="4633" y="0"/>
                    <a:pt x="4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3498050" y="1035675"/>
              <a:ext cx="121550" cy="24475"/>
            </a:xfrm>
            <a:custGeom>
              <a:avLst/>
              <a:gdLst/>
              <a:ahLst/>
              <a:cxnLst/>
              <a:rect l="l" t="t" r="r" b="b"/>
              <a:pathLst>
                <a:path w="4862" h="979" extrusionOk="0">
                  <a:moveTo>
                    <a:pt x="523" y="0"/>
                  </a:moveTo>
                  <a:cubicBezTo>
                    <a:pt x="229" y="0"/>
                    <a:pt x="1" y="229"/>
                    <a:pt x="1" y="490"/>
                  </a:cubicBezTo>
                  <a:cubicBezTo>
                    <a:pt x="1" y="750"/>
                    <a:pt x="229" y="979"/>
                    <a:pt x="523" y="979"/>
                  </a:cubicBezTo>
                  <a:lnTo>
                    <a:pt x="4372" y="979"/>
                  </a:lnTo>
                  <a:cubicBezTo>
                    <a:pt x="4633" y="979"/>
                    <a:pt x="4861" y="750"/>
                    <a:pt x="4861" y="490"/>
                  </a:cubicBezTo>
                  <a:cubicBezTo>
                    <a:pt x="4861" y="229"/>
                    <a:pt x="4633" y="0"/>
                    <a:pt x="4372"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3446675" y="1411600"/>
              <a:ext cx="54675" cy="53850"/>
            </a:xfrm>
            <a:custGeom>
              <a:avLst/>
              <a:gdLst/>
              <a:ahLst/>
              <a:cxnLst/>
              <a:rect l="l" t="t" r="r" b="b"/>
              <a:pathLst>
                <a:path w="2187" h="2154" extrusionOk="0">
                  <a:moveTo>
                    <a:pt x="1077" y="1"/>
                  </a:moveTo>
                  <a:cubicBezTo>
                    <a:pt x="490" y="1"/>
                    <a:pt x="1" y="490"/>
                    <a:pt x="1" y="1077"/>
                  </a:cubicBezTo>
                  <a:cubicBezTo>
                    <a:pt x="1" y="1665"/>
                    <a:pt x="490" y="2154"/>
                    <a:pt x="1077" y="2154"/>
                  </a:cubicBezTo>
                  <a:cubicBezTo>
                    <a:pt x="1697" y="2154"/>
                    <a:pt x="2186" y="1665"/>
                    <a:pt x="2186" y="1077"/>
                  </a:cubicBezTo>
                  <a:cubicBezTo>
                    <a:pt x="2186" y="490"/>
                    <a:pt x="1697" y="1"/>
                    <a:pt x="1077" y="1"/>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3617125" y="1438525"/>
              <a:ext cx="53850" cy="53850"/>
            </a:xfrm>
            <a:custGeom>
              <a:avLst/>
              <a:gdLst/>
              <a:ahLst/>
              <a:cxnLst/>
              <a:rect l="l" t="t" r="r" b="b"/>
              <a:pathLst>
                <a:path w="2154" h="2154" extrusionOk="0">
                  <a:moveTo>
                    <a:pt x="1077" y="0"/>
                  </a:moveTo>
                  <a:cubicBezTo>
                    <a:pt x="490" y="0"/>
                    <a:pt x="0" y="490"/>
                    <a:pt x="0" y="1077"/>
                  </a:cubicBezTo>
                  <a:cubicBezTo>
                    <a:pt x="0" y="1697"/>
                    <a:pt x="490" y="2153"/>
                    <a:pt x="1077" y="2153"/>
                  </a:cubicBezTo>
                  <a:cubicBezTo>
                    <a:pt x="1664" y="2153"/>
                    <a:pt x="2153" y="1697"/>
                    <a:pt x="2153" y="1077"/>
                  </a:cubicBezTo>
                  <a:cubicBezTo>
                    <a:pt x="2153" y="490"/>
                    <a:pt x="1664"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3574725" y="1476850"/>
              <a:ext cx="33450" cy="33450"/>
            </a:xfrm>
            <a:custGeom>
              <a:avLst/>
              <a:gdLst/>
              <a:ahLst/>
              <a:cxnLst/>
              <a:rect l="l" t="t" r="r" b="b"/>
              <a:pathLst>
                <a:path w="1338" h="1338" extrusionOk="0">
                  <a:moveTo>
                    <a:pt x="685" y="1"/>
                  </a:moveTo>
                  <a:cubicBezTo>
                    <a:pt x="294" y="1"/>
                    <a:pt x="0" y="294"/>
                    <a:pt x="0" y="653"/>
                  </a:cubicBezTo>
                  <a:cubicBezTo>
                    <a:pt x="0" y="1044"/>
                    <a:pt x="294" y="1338"/>
                    <a:pt x="685" y="1338"/>
                  </a:cubicBezTo>
                  <a:cubicBezTo>
                    <a:pt x="1044" y="1338"/>
                    <a:pt x="1338" y="1044"/>
                    <a:pt x="1338" y="653"/>
                  </a:cubicBezTo>
                  <a:cubicBezTo>
                    <a:pt x="1338" y="294"/>
                    <a:pt x="1044" y="1"/>
                    <a:pt x="685" y="1"/>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3548625" y="1401825"/>
              <a:ext cx="26925" cy="26925"/>
            </a:xfrm>
            <a:custGeom>
              <a:avLst/>
              <a:gdLst/>
              <a:ahLst/>
              <a:cxnLst/>
              <a:rect l="l" t="t" r="r" b="b"/>
              <a:pathLst>
                <a:path w="1077" h="1077" extrusionOk="0">
                  <a:moveTo>
                    <a:pt x="555" y="1"/>
                  </a:moveTo>
                  <a:cubicBezTo>
                    <a:pt x="261" y="1"/>
                    <a:pt x="0" y="229"/>
                    <a:pt x="0" y="522"/>
                  </a:cubicBezTo>
                  <a:cubicBezTo>
                    <a:pt x="0" y="816"/>
                    <a:pt x="261" y="1077"/>
                    <a:pt x="555" y="1077"/>
                  </a:cubicBezTo>
                  <a:cubicBezTo>
                    <a:pt x="849" y="1077"/>
                    <a:pt x="1077" y="816"/>
                    <a:pt x="1077" y="522"/>
                  </a:cubicBezTo>
                  <a:cubicBezTo>
                    <a:pt x="1077" y="229"/>
                    <a:pt x="849" y="1"/>
                    <a:pt x="555" y="1"/>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3539650" y="1449950"/>
              <a:ext cx="17975" cy="17950"/>
            </a:xfrm>
            <a:custGeom>
              <a:avLst/>
              <a:gdLst/>
              <a:ahLst/>
              <a:cxnLst/>
              <a:rect l="l" t="t" r="r" b="b"/>
              <a:pathLst>
                <a:path w="719" h="718" extrusionOk="0">
                  <a:moveTo>
                    <a:pt x="359" y="0"/>
                  </a:moveTo>
                  <a:cubicBezTo>
                    <a:pt x="164" y="0"/>
                    <a:pt x="1" y="163"/>
                    <a:pt x="1" y="359"/>
                  </a:cubicBezTo>
                  <a:cubicBezTo>
                    <a:pt x="1" y="555"/>
                    <a:pt x="164" y="718"/>
                    <a:pt x="359" y="718"/>
                  </a:cubicBezTo>
                  <a:cubicBezTo>
                    <a:pt x="555" y="718"/>
                    <a:pt x="718" y="555"/>
                    <a:pt x="718" y="359"/>
                  </a:cubicBezTo>
                  <a:cubicBezTo>
                    <a:pt x="718" y="163"/>
                    <a:pt x="555" y="0"/>
                    <a:pt x="359" y="0"/>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3464625" y="1498050"/>
              <a:ext cx="17975" cy="17975"/>
            </a:xfrm>
            <a:custGeom>
              <a:avLst/>
              <a:gdLst/>
              <a:ahLst/>
              <a:cxnLst/>
              <a:rect l="l" t="t" r="r" b="b"/>
              <a:pathLst>
                <a:path w="719" h="719" extrusionOk="0">
                  <a:moveTo>
                    <a:pt x="359" y="1"/>
                  </a:moveTo>
                  <a:cubicBezTo>
                    <a:pt x="164" y="1"/>
                    <a:pt x="1" y="164"/>
                    <a:pt x="1" y="360"/>
                  </a:cubicBezTo>
                  <a:cubicBezTo>
                    <a:pt x="1" y="555"/>
                    <a:pt x="164" y="718"/>
                    <a:pt x="359" y="718"/>
                  </a:cubicBezTo>
                  <a:cubicBezTo>
                    <a:pt x="555" y="718"/>
                    <a:pt x="718" y="555"/>
                    <a:pt x="718" y="360"/>
                  </a:cubicBezTo>
                  <a:cubicBezTo>
                    <a:pt x="718" y="164"/>
                    <a:pt x="555" y="1"/>
                    <a:pt x="359" y="1"/>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3618750" y="1394475"/>
              <a:ext cx="17975" cy="17975"/>
            </a:xfrm>
            <a:custGeom>
              <a:avLst/>
              <a:gdLst/>
              <a:ahLst/>
              <a:cxnLst/>
              <a:rect l="l" t="t" r="r" b="b"/>
              <a:pathLst>
                <a:path w="719" h="719" extrusionOk="0">
                  <a:moveTo>
                    <a:pt x="360" y="1"/>
                  </a:moveTo>
                  <a:cubicBezTo>
                    <a:pt x="164" y="1"/>
                    <a:pt x="1" y="164"/>
                    <a:pt x="1" y="360"/>
                  </a:cubicBezTo>
                  <a:cubicBezTo>
                    <a:pt x="1" y="556"/>
                    <a:pt x="164" y="719"/>
                    <a:pt x="360" y="719"/>
                  </a:cubicBezTo>
                  <a:cubicBezTo>
                    <a:pt x="555" y="719"/>
                    <a:pt x="718" y="556"/>
                    <a:pt x="718" y="360"/>
                  </a:cubicBezTo>
                  <a:cubicBezTo>
                    <a:pt x="718" y="164"/>
                    <a:pt x="555" y="1"/>
                    <a:pt x="360" y="1"/>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3512750" y="1480125"/>
              <a:ext cx="26100" cy="26925"/>
            </a:xfrm>
            <a:custGeom>
              <a:avLst/>
              <a:gdLst/>
              <a:ahLst/>
              <a:cxnLst/>
              <a:rect l="l" t="t" r="r" b="b"/>
              <a:pathLst>
                <a:path w="1044" h="1077" extrusionOk="0">
                  <a:moveTo>
                    <a:pt x="522" y="0"/>
                  </a:moveTo>
                  <a:cubicBezTo>
                    <a:pt x="228" y="0"/>
                    <a:pt x="0" y="228"/>
                    <a:pt x="0" y="522"/>
                  </a:cubicBezTo>
                  <a:cubicBezTo>
                    <a:pt x="0" y="816"/>
                    <a:pt x="228" y="1077"/>
                    <a:pt x="522" y="1077"/>
                  </a:cubicBezTo>
                  <a:cubicBezTo>
                    <a:pt x="816" y="1077"/>
                    <a:pt x="1044" y="816"/>
                    <a:pt x="1044" y="522"/>
                  </a:cubicBezTo>
                  <a:cubicBezTo>
                    <a:pt x="1044" y="228"/>
                    <a:pt x="816" y="0"/>
                    <a:pt x="522" y="0"/>
                  </a:cubicBez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3473600" y="1062175"/>
              <a:ext cx="141100" cy="81700"/>
            </a:xfrm>
            <a:custGeom>
              <a:avLst/>
              <a:gdLst/>
              <a:ahLst/>
              <a:cxnLst/>
              <a:rect l="l" t="t" r="r" b="b"/>
              <a:pathLst>
                <a:path w="5644" h="3268" extrusionOk="0">
                  <a:moveTo>
                    <a:pt x="3141" y="1"/>
                  </a:moveTo>
                  <a:cubicBezTo>
                    <a:pt x="2251" y="1"/>
                    <a:pt x="1107" y="213"/>
                    <a:pt x="1207" y="1321"/>
                  </a:cubicBezTo>
                  <a:cubicBezTo>
                    <a:pt x="1207" y="1321"/>
                    <a:pt x="1186" y="1314"/>
                    <a:pt x="1148" y="1314"/>
                  </a:cubicBezTo>
                  <a:cubicBezTo>
                    <a:pt x="970" y="1314"/>
                    <a:pt x="430" y="1469"/>
                    <a:pt x="0" y="3213"/>
                  </a:cubicBezTo>
                  <a:cubicBezTo>
                    <a:pt x="249" y="3252"/>
                    <a:pt x="497" y="3267"/>
                    <a:pt x="752" y="3267"/>
                  </a:cubicBezTo>
                  <a:cubicBezTo>
                    <a:pt x="932" y="3267"/>
                    <a:pt x="1116" y="3260"/>
                    <a:pt x="1305" y="3246"/>
                  </a:cubicBezTo>
                  <a:cubicBezTo>
                    <a:pt x="1338" y="3181"/>
                    <a:pt x="1370" y="3116"/>
                    <a:pt x="1436" y="3018"/>
                  </a:cubicBezTo>
                  <a:cubicBezTo>
                    <a:pt x="1534" y="2887"/>
                    <a:pt x="1664" y="2757"/>
                    <a:pt x="1860" y="2692"/>
                  </a:cubicBezTo>
                  <a:cubicBezTo>
                    <a:pt x="2055" y="2626"/>
                    <a:pt x="2251" y="2594"/>
                    <a:pt x="2479" y="2561"/>
                  </a:cubicBezTo>
                  <a:lnTo>
                    <a:pt x="2447" y="2561"/>
                  </a:lnTo>
                  <a:cubicBezTo>
                    <a:pt x="2447" y="2561"/>
                    <a:pt x="4861" y="2561"/>
                    <a:pt x="4535" y="1028"/>
                  </a:cubicBezTo>
                  <a:cubicBezTo>
                    <a:pt x="4535" y="1028"/>
                    <a:pt x="5644" y="245"/>
                    <a:pt x="4143" y="82"/>
                  </a:cubicBezTo>
                  <a:cubicBezTo>
                    <a:pt x="4143" y="82"/>
                    <a:pt x="3691" y="1"/>
                    <a:pt x="3141" y="1"/>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3383900" y="1143325"/>
              <a:ext cx="100325" cy="115000"/>
            </a:xfrm>
            <a:custGeom>
              <a:avLst/>
              <a:gdLst/>
              <a:ahLst/>
              <a:cxnLst/>
              <a:rect l="l" t="t" r="r" b="b"/>
              <a:pathLst>
                <a:path w="4013" h="4600" extrusionOk="0">
                  <a:moveTo>
                    <a:pt x="3034" y="0"/>
                  </a:moveTo>
                  <a:lnTo>
                    <a:pt x="881" y="587"/>
                  </a:lnTo>
                  <a:cubicBezTo>
                    <a:pt x="653" y="652"/>
                    <a:pt x="457" y="816"/>
                    <a:pt x="359" y="1077"/>
                  </a:cubicBezTo>
                  <a:lnTo>
                    <a:pt x="65" y="1892"/>
                  </a:lnTo>
                  <a:cubicBezTo>
                    <a:pt x="0" y="2153"/>
                    <a:pt x="33" y="2447"/>
                    <a:pt x="229" y="2642"/>
                  </a:cubicBezTo>
                  <a:lnTo>
                    <a:pt x="1925" y="4599"/>
                  </a:lnTo>
                  <a:lnTo>
                    <a:pt x="2708" y="3360"/>
                  </a:lnTo>
                  <a:lnTo>
                    <a:pt x="1501" y="1990"/>
                  </a:lnTo>
                  <a:cubicBezTo>
                    <a:pt x="4012" y="652"/>
                    <a:pt x="3034" y="0"/>
                    <a:pt x="3034" y="0"/>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3400200" y="1098175"/>
              <a:ext cx="124800" cy="104700"/>
            </a:xfrm>
            <a:custGeom>
              <a:avLst/>
              <a:gdLst/>
              <a:ahLst/>
              <a:cxnLst/>
              <a:rect l="l" t="t" r="r" b="b"/>
              <a:pathLst>
                <a:path w="4992" h="4188" extrusionOk="0">
                  <a:moveTo>
                    <a:pt x="1894" y="0"/>
                  </a:moveTo>
                  <a:cubicBezTo>
                    <a:pt x="1721" y="0"/>
                    <a:pt x="1553" y="43"/>
                    <a:pt x="1403" y="142"/>
                  </a:cubicBezTo>
                  <a:lnTo>
                    <a:pt x="457" y="795"/>
                  </a:lnTo>
                  <a:cubicBezTo>
                    <a:pt x="131" y="1023"/>
                    <a:pt x="1" y="1447"/>
                    <a:pt x="164" y="1806"/>
                  </a:cubicBezTo>
                  <a:lnTo>
                    <a:pt x="1371" y="4187"/>
                  </a:lnTo>
                  <a:lnTo>
                    <a:pt x="3197" y="3307"/>
                  </a:lnTo>
                  <a:lnTo>
                    <a:pt x="1925" y="1284"/>
                  </a:lnTo>
                  <a:lnTo>
                    <a:pt x="2512" y="1480"/>
                  </a:lnTo>
                  <a:cubicBezTo>
                    <a:pt x="2741" y="1578"/>
                    <a:pt x="2969" y="1643"/>
                    <a:pt x="3230" y="1676"/>
                  </a:cubicBezTo>
                  <a:cubicBezTo>
                    <a:pt x="3394" y="1700"/>
                    <a:pt x="3542" y="1711"/>
                    <a:pt x="3677" y="1711"/>
                  </a:cubicBezTo>
                  <a:cubicBezTo>
                    <a:pt x="4991" y="1711"/>
                    <a:pt x="4991" y="664"/>
                    <a:pt x="4991" y="664"/>
                  </a:cubicBezTo>
                  <a:lnTo>
                    <a:pt x="2056" y="12"/>
                  </a:lnTo>
                  <a:cubicBezTo>
                    <a:pt x="2002" y="4"/>
                    <a:pt x="1948" y="0"/>
                    <a:pt x="1894" y="0"/>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3497375" y="1076475"/>
              <a:ext cx="95600" cy="24725"/>
            </a:xfrm>
            <a:custGeom>
              <a:avLst/>
              <a:gdLst/>
              <a:ahLst/>
              <a:cxnLst/>
              <a:rect l="l" t="t" r="r" b="b"/>
              <a:pathLst>
                <a:path w="3824" h="989" extrusionOk="0">
                  <a:moveTo>
                    <a:pt x="2222" y="0"/>
                  </a:moveTo>
                  <a:cubicBezTo>
                    <a:pt x="1469" y="0"/>
                    <a:pt x="719" y="255"/>
                    <a:pt x="126" y="749"/>
                  </a:cubicBezTo>
                  <a:cubicBezTo>
                    <a:pt x="1" y="850"/>
                    <a:pt x="106" y="988"/>
                    <a:pt x="221" y="988"/>
                  </a:cubicBezTo>
                  <a:cubicBezTo>
                    <a:pt x="256" y="988"/>
                    <a:pt x="291" y="976"/>
                    <a:pt x="322" y="945"/>
                  </a:cubicBezTo>
                  <a:cubicBezTo>
                    <a:pt x="859" y="527"/>
                    <a:pt x="1541" y="304"/>
                    <a:pt x="2229" y="304"/>
                  </a:cubicBezTo>
                  <a:cubicBezTo>
                    <a:pt x="2669" y="304"/>
                    <a:pt x="3111" y="395"/>
                    <a:pt x="3518" y="586"/>
                  </a:cubicBezTo>
                  <a:cubicBezTo>
                    <a:pt x="3536" y="594"/>
                    <a:pt x="3554" y="597"/>
                    <a:pt x="3571" y="597"/>
                  </a:cubicBezTo>
                  <a:cubicBezTo>
                    <a:pt x="3713" y="597"/>
                    <a:pt x="3823" y="384"/>
                    <a:pt x="3649" y="325"/>
                  </a:cubicBezTo>
                  <a:cubicBezTo>
                    <a:pt x="3200" y="107"/>
                    <a:pt x="2710" y="0"/>
                    <a:pt x="2222" y="0"/>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3409175" y="1139725"/>
              <a:ext cx="89000" cy="89500"/>
            </a:xfrm>
            <a:custGeom>
              <a:avLst/>
              <a:gdLst/>
              <a:ahLst/>
              <a:cxnLst/>
              <a:rect l="l" t="t" r="r" b="b"/>
              <a:pathLst>
                <a:path w="3560" h="3580" extrusionOk="0">
                  <a:moveTo>
                    <a:pt x="1814" y="1"/>
                  </a:moveTo>
                  <a:cubicBezTo>
                    <a:pt x="1797" y="1"/>
                    <a:pt x="1779" y="5"/>
                    <a:pt x="1762" y="14"/>
                  </a:cubicBezTo>
                  <a:cubicBezTo>
                    <a:pt x="1207" y="111"/>
                    <a:pt x="653" y="275"/>
                    <a:pt x="131" y="470"/>
                  </a:cubicBezTo>
                  <a:cubicBezTo>
                    <a:pt x="33" y="503"/>
                    <a:pt x="0" y="568"/>
                    <a:pt x="0" y="666"/>
                  </a:cubicBezTo>
                  <a:cubicBezTo>
                    <a:pt x="27" y="719"/>
                    <a:pt x="97" y="773"/>
                    <a:pt x="158" y="773"/>
                  </a:cubicBezTo>
                  <a:cubicBezTo>
                    <a:pt x="171" y="773"/>
                    <a:pt x="184" y="770"/>
                    <a:pt x="196" y="764"/>
                  </a:cubicBezTo>
                  <a:cubicBezTo>
                    <a:pt x="751" y="568"/>
                    <a:pt x="1273" y="405"/>
                    <a:pt x="1860" y="275"/>
                  </a:cubicBezTo>
                  <a:lnTo>
                    <a:pt x="1892" y="275"/>
                  </a:lnTo>
                  <a:cubicBezTo>
                    <a:pt x="1990" y="438"/>
                    <a:pt x="1925" y="666"/>
                    <a:pt x="1860" y="829"/>
                  </a:cubicBezTo>
                  <a:cubicBezTo>
                    <a:pt x="1762" y="1025"/>
                    <a:pt x="1631" y="1188"/>
                    <a:pt x="1468" y="1318"/>
                  </a:cubicBezTo>
                  <a:cubicBezTo>
                    <a:pt x="1142" y="1645"/>
                    <a:pt x="685" y="1808"/>
                    <a:pt x="294" y="2003"/>
                  </a:cubicBezTo>
                  <a:cubicBezTo>
                    <a:pt x="196" y="2036"/>
                    <a:pt x="164" y="2101"/>
                    <a:pt x="164" y="2166"/>
                  </a:cubicBezTo>
                  <a:cubicBezTo>
                    <a:pt x="196" y="2232"/>
                    <a:pt x="229" y="2264"/>
                    <a:pt x="261" y="2264"/>
                  </a:cubicBezTo>
                  <a:cubicBezTo>
                    <a:pt x="229" y="2330"/>
                    <a:pt x="261" y="2362"/>
                    <a:pt x="294" y="2395"/>
                  </a:cubicBezTo>
                  <a:lnTo>
                    <a:pt x="1436" y="3537"/>
                  </a:lnTo>
                  <a:cubicBezTo>
                    <a:pt x="1466" y="3566"/>
                    <a:pt x="1499" y="3579"/>
                    <a:pt x="1531" y="3579"/>
                  </a:cubicBezTo>
                  <a:cubicBezTo>
                    <a:pt x="1639" y="3579"/>
                    <a:pt x="1732" y="3434"/>
                    <a:pt x="1631" y="3308"/>
                  </a:cubicBezTo>
                  <a:cubicBezTo>
                    <a:pt x="1273" y="2949"/>
                    <a:pt x="881" y="2591"/>
                    <a:pt x="522" y="2199"/>
                  </a:cubicBezTo>
                  <a:cubicBezTo>
                    <a:pt x="979" y="2036"/>
                    <a:pt x="1403" y="1808"/>
                    <a:pt x="1762" y="1481"/>
                  </a:cubicBezTo>
                  <a:cubicBezTo>
                    <a:pt x="1892" y="1318"/>
                    <a:pt x="2055" y="1123"/>
                    <a:pt x="2121" y="927"/>
                  </a:cubicBezTo>
                  <a:cubicBezTo>
                    <a:pt x="2512" y="1416"/>
                    <a:pt x="2904" y="1906"/>
                    <a:pt x="3230" y="2460"/>
                  </a:cubicBezTo>
                  <a:cubicBezTo>
                    <a:pt x="3258" y="2508"/>
                    <a:pt x="3301" y="2528"/>
                    <a:pt x="3345" y="2528"/>
                  </a:cubicBezTo>
                  <a:cubicBezTo>
                    <a:pt x="3450" y="2528"/>
                    <a:pt x="3560" y="2412"/>
                    <a:pt x="3491" y="2297"/>
                  </a:cubicBezTo>
                  <a:cubicBezTo>
                    <a:pt x="3099" y="1710"/>
                    <a:pt x="2708" y="1123"/>
                    <a:pt x="2251" y="568"/>
                  </a:cubicBezTo>
                  <a:lnTo>
                    <a:pt x="2219" y="568"/>
                  </a:lnTo>
                  <a:cubicBezTo>
                    <a:pt x="2251" y="405"/>
                    <a:pt x="2219" y="242"/>
                    <a:pt x="2153" y="111"/>
                  </a:cubicBezTo>
                  <a:cubicBezTo>
                    <a:pt x="2117" y="58"/>
                    <a:pt x="2072" y="33"/>
                    <a:pt x="2027" y="33"/>
                  </a:cubicBezTo>
                  <a:cubicBezTo>
                    <a:pt x="1990" y="33"/>
                    <a:pt x="1954" y="49"/>
                    <a:pt x="1925" y="79"/>
                  </a:cubicBezTo>
                  <a:cubicBezTo>
                    <a:pt x="1901" y="31"/>
                    <a:pt x="1860" y="1"/>
                    <a:pt x="1814" y="1"/>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3447975" y="1103625"/>
              <a:ext cx="83550" cy="41625"/>
            </a:xfrm>
            <a:custGeom>
              <a:avLst/>
              <a:gdLst/>
              <a:ahLst/>
              <a:cxnLst/>
              <a:rect l="l" t="t" r="r" b="b"/>
              <a:pathLst>
                <a:path w="3342" h="1665" extrusionOk="0">
                  <a:moveTo>
                    <a:pt x="1669" y="1"/>
                  </a:moveTo>
                  <a:cubicBezTo>
                    <a:pt x="1538" y="1"/>
                    <a:pt x="1442" y="200"/>
                    <a:pt x="1580" y="283"/>
                  </a:cubicBezTo>
                  <a:cubicBezTo>
                    <a:pt x="1906" y="479"/>
                    <a:pt x="2232" y="609"/>
                    <a:pt x="2559" y="675"/>
                  </a:cubicBezTo>
                  <a:cubicBezTo>
                    <a:pt x="2656" y="707"/>
                    <a:pt x="2754" y="707"/>
                    <a:pt x="2819" y="707"/>
                  </a:cubicBezTo>
                  <a:cubicBezTo>
                    <a:pt x="2885" y="740"/>
                    <a:pt x="2950" y="740"/>
                    <a:pt x="3015" y="740"/>
                  </a:cubicBezTo>
                  <a:cubicBezTo>
                    <a:pt x="3015" y="773"/>
                    <a:pt x="3015" y="773"/>
                    <a:pt x="3015" y="773"/>
                  </a:cubicBezTo>
                  <a:cubicBezTo>
                    <a:pt x="3015" y="773"/>
                    <a:pt x="2983" y="773"/>
                    <a:pt x="2983" y="805"/>
                  </a:cubicBezTo>
                  <a:cubicBezTo>
                    <a:pt x="2983" y="805"/>
                    <a:pt x="2950" y="805"/>
                    <a:pt x="2950" y="838"/>
                  </a:cubicBezTo>
                  <a:cubicBezTo>
                    <a:pt x="2689" y="1197"/>
                    <a:pt x="2232" y="1360"/>
                    <a:pt x="1808" y="1360"/>
                  </a:cubicBezTo>
                  <a:cubicBezTo>
                    <a:pt x="1286" y="1360"/>
                    <a:pt x="764" y="1164"/>
                    <a:pt x="243" y="968"/>
                  </a:cubicBezTo>
                  <a:cubicBezTo>
                    <a:pt x="226" y="962"/>
                    <a:pt x="211" y="959"/>
                    <a:pt x="196" y="959"/>
                  </a:cubicBezTo>
                  <a:cubicBezTo>
                    <a:pt x="63" y="959"/>
                    <a:pt x="1" y="1203"/>
                    <a:pt x="177" y="1262"/>
                  </a:cubicBezTo>
                  <a:cubicBezTo>
                    <a:pt x="666" y="1463"/>
                    <a:pt x="1181" y="1665"/>
                    <a:pt x="1721" y="1665"/>
                  </a:cubicBezTo>
                  <a:cubicBezTo>
                    <a:pt x="1793" y="1665"/>
                    <a:pt x="1866" y="1661"/>
                    <a:pt x="1939" y="1653"/>
                  </a:cubicBezTo>
                  <a:cubicBezTo>
                    <a:pt x="2330" y="1621"/>
                    <a:pt x="2689" y="1490"/>
                    <a:pt x="2983" y="1229"/>
                  </a:cubicBezTo>
                  <a:cubicBezTo>
                    <a:pt x="3015" y="1229"/>
                    <a:pt x="3048" y="1197"/>
                    <a:pt x="3080" y="1164"/>
                  </a:cubicBezTo>
                  <a:cubicBezTo>
                    <a:pt x="3113" y="1099"/>
                    <a:pt x="3178" y="1034"/>
                    <a:pt x="3211" y="968"/>
                  </a:cubicBezTo>
                  <a:cubicBezTo>
                    <a:pt x="3276" y="903"/>
                    <a:pt x="3341" y="773"/>
                    <a:pt x="3309" y="675"/>
                  </a:cubicBezTo>
                  <a:cubicBezTo>
                    <a:pt x="3244" y="479"/>
                    <a:pt x="3048" y="446"/>
                    <a:pt x="2852" y="414"/>
                  </a:cubicBezTo>
                  <a:cubicBezTo>
                    <a:pt x="2461" y="348"/>
                    <a:pt x="2102" y="218"/>
                    <a:pt x="1743" y="22"/>
                  </a:cubicBezTo>
                  <a:cubicBezTo>
                    <a:pt x="1718" y="7"/>
                    <a:pt x="1693" y="1"/>
                    <a:pt x="1669" y="1"/>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3857700" y="1402650"/>
              <a:ext cx="842425" cy="1808800"/>
            </a:xfrm>
            <a:custGeom>
              <a:avLst/>
              <a:gdLst/>
              <a:ahLst/>
              <a:cxnLst/>
              <a:rect l="l" t="t" r="r" b="b"/>
              <a:pathLst>
                <a:path w="33697" h="72352" extrusionOk="0">
                  <a:moveTo>
                    <a:pt x="16832" y="0"/>
                  </a:moveTo>
                  <a:cubicBezTo>
                    <a:pt x="16245" y="0"/>
                    <a:pt x="15658" y="0"/>
                    <a:pt x="15103" y="33"/>
                  </a:cubicBezTo>
                  <a:lnTo>
                    <a:pt x="14940" y="33"/>
                  </a:lnTo>
                  <a:lnTo>
                    <a:pt x="13896" y="98"/>
                  </a:lnTo>
                  <a:lnTo>
                    <a:pt x="12233" y="359"/>
                  </a:lnTo>
                  <a:lnTo>
                    <a:pt x="10536" y="620"/>
                  </a:lnTo>
                  <a:lnTo>
                    <a:pt x="10112" y="685"/>
                  </a:lnTo>
                  <a:lnTo>
                    <a:pt x="9590" y="783"/>
                  </a:lnTo>
                  <a:lnTo>
                    <a:pt x="9493" y="816"/>
                  </a:lnTo>
                  <a:lnTo>
                    <a:pt x="8416" y="914"/>
                  </a:lnTo>
                  <a:lnTo>
                    <a:pt x="7894" y="979"/>
                  </a:lnTo>
                  <a:lnTo>
                    <a:pt x="7862" y="979"/>
                  </a:lnTo>
                  <a:lnTo>
                    <a:pt x="6948" y="1077"/>
                  </a:lnTo>
                  <a:lnTo>
                    <a:pt x="5741" y="1240"/>
                  </a:lnTo>
                  <a:lnTo>
                    <a:pt x="4176" y="1403"/>
                  </a:lnTo>
                  <a:lnTo>
                    <a:pt x="4143" y="1403"/>
                  </a:lnTo>
                  <a:cubicBezTo>
                    <a:pt x="4143" y="1403"/>
                    <a:pt x="2936" y="4110"/>
                    <a:pt x="1860" y="7992"/>
                  </a:cubicBezTo>
                  <a:cubicBezTo>
                    <a:pt x="848" y="11711"/>
                    <a:pt x="0" y="16473"/>
                    <a:pt x="555" y="20910"/>
                  </a:cubicBezTo>
                  <a:cubicBezTo>
                    <a:pt x="946" y="24106"/>
                    <a:pt x="1338" y="27694"/>
                    <a:pt x="1696" y="31511"/>
                  </a:cubicBezTo>
                  <a:cubicBezTo>
                    <a:pt x="1696" y="31641"/>
                    <a:pt x="1696" y="31739"/>
                    <a:pt x="1729" y="31837"/>
                  </a:cubicBezTo>
                  <a:cubicBezTo>
                    <a:pt x="1860" y="33403"/>
                    <a:pt x="1925" y="34936"/>
                    <a:pt x="1957" y="36534"/>
                  </a:cubicBezTo>
                  <a:cubicBezTo>
                    <a:pt x="1990" y="37317"/>
                    <a:pt x="1990" y="38100"/>
                    <a:pt x="1990" y="38883"/>
                  </a:cubicBezTo>
                  <a:cubicBezTo>
                    <a:pt x="1990" y="42602"/>
                    <a:pt x="1175" y="68469"/>
                    <a:pt x="946" y="72351"/>
                  </a:cubicBezTo>
                  <a:lnTo>
                    <a:pt x="33696" y="72351"/>
                  </a:lnTo>
                  <a:cubicBezTo>
                    <a:pt x="33272" y="63544"/>
                    <a:pt x="30858" y="33044"/>
                    <a:pt x="31348" y="28347"/>
                  </a:cubicBezTo>
                  <a:cubicBezTo>
                    <a:pt x="31641" y="25835"/>
                    <a:pt x="31968" y="23258"/>
                    <a:pt x="32392" y="20681"/>
                  </a:cubicBezTo>
                  <a:cubicBezTo>
                    <a:pt x="32489" y="19866"/>
                    <a:pt x="33077" y="11124"/>
                    <a:pt x="33207" y="10341"/>
                  </a:cubicBezTo>
                  <a:cubicBezTo>
                    <a:pt x="33501" y="8742"/>
                    <a:pt x="32783" y="6165"/>
                    <a:pt x="31054" y="2120"/>
                  </a:cubicBezTo>
                  <a:cubicBezTo>
                    <a:pt x="29847" y="1631"/>
                    <a:pt x="28021" y="1272"/>
                    <a:pt x="26194" y="1011"/>
                  </a:cubicBezTo>
                  <a:cubicBezTo>
                    <a:pt x="26161" y="979"/>
                    <a:pt x="26096" y="979"/>
                    <a:pt x="26031" y="979"/>
                  </a:cubicBezTo>
                  <a:cubicBezTo>
                    <a:pt x="25639" y="914"/>
                    <a:pt x="25215" y="848"/>
                    <a:pt x="24824" y="783"/>
                  </a:cubicBezTo>
                  <a:cubicBezTo>
                    <a:pt x="24530" y="750"/>
                    <a:pt x="24269" y="718"/>
                    <a:pt x="24008" y="685"/>
                  </a:cubicBezTo>
                  <a:cubicBezTo>
                    <a:pt x="23780" y="653"/>
                    <a:pt x="23584" y="653"/>
                    <a:pt x="23421" y="620"/>
                  </a:cubicBezTo>
                  <a:cubicBezTo>
                    <a:pt x="23258" y="587"/>
                    <a:pt x="23095" y="555"/>
                    <a:pt x="22932" y="555"/>
                  </a:cubicBezTo>
                  <a:cubicBezTo>
                    <a:pt x="22801" y="522"/>
                    <a:pt x="22671" y="522"/>
                    <a:pt x="22540" y="489"/>
                  </a:cubicBezTo>
                  <a:cubicBezTo>
                    <a:pt x="22345" y="457"/>
                    <a:pt x="22149" y="424"/>
                    <a:pt x="21986" y="424"/>
                  </a:cubicBezTo>
                  <a:lnTo>
                    <a:pt x="21953" y="424"/>
                  </a:lnTo>
                  <a:cubicBezTo>
                    <a:pt x="21888" y="392"/>
                    <a:pt x="21790" y="392"/>
                    <a:pt x="21725" y="359"/>
                  </a:cubicBezTo>
                  <a:lnTo>
                    <a:pt x="21692" y="359"/>
                  </a:lnTo>
                  <a:cubicBezTo>
                    <a:pt x="21170" y="294"/>
                    <a:pt x="20681" y="229"/>
                    <a:pt x="20159" y="163"/>
                  </a:cubicBezTo>
                  <a:cubicBezTo>
                    <a:pt x="19572" y="98"/>
                    <a:pt x="18985" y="65"/>
                    <a:pt x="18398" y="33"/>
                  </a:cubicBezTo>
                  <a:cubicBezTo>
                    <a:pt x="17876" y="0"/>
                    <a:pt x="17354" y="0"/>
                    <a:pt x="16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4185450" y="1438950"/>
              <a:ext cx="329850" cy="534300"/>
            </a:xfrm>
            <a:custGeom>
              <a:avLst/>
              <a:gdLst/>
              <a:ahLst/>
              <a:cxnLst/>
              <a:rect l="l" t="t" r="r" b="b"/>
              <a:pathLst>
                <a:path w="13194" h="21372" extrusionOk="0">
                  <a:moveTo>
                    <a:pt x="10586" y="1"/>
                  </a:moveTo>
                  <a:cubicBezTo>
                    <a:pt x="10505" y="1"/>
                    <a:pt x="10434" y="115"/>
                    <a:pt x="10507" y="212"/>
                  </a:cubicBezTo>
                  <a:cubicBezTo>
                    <a:pt x="11290" y="1027"/>
                    <a:pt x="12040" y="1875"/>
                    <a:pt x="12758" y="2724"/>
                  </a:cubicBezTo>
                  <a:cubicBezTo>
                    <a:pt x="11453" y="3963"/>
                    <a:pt x="9920" y="4942"/>
                    <a:pt x="8256" y="5627"/>
                  </a:cubicBezTo>
                  <a:cubicBezTo>
                    <a:pt x="8224" y="5627"/>
                    <a:pt x="8191" y="5659"/>
                    <a:pt x="8158" y="5692"/>
                  </a:cubicBezTo>
                  <a:cubicBezTo>
                    <a:pt x="8038" y="5752"/>
                    <a:pt x="8056" y="5924"/>
                    <a:pt x="8163" y="5924"/>
                  </a:cubicBezTo>
                  <a:cubicBezTo>
                    <a:pt x="8172" y="5924"/>
                    <a:pt x="8181" y="5923"/>
                    <a:pt x="8191" y="5920"/>
                  </a:cubicBezTo>
                  <a:cubicBezTo>
                    <a:pt x="8615" y="6801"/>
                    <a:pt x="9137" y="7649"/>
                    <a:pt x="9757" y="8399"/>
                  </a:cubicBezTo>
                  <a:cubicBezTo>
                    <a:pt x="9789" y="8432"/>
                    <a:pt x="9789" y="8432"/>
                    <a:pt x="9822" y="8432"/>
                  </a:cubicBezTo>
                  <a:cubicBezTo>
                    <a:pt x="9104" y="9345"/>
                    <a:pt x="8419" y="10259"/>
                    <a:pt x="7734" y="11172"/>
                  </a:cubicBezTo>
                  <a:cubicBezTo>
                    <a:pt x="6462" y="12836"/>
                    <a:pt x="5157" y="14532"/>
                    <a:pt x="3885" y="16196"/>
                  </a:cubicBezTo>
                  <a:cubicBezTo>
                    <a:pt x="2613" y="17859"/>
                    <a:pt x="1341" y="19555"/>
                    <a:pt x="69" y="21219"/>
                  </a:cubicBezTo>
                  <a:cubicBezTo>
                    <a:pt x="0" y="21287"/>
                    <a:pt x="75" y="21372"/>
                    <a:pt x="160" y="21372"/>
                  </a:cubicBezTo>
                  <a:cubicBezTo>
                    <a:pt x="197" y="21372"/>
                    <a:pt x="235" y="21356"/>
                    <a:pt x="264" y="21317"/>
                  </a:cubicBezTo>
                  <a:cubicBezTo>
                    <a:pt x="982" y="20371"/>
                    <a:pt x="1700" y="19458"/>
                    <a:pt x="2417" y="18512"/>
                  </a:cubicBezTo>
                  <a:cubicBezTo>
                    <a:pt x="3689" y="16815"/>
                    <a:pt x="4994" y="15152"/>
                    <a:pt x="6266" y="13488"/>
                  </a:cubicBezTo>
                  <a:cubicBezTo>
                    <a:pt x="7539" y="11792"/>
                    <a:pt x="8811" y="10128"/>
                    <a:pt x="10083" y="8465"/>
                  </a:cubicBezTo>
                  <a:cubicBezTo>
                    <a:pt x="10148" y="8367"/>
                    <a:pt x="10050" y="8302"/>
                    <a:pt x="9952" y="8302"/>
                  </a:cubicBezTo>
                  <a:cubicBezTo>
                    <a:pt x="9952" y="8269"/>
                    <a:pt x="9952" y="8269"/>
                    <a:pt x="9920" y="8236"/>
                  </a:cubicBezTo>
                  <a:cubicBezTo>
                    <a:pt x="9333" y="7486"/>
                    <a:pt x="8811" y="6703"/>
                    <a:pt x="8419" y="5822"/>
                  </a:cubicBezTo>
                  <a:cubicBezTo>
                    <a:pt x="10050" y="5105"/>
                    <a:pt x="11583" y="4126"/>
                    <a:pt x="12921" y="2919"/>
                  </a:cubicBezTo>
                  <a:cubicBezTo>
                    <a:pt x="12953" y="2919"/>
                    <a:pt x="12953" y="2919"/>
                    <a:pt x="12953" y="2952"/>
                  </a:cubicBezTo>
                  <a:cubicBezTo>
                    <a:pt x="12975" y="2973"/>
                    <a:pt x="12999" y="2982"/>
                    <a:pt x="13023" y="2982"/>
                  </a:cubicBezTo>
                  <a:cubicBezTo>
                    <a:pt x="13110" y="2982"/>
                    <a:pt x="13193" y="2865"/>
                    <a:pt x="13116" y="2789"/>
                  </a:cubicBezTo>
                  <a:cubicBezTo>
                    <a:pt x="12334" y="1843"/>
                    <a:pt x="11518" y="929"/>
                    <a:pt x="10670" y="49"/>
                  </a:cubicBezTo>
                  <a:cubicBezTo>
                    <a:pt x="10645" y="15"/>
                    <a:pt x="10615" y="1"/>
                    <a:pt x="10586" y="1"/>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4011825" y="1423550"/>
              <a:ext cx="145525" cy="563200"/>
            </a:xfrm>
            <a:custGeom>
              <a:avLst/>
              <a:gdLst/>
              <a:ahLst/>
              <a:cxnLst/>
              <a:rect l="l" t="t" r="r" b="b"/>
              <a:pathLst>
                <a:path w="5821" h="22528" extrusionOk="0">
                  <a:moveTo>
                    <a:pt x="4167" y="1"/>
                  </a:moveTo>
                  <a:cubicBezTo>
                    <a:pt x="4150" y="1"/>
                    <a:pt x="4130" y="4"/>
                    <a:pt x="4110" y="12"/>
                  </a:cubicBezTo>
                  <a:cubicBezTo>
                    <a:pt x="2610" y="828"/>
                    <a:pt x="1305" y="1937"/>
                    <a:pt x="261" y="3274"/>
                  </a:cubicBezTo>
                  <a:cubicBezTo>
                    <a:pt x="196" y="3372"/>
                    <a:pt x="294" y="3437"/>
                    <a:pt x="359" y="3437"/>
                  </a:cubicBezTo>
                  <a:cubicBezTo>
                    <a:pt x="1012" y="4188"/>
                    <a:pt x="1827" y="4775"/>
                    <a:pt x="2740" y="5166"/>
                  </a:cubicBezTo>
                  <a:cubicBezTo>
                    <a:pt x="1892" y="5558"/>
                    <a:pt x="1012" y="5819"/>
                    <a:pt x="98" y="5982"/>
                  </a:cubicBezTo>
                  <a:cubicBezTo>
                    <a:pt x="0" y="5982"/>
                    <a:pt x="0" y="6047"/>
                    <a:pt x="0" y="6112"/>
                  </a:cubicBezTo>
                  <a:cubicBezTo>
                    <a:pt x="66" y="7384"/>
                    <a:pt x="229" y="8657"/>
                    <a:pt x="457" y="9896"/>
                  </a:cubicBezTo>
                  <a:cubicBezTo>
                    <a:pt x="848" y="12147"/>
                    <a:pt x="1501" y="14365"/>
                    <a:pt x="2349" y="16485"/>
                  </a:cubicBezTo>
                  <a:cubicBezTo>
                    <a:pt x="3197" y="18573"/>
                    <a:pt x="4274" y="20595"/>
                    <a:pt x="5546" y="22487"/>
                  </a:cubicBezTo>
                  <a:cubicBezTo>
                    <a:pt x="5573" y="22515"/>
                    <a:pt x="5609" y="22527"/>
                    <a:pt x="5644" y="22527"/>
                  </a:cubicBezTo>
                  <a:cubicBezTo>
                    <a:pt x="5734" y="22527"/>
                    <a:pt x="5821" y="22450"/>
                    <a:pt x="5774" y="22357"/>
                  </a:cubicBezTo>
                  <a:cubicBezTo>
                    <a:pt x="5056" y="21313"/>
                    <a:pt x="4404" y="20204"/>
                    <a:pt x="3817" y="19095"/>
                  </a:cubicBezTo>
                  <a:cubicBezTo>
                    <a:pt x="2773" y="17072"/>
                    <a:pt x="1958" y="14985"/>
                    <a:pt x="1338" y="12799"/>
                  </a:cubicBezTo>
                  <a:cubicBezTo>
                    <a:pt x="751" y="10646"/>
                    <a:pt x="392" y="8428"/>
                    <a:pt x="229" y="6177"/>
                  </a:cubicBezTo>
                  <a:cubicBezTo>
                    <a:pt x="1207" y="6014"/>
                    <a:pt x="2121" y="5721"/>
                    <a:pt x="3001" y="5297"/>
                  </a:cubicBezTo>
                  <a:cubicBezTo>
                    <a:pt x="3067" y="5264"/>
                    <a:pt x="3067" y="5199"/>
                    <a:pt x="3034" y="5166"/>
                  </a:cubicBezTo>
                  <a:cubicBezTo>
                    <a:pt x="3034" y="5101"/>
                    <a:pt x="3001" y="5036"/>
                    <a:pt x="2936" y="5036"/>
                  </a:cubicBezTo>
                  <a:cubicBezTo>
                    <a:pt x="2023" y="4644"/>
                    <a:pt x="1207" y="4057"/>
                    <a:pt x="555" y="3307"/>
                  </a:cubicBezTo>
                  <a:cubicBezTo>
                    <a:pt x="1534" y="2035"/>
                    <a:pt x="2806" y="958"/>
                    <a:pt x="4241" y="241"/>
                  </a:cubicBezTo>
                  <a:cubicBezTo>
                    <a:pt x="4355" y="183"/>
                    <a:pt x="4294" y="1"/>
                    <a:pt x="4167" y="1"/>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4100700" y="1402650"/>
              <a:ext cx="357225" cy="570050"/>
            </a:xfrm>
            <a:custGeom>
              <a:avLst/>
              <a:gdLst/>
              <a:ahLst/>
              <a:cxnLst/>
              <a:rect l="l" t="t" r="r" b="b"/>
              <a:pathLst>
                <a:path w="14289" h="22802" extrusionOk="0">
                  <a:moveTo>
                    <a:pt x="7112" y="0"/>
                  </a:moveTo>
                  <a:cubicBezTo>
                    <a:pt x="6525" y="0"/>
                    <a:pt x="5938" y="0"/>
                    <a:pt x="5383" y="33"/>
                  </a:cubicBezTo>
                  <a:lnTo>
                    <a:pt x="5220" y="33"/>
                  </a:lnTo>
                  <a:lnTo>
                    <a:pt x="4176" y="98"/>
                  </a:lnTo>
                  <a:lnTo>
                    <a:pt x="2513" y="359"/>
                  </a:lnTo>
                  <a:lnTo>
                    <a:pt x="816" y="620"/>
                  </a:lnTo>
                  <a:lnTo>
                    <a:pt x="392" y="685"/>
                  </a:lnTo>
                  <a:cubicBezTo>
                    <a:pt x="1" y="4730"/>
                    <a:pt x="392" y="9362"/>
                    <a:pt x="980" y="13309"/>
                  </a:cubicBezTo>
                  <a:cubicBezTo>
                    <a:pt x="1795" y="18626"/>
                    <a:pt x="2937" y="22801"/>
                    <a:pt x="2937" y="22801"/>
                  </a:cubicBezTo>
                  <a:cubicBezTo>
                    <a:pt x="3524" y="20224"/>
                    <a:pt x="4339" y="17778"/>
                    <a:pt x="5285" y="15462"/>
                  </a:cubicBezTo>
                  <a:cubicBezTo>
                    <a:pt x="7993" y="8971"/>
                    <a:pt x="11777" y="3751"/>
                    <a:pt x="14288" y="685"/>
                  </a:cubicBezTo>
                  <a:cubicBezTo>
                    <a:pt x="14060" y="653"/>
                    <a:pt x="13864" y="653"/>
                    <a:pt x="13701" y="620"/>
                  </a:cubicBezTo>
                  <a:cubicBezTo>
                    <a:pt x="13538" y="587"/>
                    <a:pt x="13375" y="555"/>
                    <a:pt x="13212" y="555"/>
                  </a:cubicBezTo>
                  <a:cubicBezTo>
                    <a:pt x="13081" y="522"/>
                    <a:pt x="12951" y="522"/>
                    <a:pt x="12820" y="489"/>
                  </a:cubicBezTo>
                  <a:cubicBezTo>
                    <a:pt x="12625" y="457"/>
                    <a:pt x="12429" y="424"/>
                    <a:pt x="12266" y="424"/>
                  </a:cubicBezTo>
                  <a:lnTo>
                    <a:pt x="12233" y="424"/>
                  </a:lnTo>
                  <a:cubicBezTo>
                    <a:pt x="12168" y="392"/>
                    <a:pt x="12070" y="392"/>
                    <a:pt x="12005" y="359"/>
                  </a:cubicBezTo>
                  <a:lnTo>
                    <a:pt x="11972" y="359"/>
                  </a:lnTo>
                  <a:cubicBezTo>
                    <a:pt x="11450" y="294"/>
                    <a:pt x="10961" y="229"/>
                    <a:pt x="10439" y="163"/>
                  </a:cubicBezTo>
                  <a:cubicBezTo>
                    <a:pt x="9852" y="98"/>
                    <a:pt x="9265" y="65"/>
                    <a:pt x="8678" y="33"/>
                  </a:cubicBezTo>
                  <a:cubicBezTo>
                    <a:pt x="8156" y="0"/>
                    <a:pt x="7634" y="0"/>
                    <a:pt x="7112" y="0"/>
                  </a:cubicBezTo>
                  <a:close/>
                </a:path>
              </a:pathLst>
            </a:custGeom>
            <a:solidFill>
              <a:srgbClr val="F29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4125175" y="1405100"/>
              <a:ext cx="219400" cy="567600"/>
            </a:xfrm>
            <a:custGeom>
              <a:avLst/>
              <a:gdLst/>
              <a:ahLst/>
              <a:cxnLst/>
              <a:rect l="l" t="t" r="r" b="b"/>
              <a:pathLst>
                <a:path w="8776" h="22704" extrusionOk="0">
                  <a:moveTo>
                    <a:pt x="3197" y="0"/>
                  </a:moveTo>
                  <a:lnTo>
                    <a:pt x="98" y="3719"/>
                  </a:lnTo>
                  <a:lnTo>
                    <a:pt x="1631" y="9558"/>
                  </a:lnTo>
                  <a:lnTo>
                    <a:pt x="1" y="13211"/>
                  </a:lnTo>
                  <a:cubicBezTo>
                    <a:pt x="816" y="18528"/>
                    <a:pt x="1958" y="22703"/>
                    <a:pt x="1958" y="22703"/>
                  </a:cubicBezTo>
                  <a:cubicBezTo>
                    <a:pt x="2545" y="20126"/>
                    <a:pt x="3360" y="17680"/>
                    <a:pt x="4306" y="15364"/>
                  </a:cubicBezTo>
                  <a:lnTo>
                    <a:pt x="3393" y="9851"/>
                  </a:lnTo>
                  <a:lnTo>
                    <a:pt x="7242" y="4763"/>
                  </a:lnTo>
                  <a:lnTo>
                    <a:pt x="8775" y="1859"/>
                  </a:lnTo>
                  <a:lnTo>
                    <a:pt x="3197" y="0"/>
                  </a:lnTo>
                  <a:close/>
                </a:path>
              </a:pathLst>
            </a:custGeom>
            <a:solidFill>
              <a:srgbClr val="D85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3592650" y="1415050"/>
              <a:ext cx="335200" cy="356225"/>
            </a:xfrm>
            <a:custGeom>
              <a:avLst/>
              <a:gdLst/>
              <a:ahLst/>
              <a:cxnLst/>
              <a:rect l="l" t="t" r="r" b="b"/>
              <a:pathLst>
                <a:path w="13408" h="14249" extrusionOk="0">
                  <a:moveTo>
                    <a:pt x="2288" y="0"/>
                  </a:moveTo>
                  <a:cubicBezTo>
                    <a:pt x="1969" y="0"/>
                    <a:pt x="1672" y="29"/>
                    <a:pt x="1404" y="91"/>
                  </a:cubicBezTo>
                  <a:cubicBezTo>
                    <a:pt x="1175" y="157"/>
                    <a:pt x="849" y="385"/>
                    <a:pt x="718" y="581"/>
                  </a:cubicBezTo>
                  <a:cubicBezTo>
                    <a:pt x="555" y="874"/>
                    <a:pt x="555" y="1233"/>
                    <a:pt x="1436" y="1429"/>
                  </a:cubicBezTo>
                  <a:cubicBezTo>
                    <a:pt x="1599" y="1461"/>
                    <a:pt x="1730" y="1461"/>
                    <a:pt x="1925" y="1494"/>
                  </a:cubicBezTo>
                  <a:cubicBezTo>
                    <a:pt x="1860" y="1494"/>
                    <a:pt x="1632" y="1527"/>
                    <a:pt x="1338" y="1592"/>
                  </a:cubicBezTo>
                  <a:cubicBezTo>
                    <a:pt x="914" y="1722"/>
                    <a:pt x="392" y="1951"/>
                    <a:pt x="197" y="2440"/>
                  </a:cubicBezTo>
                  <a:cubicBezTo>
                    <a:pt x="1" y="2864"/>
                    <a:pt x="294" y="3321"/>
                    <a:pt x="784" y="3321"/>
                  </a:cubicBezTo>
                  <a:cubicBezTo>
                    <a:pt x="914" y="3321"/>
                    <a:pt x="1077" y="3321"/>
                    <a:pt x="1273" y="3255"/>
                  </a:cubicBezTo>
                  <a:cubicBezTo>
                    <a:pt x="1371" y="3223"/>
                    <a:pt x="1501" y="3190"/>
                    <a:pt x="1632" y="3158"/>
                  </a:cubicBezTo>
                  <a:lnTo>
                    <a:pt x="1632" y="3158"/>
                  </a:lnTo>
                  <a:cubicBezTo>
                    <a:pt x="1632" y="3158"/>
                    <a:pt x="1501" y="3255"/>
                    <a:pt x="1338" y="3419"/>
                  </a:cubicBezTo>
                  <a:cubicBezTo>
                    <a:pt x="1012" y="3745"/>
                    <a:pt x="686" y="4332"/>
                    <a:pt x="1501" y="4789"/>
                  </a:cubicBezTo>
                  <a:cubicBezTo>
                    <a:pt x="1534" y="4821"/>
                    <a:pt x="1599" y="4854"/>
                    <a:pt x="1632" y="4886"/>
                  </a:cubicBezTo>
                  <a:cubicBezTo>
                    <a:pt x="1632" y="4886"/>
                    <a:pt x="1567" y="4952"/>
                    <a:pt x="1534" y="5050"/>
                  </a:cubicBezTo>
                  <a:cubicBezTo>
                    <a:pt x="1371" y="5376"/>
                    <a:pt x="1273" y="6093"/>
                    <a:pt x="3002" y="6452"/>
                  </a:cubicBezTo>
                  <a:lnTo>
                    <a:pt x="4176" y="6844"/>
                  </a:lnTo>
                  <a:lnTo>
                    <a:pt x="6916" y="10823"/>
                  </a:lnTo>
                  <a:cubicBezTo>
                    <a:pt x="7438" y="11574"/>
                    <a:pt x="8188" y="12095"/>
                    <a:pt x="9069" y="12324"/>
                  </a:cubicBezTo>
                  <a:lnTo>
                    <a:pt x="9134" y="12324"/>
                  </a:lnTo>
                  <a:lnTo>
                    <a:pt x="10602" y="14248"/>
                  </a:lnTo>
                  <a:lnTo>
                    <a:pt x="13408" y="10497"/>
                  </a:lnTo>
                  <a:lnTo>
                    <a:pt x="10667" y="3582"/>
                  </a:lnTo>
                  <a:cubicBezTo>
                    <a:pt x="10407" y="2897"/>
                    <a:pt x="9885" y="2342"/>
                    <a:pt x="9200" y="2049"/>
                  </a:cubicBezTo>
                  <a:cubicBezTo>
                    <a:pt x="7607" y="1309"/>
                    <a:pt x="4454" y="0"/>
                    <a:pt x="2288" y="0"/>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3630175" y="1532850"/>
              <a:ext cx="159150" cy="83525"/>
            </a:xfrm>
            <a:custGeom>
              <a:avLst/>
              <a:gdLst/>
              <a:ahLst/>
              <a:cxnLst/>
              <a:rect l="l" t="t" r="r" b="b"/>
              <a:pathLst>
                <a:path w="6366" h="3341" extrusionOk="0">
                  <a:moveTo>
                    <a:pt x="805" y="0"/>
                  </a:moveTo>
                  <a:cubicBezTo>
                    <a:pt x="559" y="0"/>
                    <a:pt x="313" y="15"/>
                    <a:pt x="66" y="44"/>
                  </a:cubicBezTo>
                  <a:cubicBezTo>
                    <a:pt x="33" y="44"/>
                    <a:pt x="0" y="77"/>
                    <a:pt x="0" y="77"/>
                  </a:cubicBezTo>
                  <a:cubicBezTo>
                    <a:pt x="33" y="109"/>
                    <a:pt x="98" y="142"/>
                    <a:pt x="131" y="174"/>
                  </a:cubicBezTo>
                  <a:cubicBezTo>
                    <a:pt x="131" y="174"/>
                    <a:pt x="66" y="240"/>
                    <a:pt x="33" y="338"/>
                  </a:cubicBezTo>
                  <a:lnTo>
                    <a:pt x="131" y="338"/>
                  </a:lnTo>
                  <a:cubicBezTo>
                    <a:pt x="348" y="313"/>
                    <a:pt x="566" y="302"/>
                    <a:pt x="783" y="302"/>
                  </a:cubicBezTo>
                  <a:cubicBezTo>
                    <a:pt x="2905" y="302"/>
                    <a:pt x="4940" y="1438"/>
                    <a:pt x="6035" y="3273"/>
                  </a:cubicBezTo>
                  <a:cubicBezTo>
                    <a:pt x="6073" y="3321"/>
                    <a:pt x="6120" y="3341"/>
                    <a:pt x="6164" y="3341"/>
                  </a:cubicBezTo>
                  <a:cubicBezTo>
                    <a:pt x="6271" y="3341"/>
                    <a:pt x="6365" y="3226"/>
                    <a:pt x="6296" y="3110"/>
                  </a:cubicBezTo>
                  <a:cubicBezTo>
                    <a:pt x="5121" y="1172"/>
                    <a:pt x="3021" y="0"/>
                    <a:pt x="805" y="0"/>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3624475" y="1482450"/>
              <a:ext cx="180400" cy="93825"/>
            </a:xfrm>
            <a:custGeom>
              <a:avLst/>
              <a:gdLst/>
              <a:ahLst/>
              <a:cxnLst/>
              <a:rect l="l" t="t" r="r" b="b"/>
              <a:pathLst>
                <a:path w="7216" h="3753" extrusionOk="0">
                  <a:moveTo>
                    <a:pt x="1672" y="1"/>
                  </a:moveTo>
                  <a:cubicBezTo>
                    <a:pt x="1104" y="1"/>
                    <a:pt x="544" y="165"/>
                    <a:pt x="65" y="494"/>
                  </a:cubicBezTo>
                  <a:cubicBezTo>
                    <a:pt x="33" y="527"/>
                    <a:pt x="0" y="527"/>
                    <a:pt x="0" y="559"/>
                  </a:cubicBezTo>
                  <a:cubicBezTo>
                    <a:pt x="98" y="527"/>
                    <a:pt x="228" y="494"/>
                    <a:pt x="359" y="462"/>
                  </a:cubicBezTo>
                  <a:lnTo>
                    <a:pt x="359" y="462"/>
                  </a:lnTo>
                  <a:cubicBezTo>
                    <a:pt x="359" y="462"/>
                    <a:pt x="228" y="559"/>
                    <a:pt x="65" y="723"/>
                  </a:cubicBezTo>
                  <a:cubicBezTo>
                    <a:pt x="82" y="739"/>
                    <a:pt x="106" y="747"/>
                    <a:pt x="135" y="747"/>
                  </a:cubicBezTo>
                  <a:cubicBezTo>
                    <a:pt x="163" y="747"/>
                    <a:pt x="196" y="739"/>
                    <a:pt x="228" y="723"/>
                  </a:cubicBezTo>
                  <a:cubicBezTo>
                    <a:pt x="696" y="420"/>
                    <a:pt x="1207" y="297"/>
                    <a:pt x="1726" y="297"/>
                  </a:cubicBezTo>
                  <a:cubicBezTo>
                    <a:pt x="2548" y="297"/>
                    <a:pt x="3390" y="604"/>
                    <a:pt x="4110" y="984"/>
                  </a:cubicBezTo>
                  <a:cubicBezTo>
                    <a:pt x="5252" y="1636"/>
                    <a:pt x="6230" y="2549"/>
                    <a:pt x="6915" y="3691"/>
                  </a:cubicBezTo>
                  <a:cubicBezTo>
                    <a:pt x="6941" y="3734"/>
                    <a:pt x="6977" y="3752"/>
                    <a:pt x="7013" y="3752"/>
                  </a:cubicBezTo>
                  <a:cubicBezTo>
                    <a:pt x="7112" y="3752"/>
                    <a:pt x="7216" y="3615"/>
                    <a:pt x="7144" y="3495"/>
                  </a:cubicBezTo>
                  <a:cubicBezTo>
                    <a:pt x="6557" y="2549"/>
                    <a:pt x="5806" y="1734"/>
                    <a:pt x="4893" y="1114"/>
                  </a:cubicBezTo>
                  <a:cubicBezTo>
                    <a:pt x="4012" y="527"/>
                    <a:pt x="2936" y="5"/>
                    <a:pt x="1827" y="5"/>
                  </a:cubicBezTo>
                  <a:cubicBezTo>
                    <a:pt x="1775" y="2"/>
                    <a:pt x="1723" y="1"/>
                    <a:pt x="1672" y="1"/>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3626100" y="1450750"/>
              <a:ext cx="184525" cy="62075"/>
            </a:xfrm>
            <a:custGeom>
              <a:avLst/>
              <a:gdLst/>
              <a:ahLst/>
              <a:cxnLst/>
              <a:rect l="l" t="t" r="r" b="b"/>
              <a:pathLst>
                <a:path w="7381" h="2483" extrusionOk="0">
                  <a:moveTo>
                    <a:pt x="98" y="1"/>
                  </a:moveTo>
                  <a:cubicBezTo>
                    <a:pt x="261" y="33"/>
                    <a:pt x="392" y="33"/>
                    <a:pt x="587" y="66"/>
                  </a:cubicBezTo>
                  <a:cubicBezTo>
                    <a:pt x="522" y="66"/>
                    <a:pt x="294" y="99"/>
                    <a:pt x="0" y="164"/>
                  </a:cubicBezTo>
                  <a:cubicBezTo>
                    <a:pt x="0" y="229"/>
                    <a:pt x="33" y="294"/>
                    <a:pt x="131" y="294"/>
                  </a:cubicBezTo>
                  <a:cubicBezTo>
                    <a:pt x="2610" y="294"/>
                    <a:pt x="5122" y="816"/>
                    <a:pt x="7079" y="2447"/>
                  </a:cubicBezTo>
                  <a:cubicBezTo>
                    <a:pt x="7110" y="2472"/>
                    <a:pt x="7141" y="2483"/>
                    <a:pt x="7170" y="2483"/>
                  </a:cubicBezTo>
                  <a:cubicBezTo>
                    <a:pt x="7293" y="2483"/>
                    <a:pt x="7380" y="2292"/>
                    <a:pt x="7274" y="2186"/>
                  </a:cubicBezTo>
                  <a:cubicBezTo>
                    <a:pt x="5285" y="555"/>
                    <a:pt x="2675" y="1"/>
                    <a:pt x="163" y="1"/>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3803050" y="1436200"/>
              <a:ext cx="897075" cy="785750"/>
            </a:xfrm>
            <a:custGeom>
              <a:avLst/>
              <a:gdLst/>
              <a:ahLst/>
              <a:cxnLst/>
              <a:rect l="l" t="t" r="r" b="b"/>
              <a:pathLst>
                <a:path w="35883" h="31430" extrusionOk="0">
                  <a:moveTo>
                    <a:pt x="31237" y="0"/>
                  </a:moveTo>
                  <a:cubicBezTo>
                    <a:pt x="29397" y="0"/>
                    <a:pt x="27656" y="1122"/>
                    <a:pt x="26977" y="2964"/>
                  </a:cubicBezTo>
                  <a:lnTo>
                    <a:pt x="19997" y="21981"/>
                  </a:lnTo>
                  <a:lnTo>
                    <a:pt x="4665" y="8836"/>
                  </a:lnTo>
                  <a:lnTo>
                    <a:pt x="1" y="14348"/>
                  </a:lnTo>
                  <a:cubicBezTo>
                    <a:pt x="1" y="14348"/>
                    <a:pt x="11515" y="25178"/>
                    <a:pt x="18366" y="30299"/>
                  </a:cubicBezTo>
                  <a:cubicBezTo>
                    <a:pt x="19391" y="31058"/>
                    <a:pt x="20598" y="31429"/>
                    <a:pt x="21796" y="31429"/>
                  </a:cubicBezTo>
                  <a:cubicBezTo>
                    <a:pt x="23380" y="31429"/>
                    <a:pt x="24949" y="30780"/>
                    <a:pt x="26064" y="29517"/>
                  </a:cubicBezTo>
                  <a:cubicBezTo>
                    <a:pt x="29652" y="25472"/>
                    <a:pt x="35230" y="17251"/>
                    <a:pt x="35817" y="4725"/>
                  </a:cubicBezTo>
                  <a:cubicBezTo>
                    <a:pt x="35882" y="2899"/>
                    <a:pt x="34839" y="1203"/>
                    <a:pt x="33142" y="420"/>
                  </a:cubicBezTo>
                  <a:cubicBezTo>
                    <a:pt x="32522" y="135"/>
                    <a:pt x="31874" y="0"/>
                    <a:pt x="31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4296600" y="1531375"/>
              <a:ext cx="180300" cy="533050"/>
            </a:xfrm>
            <a:custGeom>
              <a:avLst/>
              <a:gdLst/>
              <a:ahLst/>
              <a:cxnLst/>
              <a:rect l="l" t="t" r="r" b="b"/>
              <a:pathLst>
                <a:path w="7212" h="21322" extrusionOk="0">
                  <a:moveTo>
                    <a:pt x="7057" y="1"/>
                  </a:moveTo>
                  <a:cubicBezTo>
                    <a:pt x="7011" y="1"/>
                    <a:pt x="6966" y="22"/>
                    <a:pt x="6942" y="70"/>
                  </a:cubicBezTo>
                  <a:cubicBezTo>
                    <a:pt x="5898" y="2354"/>
                    <a:pt x="4887" y="4670"/>
                    <a:pt x="3973" y="7018"/>
                  </a:cubicBezTo>
                  <a:cubicBezTo>
                    <a:pt x="3027" y="9367"/>
                    <a:pt x="2147" y="11716"/>
                    <a:pt x="1364" y="14097"/>
                  </a:cubicBezTo>
                  <a:cubicBezTo>
                    <a:pt x="907" y="15434"/>
                    <a:pt x="450" y="16772"/>
                    <a:pt x="26" y="18109"/>
                  </a:cubicBezTo>
                  <a:cubicBezTo>
                    <a:pt x="1" y="18211"/>
                    <a:pt x="95" y="18293"/>
                    <a:pt x="168" y="18293"/>
                  </a:cubicBezTo>
                  <a:cubicBezTo>
                    <a:pt x="189" y="18293"/>
                    <a:pt x="208" y="18287"/>
                    <a:pt x="222" y="18272"/>
                  </a:cubicBezTo>
                  <a:cubicBezTo>
                    <a:pt x="255" y="18305"/>
                    <a:pt x="255" y="18337"/>
                    <a:pt x="287" y="18337"/>
                  </a:cubicBezTo>
                  <a:cubicBezTo>
                    <a:pt x="1625" y="19022"/>
                    <a:pt x="2799" y="20034"/>
                    <a:pt x="3647" y="21273"/>
                  </a:cubicBezTo>
                  <a:cubicBezTo>
                    <a:pt x="3672" y="21307"/>
                    <a:pt x="3704" y="21321"/>
                    <a:pt x="3736" y="21321"/>
                  </a:cubicBezTo>
                  <a:cubicBezTo>
                    <a:pt x="3827" y="21321"/>
                    <a:pt x="3915" y="21207"/>
                    <a:pt x="3843" y="21110"/>
                  </a:cubicBezTo>
                  <a:cubicBezTo>
                    <a:pt x="2962" y="19805"/>
                    <a:pt x="1788" y="18794"/>
                    <a:pt x="385" y="18109"/>
                  </a:cubicBezTo>
                  <a:cubicBezTo>
                    <a:pt x="352" y="18077"/>
                    <a:pt x="352" y="18077"/>
                    <a:pt x="320" y="18077"/>
                  </a:cubicBezTo>
                  <a:cubicBezTo>
                    <a:pt x="1070" y="15728"/>
                    <a:pt x="1853" y="13379"/>
                    <a:pt x="2701" y="11063"/>
                  </a:cubicBezTo>
                  <a:cubicBezTo>
                    <a:pt x="3549" y="8715"/>
                    <a:pt x="4495" y="6366"/>
                    <a:pt x="5474" y="4050"/>
                  </a:cubicBezTo>
                  <a:cubicBezTo>
                    <a:pt x="6028" y="2745"/>
                    <a:pt x="6583" y="1473"/>
                    <a:pt x="7170" y="168"/>
                  </a:cubicBezTo>
                  <a:cubicBezTo>
                    <a:pt x="7211" y="65"/>
                    <a:pt x="7135" y="1"/>
                    <a:pt x="7057" y="1"/>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4146175" y="1926075"/>
              <a:ext cx="472325" cy="298650"/>
            </a:xfrm>
            <a:custGeom>
              <a:avLst/>
              <a:gdLst/>
              <a:ahLst/>
              <a:cxnLst/>
              <a:rect l="l" t="t" r="r" b="b"/>
              <a:pathLst>
                <a:path w="18893" h="11946" extrusionOk="0">
                  <a:moveTo>
                    <a:pt x="18725" y="1"/>
                  </a:moveTo>
                  <a:cubicBezTo>
                    <a:pt x="18676" y="1"/>
                    <a:pt x="18626" y="22"/>
                    <a:pt x="18602" y="70"/>
                  </a:cubicBezTo>
                  <a:cubicBezTo>
                    <a:pt x="17036" y="3104"/>
                    <a:pt x="15112" y="5975"/>
                    <a:pt x="12861" y="8552"/>
                  </a:cubicBezTo>
                  <a:cubicBezTo>
                    <a:pt x="11784" y="9791"/>
                    <a:pt x="10545" y="11324"/>
                    <a:pt x="8816" y="11618"/>
                  </a:cubicBezTo>
                  <a:cubicBezTo>
                    <a:pt x="8581" y="11660"/>
                    <a:pt x="8344" y="11680"/>
                    <a:pt x="8108" y="11680"/>
                  </a:cubicBezTo>
                  <a:cubicBezTo>
                    <a:pt x="6898" y="11680"/>
                    <a:pt x="5688" y="11158"/>
                    <a:pt x="4706" y="10476"/>
                  </a:cubicBezTo>
                  <a:cubicBezTo>
                    <a:pt x="3107" y="9432"/>
                    <a:pt x="1868" y="7964"/>
                    <a:pt x="270" y="6921"/>
                  </a:cubicBezTo>
                  <a:cubicBezTo>
                    <a:pt x="245" y="6902"/>
                    <a:pt x="219" y="6894"/>
                    <a:pt x="194" y="6894"/>
                  </a:cubicBezTo>
                  <a:cubicBezTo>
                    <a:pt x="88" y="6894"/>
                    <a:pt x="1" y="7037"/>
                    <a:pt x="106" y="7116"/>
                  </a:cubicBezTo>
                  <a:cubicBezTo>
                    <a:pt x="1607" y="8095"/>
                    <a:pt x="2781" y="9432"/>
                    <a:pt x="4217" y="10476"/>
                  </a:cubicBezTo>
                  <a:cubicBezTo>
                    <a:pt x="5363" y="11304"/>
                    <a:pt x="6757" y="11945"/>
                    <a:pt x="8188" y="11945"/>
                  </a:cubicBezTo>
                  <a:cubicBezTo>
                    <a:pt x="8224" y="11945"/>
                    <a:pt x="8259" y="11945"/>
                    <a:pt x="8294" y="11944"/>
                  </a:cubicBezTo>
                  <a:cubicBezTo>
                    <a:pt x="10088" y="11879"/>
                    <a:pt x="11393" y="10574"/>
                    <a:pt x="12535" y="9334"/>
                  </a:cubicBezTo>
                  <a:cubicBezTo>
                    <a:pt x="13709" y="8030"/>
                    <a:pt x="14785" y="6660"/>
                    <a:pt x="15797" y="5192"/>
                  </a:cubicBezTo>
                  <a:cubicBezTo>
                    <a:pt x="16938" y="3593"/>
                    <a:pt x="17949" y="1930"/>
                    <a:pt x="18830" y="168"/>
                  </a:cubicBezTo>
                  <a:cubicBezTo>
                    <a:pt x="18892" y="65"/>
                    <a:pt x="18810" y="1"/>
                    <a:pt x="18725" y="1"/>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3853425" y="1843150"/>
              <a:ext cx="257300" cy="228075"/>
            </a:xfrm>
            <a:custGeom>
              <a:avLst/>
              <a:gdLst/>
              <a:ahLst/>
              <a:cxnLst/>
              <a:rect l="l" t="t" r="r" b="b"/>
              <a:pathLst>
                <a:path w="10292" h="9123" extrusionOk="0">
                  <a:moveTo>
                    <a:pt x="164" y="1"/>
                  </a:moveTo>
                  <a:cubicBezTo>
                    <a:pt x="66" y="1"/>
                    <a:pt x="0" y="144"/>
                    <a:pt x="106" y="223"/>
                  </a:cubicBezTo>
                  <a:lnTo>
                    <a:pt x="7837" y="7139"/>
                  </a:lnTo>
                  <a:cubicBezTo>
                    <a:pt x="8555" y="7791"/>
                    <a:pt x="9305" y="8443"/>
                    <a:pt x="10022" y="9096"/>
                  </a:cubicBezTo>
                  <a:cubicBezTo>
                    <a:pt x="10047" y="9114"/>
                    <a:pt x="10073" y="9122"/>
                    <a:pt x="10097" y="9122"/>
                  </a:cubicBezTo>
                  <a:cubicBezTo>
                    <a:pt x="10204" y="9122"/>
                    <a:pt x="10291" y="8973"/>
                    <a:pt x="10185" y="8867"/>
                  </a:cubicBezTo>
                  <a:lnTo>
                    <a:pt x="2422" y="1985"/>
                  </a:lnTo>
                  <a:cubicBezTo>
                    <a:pt x="1704" y="1332"/>
                    <a:pt x="987" y="680"/>
                    <a:pt x="236" y="28"/>
                  </a:cubicBezTo>
                  <a:cubicBezTo>
                    <a:pt x="212" y="9"/>
                    <a:pt x="187" y="1"/>
                    <a:pt x="164" y="1"/>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3942375" y="1677300"/>
              <a:ext cx="257150" cy="227875"/>
            </a:xfrm>
            <a:custGeom>
              <a:avLst/>
              <a:gdLst/>
              <a:ahLst/>
              <a:cxnLst/>
              <a:rect l="l" t="t" r="r" b="b"/>
              <a:pathLst>
                <a:path w="10286" h="9115" extrusionOk="0">
                  <a:moveTo>
                    <a:pt x="153" y="0"/>
                  </a:moveTo>
                  <a:cubicBezTo>
                    <a:pt x="60" y="0"/>
                    <a:pt x="1" y="158"/>
                    <a:pt x="104" y="235"/>
                  </a:cubicBezTo>
                  <a:lnTo>
                    <a:pt x="7834" y="7151"/>
                  </a:lnTo>
                  <a:cubicBezTo>
                    <a:pt x="8552" y="7803"/>
                    <a:pt x="9302" y="8423"/>
                    <a:pt x="10020" y="9075"/>
                  </a:cubicBezTo>
                  <a:cubicBezTo>
                    <a:pt x="10048" y="9103"/>
                    <a:pt x="10077" y="9115"/>
                    <a:pt x="10104" y="9115"/>
                  </a:cubicBezTo>
                  <a:cubicBezTo>
                    <a:pt x="10207" y="9115"/>
                    <a:pt x="10286" y="8957"/>
                    <a:pt x="10183" y="8880"/>
                  </a:cubicBezTo>
                  <a:lnTo>
                    <a:pt x="2420" y="1997"/>
                  </a:lnTo>
                  <a:cubicBezTo>
                    <a:pt x="1702" y="1344"/>
                    <a:pt x="984" y="692"/>
                    <a:pt x="234" y="40"/>
                  </a:cubicBezTo>
                  <a:cubicBezTo>
                    <a:pt x="206" y="12"/>
                    <a:pt x="179" y="0"/>
                    <a:pt x="153" y="0"/>
                  </a:cubicBezTo>
                  <a:close/>
                </a:path>
              </a:pathLst>
            </a:custGeom>
            <a:solidFill>
              <a:srgbClr val="E0EAE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4165950" y="1197950"/>
              <a:ext cx="178625" cy="308650"/>
            </a:xfrm>
            <a:custGeom>
              <a:avLst/>
              <a:gdLst/>
              <a:ahLst/>
              <a:cxnLst/>
              <a:rect l="l" t="t" r="r" b="b"/>
              <a:pathLst>
                <a:path w="7145" h="12346" extrusionOk="0">
                  <a:moveTo>
                    <a:pt x="7144" y="1"/>
                  </a:moveTo>
                  <a:lnTo>
                    <a:pt x="359" y="33"/>
                  </a:lnTo>
                  <a:lnTo>
                    <a:pt x="294" y="1371"/>
                  </a:lnTo>
                  <a:lnTo>
                    <a:pt x="98" y="5709"/>
                  </a:lnTo>
                  <a:lnTo>
                    <a:pt x="0" y="8547"/>
                  </a:lnTo>
                  <a:cubicBezTo>
                    <a:pt x="0" y="8547"/>
                    <a:pt x="0" y="8580"/>
                    <a:pt x="0" y="8580"/>
                  </a:cubicBezTo>
                  <a:cubicBezTo>
                    <a:pt x="0" y="8645"/>
                    <a:pt x="0" y="8808"/>
                    <a:pt x="33" y="9004"/>
                  </a:cubicBezTo>
                  <a:cubicBezTo>
                    <a:pt x="66" y="10211"/>
                    <a:pt x="686" y="11352"/>
                    <a:pt x="1729" y="11939"/>
                  </a:cubicBezTo>
                  <a:cubicBezTo>
                    <a:pt x="2217" y="12213"/>
                    <a:pt x="2717" y="12346"/>
                    <a:pt x="3228" y="12346"/>
                  </a:cubicBezTo>
                  <a:cubicBezTo>
                    <a:pt x="3571" y="12346"/>
                    <a:pt x="3920" y="12286"/>
                    <a:pt x="4274" y="12168"/>
                  </a:cubicBezTo>
                  <a:cubicBezTo>
                    <a:pt x="5839" y="11678"/>
                    <a:pt x="6883" y="10080"/>
                    <a:pt x="6883" y="8449"/>
                  </a:cubicBezTo>
                  <a:lnTo>
                    <a:pt x="6883" y="7112"/>
                  </a:lnTo>
                  <a:lnTo>
                    <a:pt x="7144" y="1"/>
                  </a:ln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4165950" y="1201225"/>
              <a:ext cx="172100" cy="211225"/>
            </a:xfrm>
            <a:custGeom>
              <a:avLst/>
              <a:gdLst/>
              <a:ahLst/>
              <a:cxnLst/>
              <a:rect l="l" t="t" r="r" b="b"/>
              <a:pathLst>
                <a:path w="6884" h="8449" extrusionOk="0">
                  <a:moveTo>
                    <a:pt x="6166" y="0"/>
                  </a:moveTo>
                  <a:lnTo>
                    <a:pt x="294" y="1240"/>
                  </a:lnTo>
                  <a:lnTo>
                    <a:pt x="98" y="5578"/>
                  </a:lnTo>
                  <a:lnTo>
                    <a:pt x="0" y="8416"/>
                  </a:lnTo>
                  <a:cubicBezTo>
                    <a:pt x="0" y="8416"/>
                    <a:pt x="0" y="8449"/>
                    <a:pt x="0" y="8449"/>
                  </a:cubicBezTo>
                  <a:cubicBezTo>
                    <a:pt x="6883" y="8155"/>
                    <a:pt x="6166" y="0"/>
                    <a:pt x="6166" y="0"/>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3994700" y="823125"/>
              <a:ext cx="456700" cy="527225"/>
            </a:xfrm>
            <a:custGeom>
              <a:avLst/>
              <a:gdLst/>
              <a:ahLst/>
              <a:cxnLst/>
              <a:rect l="l" t="t" r="r" b="b"/>
              <a:pathLst>
                <a:path w="18268" h="21089" extrusionOk="0">
                  <a:moveTo>
                    <a:pt x="11152" y="1"/>
                  </a:moveTo>
                  <a:cubicBezTo>
                    <a:pt x="9055" y="1"/>
                    <a:pt x="6862" y="1367"/>
                    <a:pt x="5056" y="2631"/>
                  </a:cubicBezTo>
                  <a:cubicBezTo>
                    <a:pt x="4208" y="3218"/>
                    <a:pt x="3067" y="2533"/>
                    <a:pt x="2479" y="3414"/>
                  </a:cubicBezTo>
                  <a:cubicBezTo>
                    <a:pt x="1566" y="4751"/>
                    <a:pt x="620" y="6349"/>
                    <a:pt x="555" y="7948"/>
                  </a:cubicBezTo>
                  <a:cubicBezTo>
                    <a:pt x="490" y="9057"/>
                    <a:pt x="359" y="10166"/>
                    <a:pt x="196" y="11275"/>
                  </a:cubicBezTo>
                  <a:cubicBezTo>
                    <a:pt x="163" y="11601"/>
                    <a:pt x="131" y="11927"/>
                    <a:pt x="66" y="12286"/>
                  </a:cubicBezTo>
                  <a:cubicBezTo>
                    <a:pt x="33" y="12580"/>
                    <a:pt x="33" y="12841"/>
                    <a:pt x="0" y="13134"/>
                  </a:cubicBezTo>
                  <a:cubicBezTo>
                    <a:pt x="0" y="13363"/>
                    <a:pt x="0" y="13624"/>
                    <a:pt x="0" y="13852"/>
                  </a:cubicBezTo>
                  <a:lnTo>
                    <a:pt x="0" y="13917"/>
                  </a:lnTo>
                  <a:cubicBezTo>
                    <a:pt x="33" y="15515"/>
                    <a:pt x="424" y="17016"/>
                    <a:pt x="1305" y="18419"/>
                  </a:cubicBezTo>
                  <a:cubicBezTo>
                    <a:pt x="2377" y="20099"/>
                    <a:pt x="4212" y="21088"/>
                    <a:pt x="6145" y="21088"/>
                  </a:cubicBezTo>
                  <a:cubicBezTo>
                    <a:pt x="6802" y="21088"/>
                    <a:pt x="7470" y="20974"/>
                    <a:pt x="8123" y="20735"/>
                  </a:cubicBezTo>
                  <a:cubicBezTo>
                    <a:pt x="8645" y="20539"/>
                    <a:pt x="9199" y="20278"/>
                    <a:pt x="9819" y="19919"/>
                  </a:cubicBezTo>
                  <a:cubicBezTo>
                    <a:pt x="11450" y="18973"/>
                    <a:pt x="12820" y="17636"/>
                    <a:pt x="13864" y="16070"/>
                  </a:cubicBezTo>
                  <a:cubicBezTo>
                    <a:pt x="13896" y="16005"/>
                    <a:pt x="13962" y="15940"/>
                    <a:pt x="13994" y="15874"/>
                  </a:cubicBezTo>
                  <a:cubicBezTo>
                    <a:pt x="14059" y="15776"/>
                    <a:pt x="14157" y="15646"/>
                    <a:pt x="14223" y="15515"/>
                  </a:cubicBezTo>
                  <a:cubicBezTo>
                    <a:pt x="14451" y="15157"/>
                    <a:pt x="14744" y="14798"/>
                    <a:pt x="15038" y="14341"/>
                  </a:cubicBezTo>
                  <a:cubicBezTo>
                    <a:pt x="15038" y="14341"/>
                    <a:pt x="18267" y="13232"/>
                    <a:pt x="18137" y="10329"/>
                  </a:cubicBezTo>
                  <a:cubicBezTo>
                    <a:pt x="18137" y="10329"/>
                    <a:pt x="18046" y="8301"/>
                    <a:pt x="16702" y="8301"/>
                  </a:cubicBezTo>
                  <a:cubicBezTo>
                    <a:pt x="16438" y="8301"/>
                    <a:pt x="16126" y="8380"/>
                    <a:pt x="15756" y="8567"/>
                  </a:cubicBezTo>
                  <a:cubicBezTo>
                    <a:pt x="16702" y="5371"/>
                    <a:pt x="16310" y="1783"/>
                    <a:pt x="12787" y="315"/>
                  </a:cubicBezTo>
                  <a:cubicBezTo>
                    <a:pt x="12255" y="96"/>
                    <a:pt x="11707" y="1"/>
                    <a:pt x="11152" y="1"/>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3994700" y="804875"/>
              <a:ext cx="456700" cy="560275"/>
            </a:xfrm>
            <a:custGeom>
              <a:avLst/>
              <a:gdLst/>
              <a:ahLst/>
              <a:cxnLst/>
              <a:rect l="l" t="t" r="r" b="b"/>
              <a:pathLst>
                <a:path w="18268" h="22411" extrusionOk="0">
                  <a:moveTo>
                    <a:pt x="0" y="14582"/>
                  </a:moveTo>
                  <a:lnTo>
                    <a:pt x="0" y="14647"/>
                  </a:lnTo>
                  <a:cubicBezTo>
                    <a:pt x="33" y="16245"/>
                    <a:pt x="424" y="17746"/>
                    <a:pt x="1305" y="19149"/>
                  </a:cubicBezTo>
                  <a:cubicBezTo>
                    <a:pt x="2740" y="21399"/>
                    <a:pt x="5546" y="22411"/>
                    <a:pt x="8123" y="21465"/>
                  </a:cubicBezTo>
                  <a:cubicBezTo>
                    <a:pt x="8645" y="21269"/>
                    <a:pt x="9199" y="21008"/>
                    <a:pt x="9819" y="20649"/>
                  </a:cubicBezTo>
                  <a:cubicBezTo>
                    <a:pt x="11450" y="19703"/>
                    <a:pt x="12820" y="18366"/>
                    <a:pt x="13864" y="16800"/>
                  </a:cubicBezTo>
                  <a:cubicBezTo>
                    <a:pt x="13896" y="16735"/>
                    <a:pt x="13962" y="16670"/>
                    <a:pt x="13994" y="16604"/>
                  </a:cubicBezTo>
                  <a:cubicBezTo>
                    <a:pt x="14059" y="16506"/>
                    <a:pt x="14157" y="16376"/>
                    <a:pt x="14223" y="16245"/>
                  </a:cubicBezTo>
                  <a:cubicBezTo>
                    <a:pt x="14451" y="15887"/>
                    <a:pt x="14744" y="15528"/>
                    <a:pt x="15038" y="15071"/>
                  </a:cubicBezTo>
                  <a:cubicBezTo>
                    <a:pt x="15038" y="15071"/>
                    <a:pt x="18267" y="13962"/>
                    <a:pt x="18137" y="11059"/>
                  </a:cubicBezTo>
                  <a:cubicBezTo>
                    <a:pt x="18137" y="11059"/>
                    <a:pt x="18006" y="8156"/>
                    <a:pt x="15756" y="9297"/>
                  </a:cubicBezTo>
                  <a:cubicBezTo>
                    <a:pt x="16702" y="6101"/>
                    <a:pt x="16310" y="2513"/>
                    <a:pt x="12787" y="1045"/>
                  </a:cubicBezTo>
                  <a:cubicBezTo>
                    <a:pt x="10243" y="1"/>
                    <a:pt x="7340" y="1762"/>
                    <a:pt x="5056" y="3361"/>
                  </a:cubicBezTo>
                  <a:cubicBezTo>
                    <a:pt x="4208" y="3948"/>
                    <a:pt x="3067" y="3263"/>
                    <a:pt x="2479" y="4144"/>
                  </a:cubicBezTo>
                  <a:cubicBezTo>
                    <a:pt x="1566" y="5481"/>
                    <a:pt x="620" y="7079"/>
                    <a:pt x="555" y="8678"/>
                  </a:cubicBezTo>
                  <a:cubicBezTo>
                    <a:pt x="490" y="9787"/>
                    <a:pt x="359" y="10896"/>
                    <a:pt x="196" y="12005"/>
                  </a:cubicBezTo>
                  <a:cubicBezTo>
                    <a:pt x="163" y="12331"/>
                    <a:pt x="131" y="12657"/>
                    <a:pt x="66" y="13016"/>
                  </a:cubicBezTo>
                  <a:cubicBezTo>
                    <a:pt x="33" y="13310"/>
                    <a:pt x="33" y="13571"/>
                    <a:pt x="0" y="13864"/>
                  </a:cubicBezTo>
                  <a:cubicBezTo>
                    <a:pt x="0" y="14093"/>
                    <a:pt x="0" y="14354"/>
                    <a:pt x="0" y="14582"/>
                  </a:cubicBezTo>
                </a:path>
              </a:pathLst>
            </a:custGeom>
            <a:solidFill>
              <a:srgbClr val="FFD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4185525" y="1091875"/>
              <a:ext cx="35075" cy="45125"/>
            </a:xfrm>
            <a:custGeom>
              <a:avLst/>
              <a:gdLst/>
              <a:ahLst/>
              <a:cxnLst/>
              <a:rect l="l" t="t" r="r" b="b"/>
              <a:pathLst>
                <a:path w="1403" h="1805" extrusionOk="0">
                  <a:moveTo>
                    <a:pt x="836" y="1"/>
                  </a:moveTo>
                  <a:cubicBezTo>
                    <a:pt x="495" y="1"/>
                    <a:pt x="192" y="351"/>
                    <a:pt x="98" y="851"/>
                  </a:cubicBezTo>
                  <a:cubicBezTo>
                    <a:pt x="0" y="1340"/>
                    <a:pt x="196" y="1764"/>
                    <a:pt x="522" y="1797"/>
                  </a:cubicBezTo>
                  <a:cubicBezTo>
                    <a:pt x="549" y="1802"/>
                    <a:pt x="575" y="1804"/>
                    <a:pt x="601" y="1804"/>
                  </a:cubicBezTo>
                  <a:cubicBezTo>
                    <a:pt x="932" y="1804"/>
                    <a:pt x="1245" y="1435"/>
                    <a:pt x="1305" y="982"/>
                  </a:cubicBezTo>
                  <a:cubicBezTo>
                    <a:pt x="1403" y="492"/>
                    <a:pt x="1207" y="68"/>
                    <a:pt x="881" y="3"/>
                  </a:cubicBezTo>
                  <a:cubicBezTo>
                    <a:pt x="866" y="2"/>
                    <a:pt x="851" y="1"/>
                    <a:pt x="836" y="1"/>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4051775" y="1084550"/>
              <a:ext cx="35100" cy="45800"/>
            </a:xfrm>
            <a:custGeom>
              <a:avLst/>
              <a:gdLst/>
              <a:ahLst/>
              <a:cxnLst/>
              <a:rect l="l" t="t" r="r" b="b"/>
              <a:pathLst>
                <a:path w="1404" h="1832" extrusionOk="0">
                  <a:moveTo>
                    <a:pt x="843" y="1"/>
                  </a:moveTo>
                  <a:cubicBezTo>
                    <a:pt x="528" y="1"/>
                    <a:pt x="193" y="380"/>
                    <a:pt x="99" y="851"/>
                  </a:cubicBezTo>
                  <a:cubicBezTo>
                    <a:pt x="1" y="1340"/>
                    <a:pt x="196" y="1764"/>
                    <a:pt x="555" y="1829"/>
                  </a:cubicBezTo>
                  <a:cubicBezTo>
                    <a:pt x="568" y="1830"/>
                    <a:pt x="581" y="1831"/>
                    <a:pt x="594" y="1831"/>
                  </a:cubicBezTo>
                  <a:cubicBezTo>
                    <a:pt x="909" y="1831"/>
                    <a:pt x="1244" y="1451"/>
                    <a:pt x="1338" y="981"/>
                  </a:cubicBezTo>
                  <a:cubicBezTo>
                    <a:pt x="1403" y="492"/>
                    <a:pt x="1208" y="68"/>
                    <a:pt x="881" y="2"/>
                  </a:cubicBezTo>
                  <a:cubicBezTo>
                    <a:pt x="869" y="1"/>
                    <a:pt x="856" y="1"/>
                    <a:pt x="843" y="1"/>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4038725" y="1018550"/>
              <a:ext cx="51400" cy="38350"/>
            </a:xfrm>
            <a:custGeom>
              <a:avLst/>
              <a:gdLst/>
              <a:ahLst/>
              <a:cxnLst/>
              <a:rect l="l" t="t" r="r" b="b"/>
              <a:pathLst>
                <a:path w="2056" h="1534" extrusionOk="0">
                  <a:moveTo>
                    <a:pt x="1469" y="0"/>
                  </a:moveTo>
                  <a:cubicBezTo>
                    <a:pt x="718" y="65"/>
                    <a:pt x="131" y="685"/>
                    <a:pt x="1" y="1533"/>
                  </a:cubicBezTo>
                  <a:cubicBezTo>
                    <a:pt x="33" y="1435"/>
                    <a:pt x="99" y="1338"/>
                    <a:pt x="197" y="1240"/>
                  </a:cubicBezTo>
                  <a:cubicBezTo>
                    <a:pt x="262" y="1175"/>
                    <a:pt x="294" y="1142"/>
                    <a:pt x="360" y="1109"/>
                  </a:cubicBezTo>
                  <a:cubicBezTo>
                    <a:pt x="588" y="946"/>
                    <a:pt x="849" y="914"/>
                    <a:pt x="1077" y="881"/>
                  </a:cubicBezTo>
                  <a:cubicBezTo>
                    <a:pt x="1338" y="848"/>
                    <a:pt x="1599" y="816"/>
                    <a:pt x="1828" y="718"/>
                  </a:cubicBezTo>
                  <a:cubicBezTo>
                    <a:pt x="1958" y="653"/>
                    <a:pt x="2056" y="555"/>
                    <a:pt x="2056" y="392"/>
                  </a:cubicBezTo>
                  <a:cubicBezTo>
                    <a:pt x="2056" y="261"/>
                    <a:pt x="1925" y="131"/>
                    <a:pt x="1828" y="65"/>
                  </a:cubicBezTo>
                  <a:cubicBezTo>
                    <a:pt x="1697" y="0"/>
                    <a:pt x="1599" y="0"/>
                    <a:pt x="1469" y="0"/>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4194500" y="1017700"/>
              <a:ext cx="53025" cy="33500"/>
            </a:xfrm>
            <a:custGeom>
              <a:avLst/>
              <a:gdLst/>
              <a:ahLst/>
              <a:cxnLst/>
              <a:rect l="l" t="t" r="r" b="b"/>
              <a:pathLst>
                <a:path w="2121" h="1340" extrusionOk="0">
                  <a:moveTo>
                    <a:pt x="650" y="0"/>
                  </a:moveTo>
                  <a:cubicBezTo>
                    <a:pt x="629" y="0"/>
                    <a:pt x="608" y="1"/>
                    <a:pt x="587" y="2"/>
                  </a:cubicBezTo>
                  <a:cubicBezTo>
                    <a:pt x="457" y="34"/>
                    <a:pt x="359" y="34"/>
                    <a:pt x="229" y="132"/>
                  </a:cubicBezTo>
                  <a:cubicBezTo>
                    <a:pt x="131" y="197"/>
                    <a:pt x="33" y="360"/>
                    <a:pt x="0" y="491"/>
                  </a:cubicBezTo>
                  <a:cubicBezTo>
                    <a:pt x="0" y="654"/>
                    <a:pt x="131" y="719"/>
                    <a:pt x="229" y="752"/>
                  </a:cubicBezTo>
                  <a:cubicBezTo>
                    <a:pt x="457" y="817"/>
                    <a:pt x="750" y="817"/>
                    <a:pt x="979" y="817"/>
                  </a:cubicBezTo>
                  <a:cubicBezTo>
                    <a:pt x="1240" y="817"/>
                    <a:pt x="1501" y="817"/>
                    <a:pt x="1729" y="948"/>
                  </a:cubicBezTo>
                  <a:cubicBezTo>
                    <a:pt x="1794" y="980"/>
                    <a:pt x="1827" y="1013"/>
                    <a:pt x="1892" y="1045"/>
                  </a:cubicBezTo>
                  <a:cubicBezTo>
                    <a:pt x="1892" y="1045"/>
                    <a:pt x="1892" y="1045"/>
                    <a:pt x="1892" y="1078"/>
                  </a:cubicBezTo>
                  <a:cubicBezTo>
                    <a:pt x="1990" y="1143"/>
                    <a:pt x="2055" y="1241"/>
                    <a:pt x="2120" y="1339"/>
                  </a:cubicBezTo>
                  <a:cubicBezTo>
                    <a:pt x="1930" y="546"/>
                    <a:pt x="1370" y="0"/>
                    <a:pt x="650" y="0"/>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4098150" y="1221000"/>
              <a:ext cx="102550" cy="32375"/>
            </a:xfrm>
            <a:custGeom>
              <a:avLst/>
              <a:gdLst/>
              <a:ahLst/>
              <a:cxnLst/>
              <a:rect l="l" t="t" r="r" b="b"/>
              <a:pathLst>
                <a:path w="4102" h="1295" extrusionOk="0">
                  <a:moveTo>
                    <a:pt x="3723" y="1"/>
                  </a:moveTo>
                  <a:cubicBezTo>
                    <a:pt x="3669" y="1"/>
                    <a:pt x="3614" y="17"/>
                    <a:pt x="3561" y="57"/>
                  </a:cubicBezTo>
                  <a:cubicBezTo>
                    <a:pt x="2955" y="551"/>
                    <a:pt x="2195" y="797"/>
                    <a:pt x="1430" y="797"/>
                  </a:cubicBezTo>
                  <a:cubicBezTo>
                    <a:pt x="1082" y="797"/>
                    <a:pt x="733" y="746"/>
                    <a:pt x="396" y="644"/>
                  </a:cubicBezTo>
                  <a:cubicBezTo>
                    <a:pt x="368" y="635"/>
                    <a:pt x="342" y="631"/>
                    <a:pt x="317" y="631"/>
                  </a:cubicBezTo>
                  <a:cubicBezTo>
                    <a:pt x="82" y="631"/>
                    <a:pt x="1" y="1013"/>
                    <a:pt x="266" y="1101"/>
                  </a:cubicBezTo>
                  <a:cubicBezTo>
                    <a:pt x="648" y="1232"/>
                    <a:pt x="1046" y="1294"/>
                    <a:pt x="1443" y="1294"/>
                  </a:cubicBezTo>
                  <a:cubicBezTo>
                    <a:pt x="2334" y="1294"/>
                    <a:pt x="3220" y="980"/>
                    <a:pt x="3919" y="416"/>
                  </a:cubicBezTo>
                  <a:cubicBezTo>
                    <a:pt x="4101" y="260"/>
                    <a:pt x="3931" y="1"/>
                    <a:pt x="3723" y="1"/>
                  </a:cubicBezTo>
                  <a:close/>
                </a:path>
              </a:pathLst>
            </a:custGeom>
            <a:solidFill>
              <a:srgbClr val="FFB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4084400" y="1100800"/>
              <a:ext cx="45500" cy="104775"/>
            </a:xfrm>
            <a:custGeom>
              <a:avLst/>
              <a:gdLst/>
              <a:ahLst/>
              <a:cxnLst/>
              <a:rect l="l" t="t" r="r" b="b"/>
              <a:pathLst>
                <a:path w="1820" h="4191" extrusionOk="0">
                  <a:moveTo>
                    <a:pt x="1527" y="1"/>
                  </a:moveTo>
                  <a:cubicBezTo>
                    <a:pt x="1481" y="1"/>
                    <a:pt x="1436" y="21"/>
                    <a:pt x="1403" y="70"/>
                  </a:cubicBezTo>
                  <a:cubicBezTo>
                    <a:pt x="1110" y="527"/>
                    <a:pt x="849" y="983"/>
                    <a:pt x="620" y="1473"/>
                  </a:cubicBezTo>
                  <a:cubicBezTo>
                    <a:pt x="392" y="1897"/>
                    <a:pt x="164" y="2353"/>
                    <a:pt x="66" y="2843"/>
                  </a:cubicBezTo>
                  <a:cubicBezTo>
                    <a:pt x="1" y="3234"/>
                    <a:pt x="98" y="3658"/>
                    <a:pt x="425" y="3919"/>
                  </a:cubicBezTo>
                  <a:cubicBezTo>
                    <a:pt x="633" y="4104"/>
                    <a:pt x="890" y="4191"/>
                    <a:pt x="1150" y="4191"/>
                  </a:cubicBezTo>
                  <a:cubicBezTo>
                    <a:pt x="1256" y="4191"/>
                    <a:pt x="1364" y="4176"/>
                    <a:pt x="1468" y="4148"/>
                  </a:cubicBezTo>
                  <a:cubicBezTo>
                    <a:pt x="1679" y="4087"/>
                    <a:pt x="1584" y="3749"/>
                    <a:pt x="1363" y="3749"/>
                  </a:cubicBezTo>
                  <a:cubicBezTo>
                    <a:pt x="1344" y="3749"/>
                    <a:pt x="1325" y="3751"/>
                    <a:pt x="1305" y="3756"/>
                  </a:cubicBezTo>
                  <a:cubicBezTo>
                    <a:pt x="1245" y="3779"/>
                    <a:pt x="1184" y="3789"/>
                    <a:pt x="1123" y="3789"/>
                  </a:cubicBezTo>
                  <a:cubicBezTo>
                    <a:pt x="917" y="3789"/>
                    <a:pt x="713" y="3671"/>
                    <a:pt x="588" y="3495"/>
                  </a:cubicBezTo>
                  <a:cubicBezTo>
                    <a:pt x="359" y="3202"/>
                    <a:pt x="490" y="2843"/>
                    <a:pt x="588" y="2549"/>
                  </a:cubicBezTo>
                  <a:cubicBezTo>
                    <a:pt x="881" y="1766"/>
                    <a:pt x="1273" y="1016"/>
                    <a:pt x="1697" y="331"/>
                  </a:cubicBezTo>
                  <a:cubicBezTo>
                    <a:pt x="1819" y="184"/>
                    <a:pt x="1666" y="1"/>
                    <a:pt x="1527" y="1"/>
                  </a:cubicBezTo>
                  <a:close/>
                </a:path>
              </a:pathLst>
            </a:custGeom>
            <a:solidFill>
              <a:srgbClr val="FF7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3994700" y="1022950"/>
              <a:ext cx="411150" cy="327400"/>
            </a:xfrm>
            <a:custGeom>
              <a:avLst/>
              <a:gdLst/>
              <a:ahLst/>
              <a:cxnLst/>
              <a:rect l="l" t="t" r="r" b="b"/>
              <a:pathLst>
                <a:path w="16446" h="13096" extrusionOk="0">
                  <a:moveTo>
                    <a:pt x="16163" y="0"/>
                  </a:moveTo>
                  <a:cubicBezTo>
                    <a:pt x="16137" y="0"/>
                    <a:pt x="16109" y="6"/>
                    <a:pt x="16082" y="20"/>
                  </a:cubicBezTo>
                  <a:cubicBezTo>
                    <a:pt x="14777" y="738"/>
                    <a:pt x="13831" y="1977"/>
                    <a:pt x="12885" y="3086"/>
                  </a:cubicBezTo>
                  <a:cubicBezTo>
                    <a:pt x="12004" y="4130"/>
                    <a:pt x="11124" y="5206"/>
                    <a:pt x="10406" y="6381"/>
                  </a:cubicBezTo>
                  <a:cubicBezTo>
                    <a:pt x="9623" y="6022"/>
                    <a:pt x="8840" y="5663"/>
                    <a:pt x="8025" y="5370"/>
                  </a:cubicBezTo>
                  <a:cubicBezTo>
                    <a:pt x="6722" y="4884"/>
                    <a:pt x="5359" y="4579"/>
                    <a:pt x="3999" y="4579"/>
                  </a:cubicBezTo>
                  <a:cubicBezTo>
                    <a:pt x="3623" y="4579"/>
                    <a:pt x="3246" y="4602"/>
                    <a:pt x="2871" y="4652"/>
                  </a:cubicBezTo>
                  <a:cubicBezTo>
                    <a:pt x="1860" y="4782"/>
                    <a:pt x="881" y="5076"/>
                    <a:pt x="0" y="5598"/>
                  </a:cubicBezTo>
                  <a:cubicBezTo>
                    <a:pt x="0" y="5696"/>
                    <a:pt x="0" y="5761"/>
                    <a:pt x="0" y="5859"/>
                  </a:cubicBezTo>
                  <a:lnTo>
                    <a:pt x="0" y="5924"/>
                  </a:lnTo>
                  <a:cubicBezTo>
                    <a:pt x="33" y="7522"/>
                    <a:pt x="424" y="9023"/>
                    <a:pt x="1305" y="10426"/>
                  </a:cubicBezTo>
                  <a:cubicBezTo>
                    <a:pt x="2377" y="12106"/>
                    <a:pt x="4212" y="13095"/>
                    <a:pt x="6145" y="13095"/>
                  </a:cubicBezTo>
                  <a:cubicBezTo>
                    <a:pt x="6802" y="13095"/>
                    <a:pt x="7470" y="12981"/>
                    <a:pt x="8123" y="12742"/>
                  </a:cubicBezTo>
                  <a:cubicBezTo>
                    <a:pt x="8645" y="12546"/>
                    <a:pt x="9199" y="12285"/>
                    <a:pt x="9819" y="11926"/>
                  </a:cubicBezTo>
                  <a:cubicBezTo>
                    <a:pt x="11450" y="10980"/>
                    <a:pt x="12820" y="9643"/>
                    <a:pt x="13864" y="8077"/>
                  </a:cubicBezTo>
                  <a:cubicBezTo>
                    <a:pt x="13896" y="8012"/>
                    <a:pt x="13962" y="7947"/>
                    <a:pt x="13994" y="7881"/>
                  </a:cubicBezTo>
                  <a:cubicBezTo>
                    <a:pt x="13668" y="7783"/>
                    <a:pt x="13342" y="7686"/>
                    <a:pt x="13016" y="7555"/>
                  </a:cubicBezTo>
                  <a:cubicBezTo>
                    <a:pt x="12233" y="7262"/>
                    <a:pt x="11482" y="6903"/>
                    <a:pt x="10732" y="6544"/>
                  </a:cubicBezTo>
                  <a:cubicBezTo>
                    <a:pt x="11450" y="5402"/>
                    <a:pt x="12265" y="4358"/>
                    <a:pt x="13146" y="3315"/>
                  </a:cubicBezTo>
                  <a:cubicBezTo>
                    <a:pt x="14059" y="2238"/>
                    <a:pt x="14973" y="1031"/>
                    <a:pt x="16278" y="314"/>
                  </a:cubicBezTo>
                  <a:cubicBezTo>
                    <a:pt x="16446" y="229"/>
                    <a:pt x="16325" y="0"/>
                    <a:pt x="16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4009275" y="1165225"/>
              <a:ext cx="237575" cy="60975"/>
            </a:xfrm>
            <a:custGeom>
              <a:avLst/>
              <a:gdLst/>
              <a:ahLst/>
              <a:cxnLst/>
              <a:rect l="l" t="t" r="r" b="b"/>
              <a:pathLst>
                <a:path w="9503" h="2439" extrusionOk="0">
                  <a:moveTo>
                    <a:pt x="2340" y="0"/>
                  </a:moveTo>
                  <a:cubicBezTo>
                    <a:pt x="1568" y="0"/>
                    <a:pt x="810" y="153"/>
                    <a:pt x="135" y="592"/>
                  </a:cubicBezTo>
                  <a:cubicBezTo>
                    <a:pt x="0" y="700"/>
                    <a:pt x="88" y="918"/>
                    <a:pt x="232" y="918"/>
                  </a:cubicBezTo>
                  <a:cubicBezTo>
                    <a:pt x="263" y="918"/>
                    <a:pt x="296" y="908"/>
                    <a:pt x="331" y="886"/>
                  </a:cubicBezTo>
                  <a:cubicBezTo>
                    <a:pt x="933" y="489"/>
                    <a:pt x="1614" y="350"/>
                    <a:pt x="2315" y="350"/>
                  </a:cubicBezTo>
                  <a:cubicBezTo>
                    <a:pt x="3171" y="350"/>
                    <a:pt x="4058" y="558"/>
                    <a:pt x="4865" y="755"/>
                  </a:cubicBezTo>
                  <a:cubicBezTo>
                    <a:pt x="6365" y="1146"/>
                    <a:pt x="7801" y="1701"/>
                    <a:pt x="9171" y="2419"/>
                  </a:cubicBezTo>
                  <a:cubicBezTo>
                    <a:pt x="9198" y="2432"/>
                    <a:pt x="9224" y="2438"/>
                    <a:pt x="9249" y="2438"/>
                  </a:cubicBezTo>
                  <a:cubicBezTo>
                    <a:pt x="9405" y="2438"/>
                    <a:pt x="9502" y="2205"/>
                    <a:pt x="9334" y="2092"/>
                  </a:cubicBezTo>
                  <a:cubicBezTo>
                    <a:pt x="7898" y="1342"/>
                    <a:pt x="6365" y="755"/>
                    <a:pt x="4800" y="364"/>
                  </a:cubicBezTo>
                  <a:cubicBezTo>
                    <a:pt x="4021" y="177"/>
                    <a:pt x="3172" y="0"/>
                    <a:pt x="2340" y="0"/>
                  </a:cubicBezTo>
                  <a:close/>
                </a:path>
              </a:pathLst>
            </a:custGeom>
            <a:solidFill>
              <a:srgbClr val="E0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4044450" y="1201900"/>
              <a:ext cx="141925" cy="45775"/>
            </a:xfrm>
            <a:custGeom>
              <a:avLst/>
              <a:gdLst/>
              <a:ahLst/>
              <a:cxnLst/>
              <a:rect l="l" t="t" r="r" b="b"/>
              <a:pathLst>
                <a:path w="5677" h="1831" extrusionOk="0">
                  <a:moveTo>
                    <a:pt x="540" y="0"/>
                  </a:moveTo>
                  <a:cubicBezTo>
                    <a:pt x="436" y="0"/>
                    <a:pt x="332" y="2"/>
                    <a:pt x="229" y="6"/>
                  </a:cubicBezTo>
                  <a:cubicBezTo>
                    <a:pt x="0" y="38"/>
                    <a:pt x="0" y="364"/>
                    <a:pt x="229" y="364"/>
                  </a:cubicBezTo>
                  <a:cubicBezTo>
                    <a:pt x="334" y="361"/>
                    <a:pt x="440" y="359"/>
                    <a:pt x="546" y="359"/>
                  </a:cubicBezTo>
                  <a:cubicBezTo>
                    <a:pt x="2233" y="359"/>
                    <a:pt x="3907" y="848"/>
                    <a:pt x="5350" y="1800"/>
                  </a:cubicBezTo>
                  <a:cubicBezTo>
                    <a:pt x="5376" y="1821"/>
                    <a:pt x="5403" y="1830"/>
                    <a:pt x="5430" y="1830"/>
                  </a:cubicBezTo>
                  <a:cubicBezTo>
                    <a:pt x="5566" y="1830"/>
                    <a:pt x="5677" y="1583"/>
                    <a:pt x="5513" y="1474"/>
                  </a:cubicBezTo>
                  <a:cubicBezTo>
                    <a:pt x="4035" y="519"/>
                    <a:pt x="2294" y="0"/>
                    <a:pt x="540" y="0"/>
                  </a:cubicBezTo>
                  <a:close/>
                </a:path>
              </a:pathLst>
            </a:custGeom>
            <a:solidFill>
              <a:srgbClr val="E0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4059850" y="1280675"/>
              <a:ext cx="131125" cy="26450"/>
            </a:xfrm>
            <a:custGeom>
              <a:avLst/>
              <a:gdLst/>
              <a:ahLst/>
              <a:cxnLst/>
              <a:rect l="l" t="t" r="r" b="b"/>
              <a:pathLst>
                <a:path w="5245" h="1058" extrusionOk="0">
                  <a:moveTo>
                    <a:pt x="288" y="1"/>
                  </a:moveTo>
                  <a:cubicBezTo>
                    <a:pt x="124" y="1"/>
                    <a:pt x="1" y="256"/>
                    <a:pt x="200" y="312"/>
                  </a:cubicBezTo>
                  <a:cubicBezTo>
                    <a:pt x="1270" y="801"/>
                    <a:pt x="2441" y="1058"/>
                    <a:pt x="3616" y="1058"/>
                  </a:cubicBezTo>
                  <a:cubicBezTo>
                    <a:pt x="4088" y="1058"/>
                    <a:pt x="4560" y="1016"/>
                    <a:pt x="5027" y="932"/>
                  </a:cubicBezTo>
                  <a:cubicBezTo>
                    <a:pt x="5245" y="901"/>
                    <a:pt x="5166" y="604"/>
                    <a:pt x="4961" y="604"/>
                  </a:cubicBezTo>
                  <a:cubicBezTo>
                    <a:pt x="4951" y="604"/>
                    <a:pt x="4940" y="604"/>
                    <a:pt x="4930" y="606"/>
                  </a:cubicBezTo>
                  <a:cubicBezTo>
                    <a:pt x="4491" y="681"/>
                    <a:pt x="4048" y="718"/>
                    <a:pt x="3605" y="718"/>
                  </a:cubicBezTo>
                  <a:cubicBezTo>
                    <a:pt x="2496" y="718"/>
                    <a:pt x="1388" y="485"/>
                    <a:pt x="363" y="19"/>
                  </a:cubicBezTo>
                  <a:cubicBezTo>
                    <a:pt x="338" y="6"/>
                    <a:pt x="312" y="1"/>
                    <a:pt x="288" y="1"/>
                  </a:cubicBezTo>
                  <a:close/>
                </a:path>
              </a:pathLst>
            </a:custGeom>
            <a:solidFill>
              <a:srgbClr val="E0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4044700" y="1239475"/>
              <a:ext cx="104450" cy="30475"/>
            </a:xfrm>
            <a:custGeom>
              <a:avLst/>
              <a:gdLst/>
              <a:ahLst/>
              <a:cxnLst/>
              <a:rect l="l" t="t" r="r" b="b"/>
              <a:pathLst>
                <a:path w="4178" h="1219" extrusionOk="0">
                  <a:moveTo>
                    <a:pt x="285" y="1"/>
                  </a:moveTo>
                  <a:cubicBezTo>
                    <a:pt x="79" y="1"/>
                    <a:pt x="1" y="300"/>
                    <a:pt x="219" y="362"/>
                  </a:cubicBezTo>
                  <a:cubicBezTo>
                    <a:pt x="1458" y="590"/>
                    <a:pt x="2665" y="884"/>
                    <a:pt x="3872" y="1210"/>
                  </a:cubicBezTo>
                  <a:cubicBezTo>
                    <a:pt x="3892" y="1216"/>
                    <a:pt x="3912" y="1219"/>
                    <a:pt x="3930" y="1219"/>
                  </a:cubicBezTo>
                  <a:cubicBezTo>
                    <a:pt x="4115" y="1219"/>
                    <a:pt x="4178" y="943"/>
                    <a:pt x="3970" y="884"/>
                  </a:cubicBezTo>
                  <a:cubicBezTo>
                    <a:pt x="2763" y="525"/>
                    <a:pt x="1556" y="232"/>
                    <a:pt x="316" y="3"/>
                  </a:cubicBezTo>
                  <a:cubicBezTo>
                    <a:pt x="306" y="2"/>
                    <a:pt x="295" y="1"/>
                    <a:pt x="285" y="1"/>
                  </a:cubicBezTo>
                  <a:close/>
                </a:path>
              </a:pathLst>
            </a:custGeom>
            <a:solidFill>
              <a:srgbClr val="E0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4081150" y="1373275"/>
              <a:ext cx="157400" cy="210625"/>
            </a:xfrm>
            <a:custGeom>
              <a:avLst/>
              <a:gdLst/>
              <a:ahLst/>
              <a:cxnLst/>
              <a:rect l="l" t="t" r="r" b="b"/>
              <a:pathLst>
                <a:path w="6296" h="8425" extrusionOk="0">
                  <a:moveTo>
                    <a:pt x="3556" y="1"/>
                  </a:moveTo>
                  <a:cubicBezTo>
                    <a:pt x="3132" y="66"/>
                    <a:pt x="2707" y="262"/>
                    <a:pt x="2316" y="555"/>
                  </a:cubicBezTo>
                  <a:cubicBezTo>
                    <a:pt x="1207" y="1338"/>
                    <a:pt x="489" y="2578"/>
                    <a:pt x="391" y="3883"/>
                  </a:cubicBezTo>
                  <a:lnTo>
                    <a:pt x="0" y="8352"/>
                  </a:lnTo>
                  <a:cubicBezTo>
                    <a:pt x="206" y="8401"/>
                    <a:pt x="422" y="8425"/>
                    <a:pt x="646" y="8425"/>
                  </a:cubicBezTo>
                  <a:cubicBezTo>
                    <a:pt x="2476" y="8425"/>
                    <a:pt x="4813" y="6855"/>
                    <a:pt x="6296" y="5285"/>
                  </a:cubicBezTo>
                  <a:cubicBezTo>
                    <a:pt x="4860" y="4111"/>
                    <a:pt x="4078" y="1795"/>
                    <a:pt x="3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4238525" y="1373275"/>
              <a:ext cx="160675" cy="210625"/>
            </a:xfrm>
            <a:custGeom>
              <a:avLst/>
              <a:gdLst/>
              <a:ahLst/>
              <a:cxnLst/>
              <a:rect l="l" t="t" r="r" b="b"/>
              <a:pathLst>
                <a:path w="6427" h="8425" extrusionOk="0">
                  <a:moveTo>
                    <a:pt x="3980" y="1"/>
                  </a:moveTo>
                  <a:cubicBezTo>
                    <a:pt x="3034" y="1795"/>
                    <a:pt x="1697" y="4111"/>
                    <a:pt x="1" y="5285"/>
                  </a:cubicBezTo>
                  <a:cubicBezTo>
                    <a:pt x="1134" y="6855"/>
                    <a:pt x="3097" y="8425"/>
                    <a:pt x="4919" y="8425"/>
                  </a:cubicBezTo>
                  <a:cubicBezTo>
                    <a:pt x="5141" y="8425"/>
                    <a:pt x="5362" y="8401"/>
                    <a:pt x="5579" y="8352"/>
                  </a:cubicBezTo>
                  <a:lnTo>
                    <a:pt x="6231" y="3883"/>
                  </a:lnTo>
                  <a:cubicBezTo>
                    <a:pt x="6427" y="2578"/>
                    <a:pt x="6035" y="1338"/>
                    <a:pt x="5089" y="555"/>
                  </a:cubicBezTo>
                  <a:cubicBezTo>
                    <a:pt x="4730" y="262"/>
                    <a:pt x="4372" y="66"/>
                    <a:pt x="3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3917225" y="768150"/>
              <a:ext cx="557825" cy="408350"/>
            </a:xfrm>
            <a:custGeom>
              <a:avLst/>
              <a:gdLst/>
              <a:ahLst/>
              <a:cxnLst/>
              <a:rect l="l" t="t" r="r" b="b"/>
              <a:pathLst>
                <a:path w="22313" h="16334" extrusionOk="0">
                  <a:moveTo>
                    <a:pt x="13309" y="0"/>
                  </a:moveTo>
                  <a:cubicBezTo>
                    <a:pt x="9443" y="0"/>
                    <a:pt x="5714" y="1615"/>
                    <a:pt x="2675" y="4014"/>
                  </a:cubicBezTo>
                  <a:cubicBezTo>
                    <a:pt x="1958" y="4569"/>
                    <a:pt x="1273" y="5156"/>
                    <a:pt x="783" y="5906"/>
                  </a:cubicBezTo>
                  <a:cubicBezTo>
                    <a:pt x="294" y="6689"/>
                    <a:pt x="0" y="7602"/>
                    <a:pt x="164" y="8483"/>
                  </a:cubicBezTo>
                  <a:cubicBezTo>
                    <a:pt x="327" y="9527"/>
                    <a:pt x="1077" y="10473"/>
                    <a:pt x="1044" y="11517"/>
                  </a:cubicBezTo>
                  <a:cubicBezTo>
                    <a:pt x="979" y="12397"/>
                    <a:pt x="425" y="13311"/>
                    <a:pt x="881" y="14028"/>
                  </a:cubicBezTo>
                  <a:cubicBezTo>
                    <a:pt x="1087" y="14346"/>
                    <a:pt x="1440" y="14485"/>
                    <a:pt x="1812" y="14485"/>
                  </a:cubicBezTo>
                  <a:cubicBezTo>
                    <a:pt x="2205" y="14485"/>
                    <a:pt x="2619" y="14329"/>
                    <a:pt x="2904" y="14061"/>
                  </a:cubicBezTo>
                  <a:cubicBezTo>
                    <a:pt x="3426" y="13507"/>
                    <a:pt x="3589" y="12691"/>
                    <a:pt x="3589" y="11908"/>
                  </a:cubicBezTo>
                  <a:cubicBezTo>
                    <a:pt x="3589" y="11582"/>
                    <a:pt x="3589" y="11223"/>
                    <a:pt x="3589" y="10864"/>
                  </a:cubicBezTo>
                  <a:cubicBezTo>
                    <a:pt x="3947" y="10636"/>
                    <a:pt x="4208" y="10245"/>
                    <a:pt x="4372" y="9853"/>
                  </a:cubicBezTo>
                  <a:cubicBezTo>
                    <a:pt x="4567" y="9331"/>
                    <a:pt x="4665" y="8744"/>
                    <a:pt x="4959" y="8287"/>
                  </a:cubicBezTo>
                  <a:cubicBezTo>
                    <a:pt x="5203" y="7880"/>
                    <a:pt x="5652" y="7562"/>
                    <a:pt x="6097" y="7562"/>
                  </a:cubicBezTo>
                  <a:cubicBezTo>
                    <a:pt x="6186" y="7562"/>
                    <a:pt x="6274" y="7575"/>
                    <a:pt x="6361" y="7602"/>
                  </a:cubicBezTo>
                  <a:cubicBezTo>
                    <a:pt x="6883" y="7765"/>
                    <a:pt x="7112" y="8353"/>
                    <a:pt x="7373" y="8842"/>
                  </a:cubicBezTo>
                  <a:cubicBezTo>
                    <a:pt x="7567" y="9259"/>
                    <a:pt x="7975" y="9700"/>
                    <a:pt x="8394" y="9700"/>
                  </a:cubicBezTo>
                  <a:cubicBezTo>
                    <a:pt x="8467" y="9700"/>
                    <a:pt x="8540" y="9686"/>
                    <a:pt x="8612" y="9657"/>
                  </a:cubicBezTo>
                  <a:cubicBezTo>
                    <a:pt x="9134" y="9462"/>
                    <a:pt x="9199" y="8777"/>
                    <a:pt x="9297" y="8222"/>
                  </a:cubicBezTo>
                  <a:cubicBezTo>
                    <a:pt x="9493" y="7309"/>
                    <a:pt x="10178" y="6428"/>
                    <a:pt x="11124" y="6232"/>
                  </a:cubicBezTo>
                  <a:cubicBezTo>
                    <a:pt x="11218" y="6216"/>
                    <a:pt x="11313" y="6208"/>
                    <a:pt x="11409" y="6208"/>
                  </a:cubicBezTo>
                  <a:cubicBezTo>
                    <a:pt x="12273" y="6208"/>
                    <a:pt x="13149" y="6851"/>
                    <a:pt x="13179" y="7733"/>
                  </a:cubicBezTo>
                  <a:cubicBezTo>
                    <a:pt x="13179" y="8059"/>
                    <a:pt x="13081" y="8418"/>
                    <a:pt x="13048" y="8744"/>
                  </a:cubicBezTo>
                  <a:cubicBezTo>
                    <a:pt x="12983" y="9103"/>
                    <a:pt x="13048" y="9494"/>
                    <a:pt x="13342" y="9690"/>
                  </a:cubicBezTo>
                  <a:cubicBezTo>
                    <a:pt x="13477" y="9795"/>
                    <a:pt x="13629" y="9833"/>
                    <a:pt x="13791" y="9833"/>
                  </a:cubicBezTo>
                  <a:cubicBezTo>
                    <a:pt x="14212" y="9833"/>
                    <a:pt x="14704" y="9578"/>
                    <a:pt x="15149" y="9578"/>
                  </a:cubicBezTo>
                  <a:cubicBezTo>
                    <a:pt x="15280" y="9578"/>
                    <a:pt x="15407" y="9600"/>
                    <a:pt x="15527" y="9657"/>
                  </a:cubicBezTo>
                  <a:cubicBezTo>
                    <a:pt x="15952" y="9853"/>
                    <a:pt x="16082" y="10408"/>
                    <a:pt x="15984" y="10864"/>
                  </a:cubicBezTo>
                  <a:cubicBezTo>
                    <a:pt x="15854" y="11321"/>
                    <a:pt x="15560" y="11712"/>
                    <a:pt x="15299" y="12104"/>
                  </a:cubicBezTo>
                  <a:cubicBezTo>
                    <a:pt x="15071" y="12495"/>
                    <a:pt x="14842" y="12985"/>
                    <a:pt x="14940" y="13441"/>
                  </a:cubicBezTo>
                  <a:cubicBezTo>
                    <a:pt x="15019" y="13810"/>
                    <a:pt x="15397" y="14116"/>
                    <a:pt x="15746" y="14116"/>
                  </a:cubicBezTo>
                  <a:cubicBezTo>
                    <a:pt x="15828" y="14116"/>
                    <a:pt x="15909" y="14099"/>
                    <a:pt x="15984" y="14061"/>
                  </a:cubicBezTo>
                  <a:cubicBezTo>
                    <a:pt x="16343" y="13865"/>
                    <a:pt x="16473" y="13376"/>
                    <a:pt x="16865" y="13343"/>
                  </a:cubicBezTo>
                  <a:cubicBezTo>
                    <a:pt x="17224" y="13343"/>
                    <a:pt x="17452" y="13800"/>
                    <a:pt x="17354" y="14159"/>
                  </a:cubicBezTo>
                  <a:cubicBezTo>
                    <a:pt x="17256" y="14518"/>
                    <a:pt x="16963" y="14779"/>
                    <a:pt x="16767" y="15072"/>
                  </a:cubicBezTo>
                  <a:cubicBezTo>
                    <a:pt x="16539" y="15366"/>
                    <a:pt x="16408" y="15790"/>
                    <a:pt x="16604" y="16084"/>
                  </a:cubicBezTo>
                  <a:cubicBezTo>
                    <a:pt x="16725" y="16259"/>
                    <a:pt x="16913" y="16334"/>
                    <a:pt x="17113" y="16334"/>
                  </a:cubicBezTo>
                  <a:cubicBezTo>
                    <a:pt x="17397" y="16334"/>
                    <a:pt x="17704" y="16183"/>
                    <a:pt x="17876" y="15953"/>
                  </a:cubicBezTo>
                  <a:cubicBezTo>
                    <a:pt x="18235" y="15496"/>
                    <a:pt x="18333" y="14877"/>
                    <a:pt x="18333" y="14322"/>
                  </a:cubicBezTo>
                  <a:cubicBezTo>
                    <a:pt x="18333" y="13735"/>
                    <a:pt x="18268" y="13148"/>
                    <a:pt x="18398" y="12593"/>
                  </a:cubicBezTo>
                  <a:cubicBezTo>
                    <a:pt x="18561" y="12039"/>
                    <a:pt x="18953" y="11484"/>
                    <a:pt x="19540" y="11419"/>
                  </a:cubicBezTo>
                  <a:cubicBezTo>
                    <a:pt x="19588" y="11413"/>
                    <a:pt x="19635" y="11410"/>
                    <a:pt x="19683" y="11410"/>
                  </a:cubicBezTo>
                  <a:cubicBezTo>
                    <a:pt x="20109" y="11410"/>
                    <a:pt x="20536" y="11623"/>
                    <a:pt x="20962" y="11623"/>
                  </a:cubicBezTo>
                  <a:cubicBezTo>
                    <a:pt x="21010" y="11623"/>
                    <a:pt x="21058" y="11621"/>
                    <a:pt x="21105" y="11615"/>
                  </a:cubicBezTo>
                  <a:cubicBezTo>
                    <a:pt x="21595" y="11549"/>
                    <a:pt x="21986" y="11125"/>
                    <a:pt x="22149" y="10636"/>
                  </a:cubicBezTo>
                  <a:cubicBezTo>
                    <a:pt x="22312" y="10179"/>
                    <a:pt x="22280" y="9690"/>
                    <a:pt x="22247" y="9201"/>
                  </a:cubicBezTo>
                  <a:cubicBezTo>
                    <a:pt x="22117" y="6950"/>
                    <a:pt x="21725" y="4569"/>
                    <a:pt x="20290" y="2840"/>
                  </a:cubicBezTo>
                  <a:cubicBezTo>
                    <a:pt x="18692" y="883"/>
                    <a:pt x="16049" y="67"/>
                    <a:pt x="13538" y="2"/>
                  </a:cubicBezTo>
                  <a:cubicBezTo>
                    <a:pt x="13461" y="1"/>
                    <a:pt x="13385" y="0"/>
                    <a:pt x="13309" y="0"/>
                  </a:cubicBezTo>
                  <a:close/>
                </a:path>
              </a:pathLst>
            </a:custGeom>
            <a:solidFill>
              <a:srgbClr val="4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3526337" y="2362525"/>
            <a:ext cx="5617664" cy="1689300"/>
          </a:xfrm>
          <a:prstGeom prst="rect">
            <a:avLst/>
          </a:prstGeom>
        </p:spPr>
        <p:txBody>
          <a:bodyPr spcFirstLastPara="1" wrap="square" lIns="91425" tIns="91425" rIns="91425" bIns="91425" anchor="t" anchorCtr="0">
            <a:noAutofit/>
          </a:bodyPr>
          <a:lstStyle/>
          <a:p>
            <a:r>
              <a:rPr lang="en-US" dirty="0"/>
              <a:t>Problem statement</a:t>
            </a: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 name="Google Shape;2093;p51">
            <a:extLst>
              <a:ext uri="{FF2B5EF4-FFF2-40B4-BE49-F238E27FC236}">
                <a16:creationId xmlns:a16="http://schemas.microsoft.com/office/drawing/2014/main" id="{EFF481D6-65F9-B5AF-F0AD-2B1038240422}"/>
              </a:ext>
            </a:extLst>
          </p:cNvPr>
          <p:cNvGrpSpPr/>
          <p:nvPr/>
        </p:nvGrpSpPr>
        <p:grpSpPr>
          <a:xfrm>
            <a:off x="339260" y="1221743"/>
            <a:ext cx="3529622" cy="4556982"/>
            <a:chOff x="339260" y="1221743"/>
            <a:chExt cx="3529622" cy="4556982"/>
          </a:xfrm>
        </p:grpSpPr>
        <p:sp>
          <p:nvSpPr>
            <p:cNvPr id="3" name="Google Shape;2094;p51">
              <a:extLst>
                <a:ext uri="{FF2B5EF4-FFF2-40B4-BE49-F238E27FC236}">
                  <a16:creationId xmlns:a16="http://schemas.microsoft.com/office/drawing/2014/main" id="{524C5B45-8A50-35A3-B233-2C196681BD17}"/>
                </a:ext>
              </a:extLst>
            </p:cNvPr>
            <p:cNvSpPr/>
            <p:nvPr/>
          </p:nvSpPr>
          <p:spPr>
            <a:xfrm>
              <a:off x="2878175" y="3315138"/>
              <a:ext cx="990707" cy="2417990"/>
            </a:xfrm>
            <a:custGeom>
              <a:avLst/>
              <a:gdLst/>
              <a:ahLst/>
              <a:cxnLst/>
              <a:rect l="l" t="t" r="r" b="b"/>
              <a:pathLst>
                <a:path w="27921" h="68146" extrusionOk="0">
                  <a:moveTo>
                    <a:pt x="12958" y="0"/>
                  </a:moveTo>
                  <a:lnTo>
                    <a:pt x="1" y="68146"/>
                  </a:lnTo>
                  <a:lnTo>
                    <a:pt x="427" y="68146"/>
                  </a:lnTo>
                  <a:lnTo>
                    <a:pt x="12983" y="2080"/>
                  </a:lnTo>
                  <a:lnTo>
                    <a:pt x="27495" y="68146"/>
                  </a:lnTo>
                  <a:lnTo>
                    <a:pt x="27921" y="68146"/>
                  </a:lnTo>
                  <a:lnTo>
                    <a:pt x="1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95;p51">
              <a:extLst>
                <a:ext uri="{FF2B5EF4-FFF2-40B4-BE49-F238E27FC236}">
                  <a16:creationId xmlns:a16="http://schemas.microsoft.com/office/drawing/2014/main" id="{BA5342EE-BB98-3D85-3390-50FEBEAA453F}"/>
                </a:ext>
              </a:extLst>
            </p:cNvPr>
            <p:cNvSpPr/>
            <p:nvPr/>
          </p:nvSpPr>
          <p:spPr>
            <a:xfrm>
              <a:off x="2400653" y="2794220"/>
              <a:ext cx="146756" cy="19586"/>
            </a:xfrm>
            <a:custGeom>
              <a:avLst/>
              <a:gdLst/>
              <a:ahLst/>
              <a:cxnLst/>
              <a:rect l="l" t="t" r="r" b="b"/>
              <a:pathLst>
                <a:path w="4136" h="552" extrusionOk="0">
                  <a:moveTo>
                    <a:pt x="0" y="0"/>
                  </a:moveTo>
                  <a:lnTo>
                    <a:pt x="0" y="552"/>
                  </a:lnTo>
                  <a:lnTo>
                    <a:pt x="4060" y="552"/>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6;p51">
              <a:extLst>
                <a:ext uri="{FF2B5EF4-FFF2-40B4-BE49-F238E27FC236}">
                  <a16:creationId xmlns:a16="http://schemas.microsoft.com/office/drawing/2014/main" id="{B4FC6AD6-8948-D6D9-2FA4-D82117B45578}"/>
                </a:ext>
              </a:extLst>
            </p:cNvPr>
            <p:cNvSpPr/>
            <p:nvPr/>
          </p:nvSpPr>
          <p:spPr>
            <a:xfrm>
              <a:off x="2703886" y="2512312"/>
              <a:ext cx="134301" cy="143598"/>
            </a:xfrm>
            <a:custGeom>
              <a:avLst/>
              <a:gdLst/>
              <a:ahLst/>
              <a:cxnLst/>
              <a:rect l="l" t="t" r="r" b="b"/>
              <a:pathLst>
                <a:path w="3785" h="4047" extrusionOk="0">
                  <a:moveTo>
                    <a:pt x="2106" y="0"/>
                  </a:moveTo>
                  <a:lnTo>
                    <a:pt x="0" y="677"/>
                  </a:lnTo>
                  <a:cubicBezTo>
                    <a:pt x="627" y="1730"/>
                    <a:pt x="1229" y="2807"/>
                    <a:pt x="1730" y="3935"/>
                  </a:cubicBezTo>
                  <a:cubicBezTo>
                    <a:pt x="1755" y="3985"/>
                    <a:pt x="1780" y="4036"/>
                    <a:pt x="1830" y="4036"/>
                  </a:cubicBezTo>
                  <a:cubicBezTo>
                    <a:pt x="1847" y="4044"/>
                    <a:pt x="1861" y="4047"/>
                    <a:pt x="1873" y="4047"/>
                  </a:cubicBezTo>
                  <a:cubicBezTo>
                    <a:pt x="1897" y="4047"/>
                    <a:pt x="1914" y="4036"/>
                    <a:pt x="1930" y="4036"/>
                  </a:cubicBezTo>
                  <a:cubicBezTo>
                    <a:pt x="2532" y="3810"/>
                    <a:pt x="3133" y="3584"/>
                    <a:pt x="3710" y="3359"/>
                  </a:cubicBezTo>
                  <a:cubicBezTo>
                    <a:pt x="3735" y="3359"/>
                    <a:pt x="3785" y="3334"/>
                    <a:pt x="3785" y="3309"/>
                  </a:cubicBezTo>
                  <a:cubicBezTo>
                    <a:pt x="3785" y="3284"/>
                    <a:pt x="3760" y="3259"/>
                    <a:pt x="3760" y="3234"/>
                  </a:cubicBezTo>
                  <a:cubicBezTo>
                    <a:pt x="3259" y="2482"/>
                    <a:pt x="2858" y="1655"/>
                    <a:pt x="2507" y="802"/>
                  </a:cubicBezTo>
                  <a:cubicBezTo>
                    <a:pt x="2406" y="527"/>
                    <a:pt x="2281" y="251"/>
                    <a:pt x="2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7;p51">
              <a:extLst>
                <a:ext uri="{FF2B5EF4-FFF2-40B4-BE49-F238E27FC236}">
                  <a16:creationId xmlns:a16="http://schemas.microsoft.com/office/drawing/2014/main" id="{D6E5690F-12F1-1EEF-43F3-87B4D0D19583}"/>
                </a:ext>
              </a:extLst>
            </p:cNvPr>
            <p:cNvSpPr/>
            <p:nvPr/>
          </p:nvSpPr>
          <p:spPr>
            <a:xfrm>
              <a:off x="2306376" y="2000087"/>
              <a:ext cx="322855" cy="355748"/>
            </a:xfrm>
            <a:custGeom>
              <a:avLst/>
              <a:gdLst/>
              <a:ahLst/>
              <a:cxnLst/>
              <a:rect l="l" t="t" r="r" b="b"/>
              <a:pathLst>
                <a:path w="9099" h="10026" extrusionOk="0">
                  <a:moveTo>
                    <a:pt x="2030" y="0"/>
                  </a:moveTo>
                  <a:cubicBezTo>
                    <a:pt x="1930" y="0"/>
                    <a:pt x="1855" y="25"/>
                    <a:pt x="1755" y="75"/>
                  </a:cubicBezTo>
                  <a:cubicBezTo>
                    <a:pt x="878" y="527"/>
                    <a:pt x="25" y="1329"/>
                    <a:pt x="76" y="2331"/>
                  </a:cubicBezTo>
                  <a:lnTo>
                    <a:pt x="0" y="2256"/>
                  </a:lnTo>
                  <a:lnTo>
                    <a:pt x="0" y="2256"/>
                  </a:lnTo>
                  <a:cubicBezTo>
                    <a:pt x="2256" y="4787"/>
                    <a:pt x="4462" y="7369"/>
                    <a:pt x="6567" y="10025"/>
                  </a:cubicBezTo>
                  <a:lnTo>
                    <a:pt x="9098" y="8096"/>
                  </a:lnTo>
                  <a:cubicBezTo>
                    <a:pt x="8747" y="7669"/>
                    <a:pt x="8371" y="7268"/>
                    <a:pt x="8020" y="6842"/>
                  </a:cubicBezTo>
                  <a:cubicBezTo>
                    <a:pt x="6542" y="5163"/>
                    <a:pt x="5088" y="3484"/>
                    <a:pt x="3710" y="1730"/>
                  </a:cubicBezTo>
                  <a:cubicBezTo>
                    <a:pt x="3284" y="1203"/>
                    <a:pt x="2858" y="652"/>
                    <a:pt x="2381" y="201"/>
                  </a:cubicBezTo>
                  <a:cubicBezTo>
                    <a:pt x="2281" y="101"/>
                    <a:pt x="2181"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8;p51">
              <a:extLst>
                <a:ext uri="{FF2B5EF4-FFF2-40B4-BE49-F238E27FC236}">
                  <a16:creationId xmlns:a16="http://schemas.microsoft.com/office/drawing/2014/main" id="{6ABEF045-466C-D5EE-531B-E68499EADC20}"/>
                </a:ext>
              </a:extLst>
            </p:cNvPr>
            <p:cNvSpPr/>
            <p:nvPr/>
          </p:nvSpPr>
          <p:spPr>
            <a:xfrm>
              <a:off x="2514480" y="2278411"/>
              <a:ext cx="299721" cy="195367"/>
            </a:xfrm>
            <a:custGeom>
              <a:avLst/>
              <a:gdLst/>
              <a:ahLst/>
              <a:cxnLst/>
              <a:rect l="l" t="t" r="r" b="b"/>
              <a:pathLst>
                <a:path w="8447" h="5506" extrusionOk="0">
                  <a:moveTo>
                    <a:pt x="3384" y="1"/>
                  </a:moveTo>
                  <a:cubicBezTo>
                    <a:pt x="3133" y="26"/>
                    <a:pt x="2907" y="151"/>
                    <a:pt x="2707" y="277"/>
                  </a:cubicBezTo>
                  <a:cubicBezTo>
                    <a:pt x="2707" y="277"/>
                    <a:pt x="1454" y="1204"/>
                    <a:pt x="977" y="1530"/>
                  </a:cubicBezTo>
                  <a:cubicBezTo>
                    <a:pt x="476" y="1881"/>
                    <a:pt x="0" y="2432"/>
                    <a:pt x="75" y="2607"/>
                  </a:cubicBezTo>
                  <a:cubicBezTo>
                    <a:pt x="226" y="3034"/>
                    <a:pt x="451" y="3409"/>
                    <a:pt x="752" y="3735"/>
                  </a:cubicBezTo>
                  <a:cubicBezTo>
                    <a:pt x="1039" y="4046"/>
                    <a:pt x="1417" y="4288"/>
                    <a:pt x="1843" y="4288"/>
                  </a:cubicBezTo>
                  <a:cubicBezTo>
                    <a:pt x="1863" y="4288"/>
                    <a:pt x="1884" y="4288"/>
                    <a:pt x="1905" y="4287"/>
                  </a:cubicBezTo>
                  <a:cubicBezTo>
                    <a:pt x="1955" y="4287"/>
                    <a:pt x="2005" y="4283"/>
                    <a:pt x="2054" y="4283"/>
                  </a:cubicBezTo>
                  <a:cubicBezTo>
                    <a:pt x="2126" y="4283"/>
                    <a:pt x="2196" y="4292"/>
                    <a:pt x="2256" y="4337"/>
                  </a:cubicBezTo>
                  <a:cubicBezTo>
                    <a:pt x="2331" y="4387"/>
                    <a:pt x="2356" y="4487"/>
                    <a:pt x="2381" y="4562"/>
                  </a:cubicBezTo>
                  <a:cubicBezTo>
                    <a:pt x="2607" y="5064"/>
                    <a:pt x="3058" y="5414"/>
                    <a:pt x="3559" y="5490"/>
                  </a:cubicBezTo>
                  <a:cubicBezTo>
                    <a:pt x="3632" y="5500"/>
                    <a:pt x="3706" y="5505"/>
                    <a:pt x="3779" y="5505"/>
                  </a:cubicBezTo>
                  <a:cubicBezTo>
                    <a:pt x="4234" y="5505"/>
                    <a:pt x="4682" y="5309"/>
                    <a:pt x="4962" y="4963"/>
                  </a:cubicBezTo>
                  <a:cubicBezTo>
                    <a:pt x="5138" y="4763"/>
                    <a:pt x="5263" y="4512"/>
                    <a:pt x="5514" y="4412"/>
                  </a:cubicBezTo>
                  <a:cubicBezTo>
                    <a:pt x="5639" y="4337"/>
                    <a:pt x="5764" y="4337"/>
                    <a:pt x="5915" y="4312"/>
                  </a:cubicBezTo>
                  <a:cubicBezTo>
                    <a:pt x="6767" y="4262"/>
                    <a:pt x="7619" y="4237"/>
                    <a:pt x="8446" y="4237"/>
                  </a:cubicBezTo>
                  <a:cubicBezTo>
                    <a:pt x="7469" y="2507"/>
                    <a:pt x="5940" y="1104"/>
                    <a:pt x="4135" y="226"/>
                  </a:cubicBezTo>
                  <a:cubicBezTo>
                    <a:pt x="3910" y="101"/>
                    <a:pt x="3634" y="1"/>
                    <a:pt x="3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9;p51">
              <a:extLst>
                <a:ext uri="{FF2B5EF4-FFF2-40B4-BE49-F238E27FC236}">
                  <a16:creationId xmlns:a16="http://schemas.microsoft.com/office/drawing/2014/main" id="{94A61FEB-6480-46E7-DF0C-940010A54B04}"/>
                </a:ext>
              </a:extLst>
            </p:cNvPr>
            <p:cNvSpPr/>
            <p:nvPr/>
          </p:nvSpPr>
          <p:spPr>
            <a:xfrm>
              <a:off x="2607835" y="2398449"/>
              <a:ext cx="236597" cy="168081"/>
            </a:xfrm>
            <a:custGeom>
              <a:avLst/>
              <a:gdLst/>
              <a:ahLst/>
              <a:cxnLst/>
              <a:rect l="l" t="t" r="r" b="b"/>
              <a:pathLst>
                <a:path w="6668" h="4737" extrusionOk="0">
                  <a:moveTo>
                    <a:pt x="4437" y="1"/>
                  </a:moveTo>
                  <a:cubicBezTo>
                    <a:pt x="2870" y="1"/>
                    <a:pt x="1073" y="1142"/>
                    <a:pt x="326" y="1831"/>
                  </a:cubicBezTo>
                  <a:cubicBezTo>
                    <a:pt x="1" y="2132"/>
                    <a:pt x="1" y="2683"/>
                    <a:pt x="76" y="3109"/>
                  </a:cubicBezTo>
                  <a:cubicBezTo>
                    <a:pt x="176" y="3560"/>
                    <a:pt x="402" y="3961"/>
                    <a:pt x="677" y="4312"/>
                  </a:cubicBezTo>
                  <a:cubicBezTo>
                    <a:pt x="803" y="4438"/>
                    <a:pt x="928" y="4588"/>
                    <a:pt x="1078" y="4663"/>
                  </a:cubicBezTo>
                  <a:cubicBezTo>
                    <a:pt x="1175" y="4715"/>
                    <a:pt x="1277" y="4736"/>
                    <a:pt x="1380" y="4736"/>
                  </a:cubicBezTo>
                  <a:cubicBezTo>
                    <a:pt x="1626" y="4736"/>
                    <a:pt x="1884" y="4618"/>
                    <a:pt x="2131" y="4513"/>
                  </a:cubicBezTo>
                  <a:cubicBezTo>
                    <a:pt x="3309" y="3961"/>
                    <a:pt x="4487" y="3385"/>
                    <a:pt x="5665" y="2833"/>
                  </a:cubicBezTo>
                  <a:cubicBezTo>
                    <a:pt x="6066" y="2633"/>
                    <a:pt x="6517" y="2382"/>
                    <a:pt x="6592" y="1931"/>
                  </a:cubicBezTo>
                  <a:cubicBezTo>
                    <a:pt x="6667" y="1430"/>
                    <a:pt x="6191" y="628"/>
                    <a:pt x="5790" y="377"/>
                  </a:cubicBezTo>
                  <a:cubicBezTo>
                    <a:pt x="5387" y="110"/>
                    <a:pt x="4923" y="1"/>
                    <a:pt x="4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0;p51">
              <a:extLst>
                <a:ext uri="{FF2B5EF4-FFF2-40B4-BE49-F238E27FC236}">
                  <a16:creationId xmlns:a16="http://schemas.microsoft.com/office/drawing/2014/main" id="{17C98EE9-6656-4393-705D-CC7B44463288}"/>
                </a:ext>
              </a:extLst>
            </p:cNvPr>
            <p:cNvSpPr/>
            <p:nvPr/>
          </p:nvSpPr>
          <p:spPr>
            <a:xfrm>
              <a:off x="2654069" y="2548753"/>
              <a:ext cx="61420" cy="124189"/>
            </a:xfrm>
            <a:custGeom>
              <a:avLst/>
              <a:gdLst/>
              <a:ahLst/>
              <a:cxnLst/>
              <a:rect l="l" t="t" r="r" b="b"/>
              <a:pathLst>
                <a:path w="1731" h="3500" extrusionOk="0">
                  <a:moveTo>
                    <a:pt x="1730" y="1"/>
                  </a:moveTo>
                  <a:lnTo>
                    <a:pt x="151" y="728"/>
                  </a:lnTo>
                  <a:cubicBezTo>
                    <a:pt x="26" y="1630"/>
                    <a:pt x="1" y="2532"/>
                    <a:pt x="26" y="3435"/>
                  </a:cubicBezTo>
                  <a:cubicBezTo>
                    <a:pt x="402" y="3460"/>
                    <a:pt x="803" y="3485"/>
                    <a:pt x="1204" y="3485"/>
                  </a:cubicBezTo>
                  <a:cubicBezTo>
                    <a:pt x="1241" y="3494"/>
                    <a:pt x="1277" y="3500"/>
                    <a:pt x="1313" y="3500"/>
                  </a:cubicBezTo>
                  <a:cubicBezTo>
                    <a:pt x="1374" y="3500"/>
                    <a:pt x="1432" y="3482"/>
                    <a:pt x="1480" y="3435"/>
                  </a:cubicBezTo>
                  <a:cubicBezTo>
                    <a:pt x="1580" y="3359"/>
                    <a:pt x="1580" y="3209"/>
                    <a:pt x="1580" y="3084"/>
                  </a:cubicBezTo>
                  <a:cubicBezTo>
                    <a:pt x="1555" y="2056"/>
                    <a:pt x="1580" y="1029"/>
                    <a:pt x="1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01;p51">
              <a:extLst>
                <a:ext uri="{FF2B5EF4-FFF2-40B4-BE49-F238E27FC236}">
                  <a16:creationId xmlns:a16="http://schemas.microsoft.com/office/drawing/2014/main" id="{8B81CD19-A9E1-4865-EF94-FD600D952C65}"/>
                </a:ext>
              </a:extLst>
            </p:cNvPr>
            <p:cNvSpPr/>
            <p:nvPr/>
          </p:nvSpPr>
          <p:spPr>
            <a:xfrm>
              <a:off x="2769706" y="2503406"/>
              <a:ext cx="146756" cy="114999"/>
            </a:xfrm>
            <a:custGeom>
              <a:avLst/>
              <a:gdLst/>
              <a:ahLst/>
              <a:cxnLst/>
              <a:rect l="l" t="t" r="r" b="b"/>
              <a:pathLst>
                <a:path w="4136" h="3241" extrusionOk="0">
                  <a:moveTo>
                    <a:pt x="2155" y="1"/>
                  </a:moveTo>
                  <a:lnTo>
                    <a:pt x="0" y="251"/>
                  </a:lnTo>
                  <a:cubicBezTo>
                    <a:pt x="0" y="251"/>
                    <a:pt x="577" y="903"/>
                    <a:pt x="902" y="1254"/>
                  </a:cubicBezTo>
                  <a:cubicBezTo>
                    <a:pt x="1529" y="1855"/>
                    <a:pt x="2130" y="2507"/>
                    <a:pt x="2682" y="3159"/>
                  </a:cubicBezTo>
                  <a:cubicBezTo>
                    <a:pt x="2723" y="3200"/>
                    <a:pt x="2780" y="3241"/>
                    <a:pt x="2827" y="3241"/>
                  </a:cubicBezTo>
                  <a:cubicBezTo>
                    <a:pt x="2838" y="3241"/>
                    <a:pt x="2848" y="3238"/>
                    <a:pt x="2857" y="3234"/>
                  </a:cubicBezTo>
                  <a:cubicBezTo>
                    <a:pt x="2882" y="3234"/>
                    <a:pt x="2907" y="3234"/>
                    <a:pt x="2932" y="3209"/>
                  </a:cubicBezTo>
                  <a:cubicBezTo>
                    <a:pt x="3283" y="2958"/>
                    <a:pt x="3634" y="2708"/>
                    <a:pt x="3985" y="2457"/>
                  </a:cubicBezTo>
                  <a:cubicBezTo>
                    <a:pt x="4035" y="2407"/>
                    <a:pt x="4110" y="2357"/>
                    <a:pt x="4135" y="2256"/>
                  </a:cubicBezTo>
                  <a:cubicBezTo>
                    <a:pt x="4135" y="2181"/>
                    <a:pt x="4085" y="2106"/>
                    <a:pt x="4035" y="2031"/>
                  </a:cubicBezTo>
                  <a:cubicBezTo>
                    <a:pt x="3434" y="1329"/>
                    <a:pt x="2807" y="652"/>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2;p51">
              <a:extLst>
                <a:ext uri="{FF2B5EF4-FFF2-40B4-BE49-F238E27FC236}">
                  <a16:creationId xmlns:a16="http://schemas.microsoft.com/office/drawing/2014/main" id="{460B2D67-956F-389A-82B7-0D0E57A45B1F}"/>
                </a:ext>
              </a:extLst>
            </p:cNvPr>
            <p:cNvSpPr/>
            <p:nvPr/>
          </p:nvSpPr>
          <p:spPr>
            <a:xfrm>
              <a:off x="2231685" y="2428502"/>
              <a:ext cx="415323" cy="484017"/>
            </a:xfrm>
            <a:custGeom>
              <a:avLst/>
              <a:gdLst/>
              <a:ahLst/>
              <a:cxnLst/>
              <a:rect l="l" t="t" r="r" b="b"/>
              <a:pathLst>
                <a:path w="11705" h="13641" extrusionOk="0">
                  <a:moveTo>
                    <a:pt x="10571" y="1"/>
                  </a:moveTo>
                  <a:cubicBezTo>
                    <a:pt x="10491" y="1"/>
                    <a:pt x="10409" y="3"/>
                    <a:pt x="10326" y="7"/>
                  </a:cubicBezTo>
                  <a:cubicBezTo>
                    <a:pt x="9699" y="32"/>
                    <a:pt x="9073" y="32"/>
                    <a:pt x="8446" y="107"/>
                  </a:cubicBezTo>
                  <a:cubicBezTo>
                    <a:pt x="7619" y="232"/>
                    <a:pt x="6767" y="357"/>
                    <a:pt x="5915" y="458"/>
                  </a:cubicBezTo>
                  <a:cubicBezTo>
                    <a:pt x="4963" y="608"/>
                    <a:pt x="3960" y="758"/>
                    <a:pt x="3083" y="1210"/>
                  </a:cubicBezTo>
                  <a:cubicBezTo>
                    <a:pt x="1654" y="1961"/>
                    <a:pt x="752" y="3490"/>
                    <a:pt x="376" y="5044"/>
                  </a:cubicBezTo>
                  <a:cubicBezTo>
                    <a:pt x="0" y="6623"/>
                    <a:pt x="75" y="8252"/>
                    <a:pt x="176" y="9881"/>
                  </a:cubicBezTo>
                  <a:cubicBezTo>
                    <a:pt x="201" y="10859"/>
                    <a:pt x="251" y="12663"/>
                    <a:pt x="301" y="13641"/>
                  </a:cubicBezTo>
                  <a:cubicBezTo>
                    <a:pt x="2105" y="13515"/>
                    <a:pt x="3709" y="12337"/>
                    <a:pt x="5514" y="12262"/>
                  </a:cubicBezTo>
                  <a:cubicBezTo>
                    <a:pt x="5163" y="10934"/>
                    <a:pt x="4912" y="8728"/>
                    <a:pt x="4988" y="7350"/>
                  </a:cubicBezTo>
                  <a:cubicBezTo>
                    <a:pt x="5038" y="5971"/>
                    <a:pt x="5439" y="4568"/>
                    <a:pt x="6316" y="3490"/>
                  </a:cubicBezTo>
                  <a:cubicBezTo>
                    <a:pt x="7168" y="2413"/>
                    <a:pt x="8546" y="2037"/>
                    <a:pt x="9900" y="1786"/>
                  </a:cubicBezTo>
                  <a:cubicBezTo>
                    <a:pt x="10727" y="1636"/>
                    <a:pt x="11704" y="1661"/>
                    <a:pt x="11629" y="834"/>
                  </a:cubicBezTo>
                  <a:cubicBezTo>
                    <a:pt x="11564" y="112"/>
                    <a:pt x="11117" y="1"/>
                    <a:pt x="10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03;p51">
              <a:extLst>
                <a:ext uri="{FF2B5EF4-FFF2-40B4-BE49-F238E27FC236}">
                  <a16:creationId xmlns:a16="http://schemas.microsoft.com/office/drawing/2014/main" id="{8D80FAB7-CD12-54CC-9AA7-7A156546F173}"/>
                </a:ext>
              </a:extLst>
            </p:cNvPr>
            <p:cNvSpPr/>
            <p:nvPr/>
          </p:nvSpPr>
          <p:spPr>
            <a:xfrm>
              <a:off x="2529596" y="2781944"/>
              <a:ext cx="401981" cy="38108"/>
            </a:xfrm>
            <a:custGeom>
              <a:avLst/>
              <a:gdLst/>
              <a:ahLst/>
              <a:cxnLst/>
              <a:rect l="l" t="t" r="r" b="b"/>
              <a:pathLst>
                <a:path w="11329" h="1074" extrusionOk="0">
                  <a:moveTo>
                    <a:pt x="4905" y="0"/>
                  </a:moveTo>
                  <a:cubicBezTo>
                    <a:pt x="3266" y="0"/>
                    <a:pt x="1624" y="91"/>
                    <a:pt x="0" y="271"/>
                  </a:cubicBezTo>
                  <a:cubicBezTo>
                    <a:pt x="0" y="522"/>
                    <a:pt x="0" y="772"/>
                    <a:pt x="25" y="1023"/>
                  </a:cubicBezTo>
                  <a:lnTo>
                    <a:pt x="50" y="1073"/>
                  </a:lnTo>
                  <a:cubicBezTo>
                    <a:pt x="3760" y="1048"/>
                    <a:pt x="7469" y="1048"/>
                    <a:pt x="11203" y="1023"/>
                  </a:cubicBezTo>
                  <a:cubicBezTo>
                    <a:pt x="11329" y="898"/>
                    <a:pt x="11278" y="647"/>
                    <a:pt x="11128" y="522"/>
                  </a:cubicBezTo>
                  <a:cubicBezTo>
                    <a:pt x="10978" y="396"/>
                    <a:pt x="10777" y="371"/>
                    <a:pt x="10577" y="346"/>
                  </a:cubicBezTo>
                  <a:cubicBezTo>
                    <a:pt x="9775" y="271"/>
                    <a:pt x="8973" y="171"/>
                    <a:pt x="8171" y="121"/>
                  </a:cubicBezTo>
                  <a:cubicBezTo>
                    <a:pt x="7088" y="41"/>
                    <a:pt x="5997" y="0"/>
                    <a:pt x="4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4;p51">
              <a:extLst>
                <a:ext uri="{FF2B5EF4-FFF2-40B4-BE49-F238E27FC236}">
                  <a16:creationId xmlns:a16="http://schemas.microsoft.com/office/drawing/2014/main" id="{C3A04133-FB3F-B623-E9E0-E37F58B66995}"/>
                </a:ext>
              </a:extLst>
            </p:cNvPr>
            <p:cNvSpPr/>
            <p:nvPr/>
          </p:nvSpPr>
          <p:spPr>
            <a:xfrm>
              <a:off x="2203228" y="2828000"/>
              <a:ext cx="252564" cy="454460"/>
            </a:xfrm>
            <a:custGeom>
              <a:avLst/>
              <a:gdLst/>
              <a:ahLst/>
              <a:cxnLst/>
              <a:rect l="l" t="t" r="r" b="b"/>
              <a:pathLst>
                <a:path w="7118" h="12808" extrusionOk="0">
                  <a:moveTo>
                    <a:pt x="6892" y="1"/>
                  </a:moveTo>
                  <a:cubicBezTo>
                    <a:pt x="5940" y="201"/>
                    <a:pt x="5013" y="502"/>
                    <a:pt x="4110" y="828"/>
                  </a:cubicBezTo>
                  <a:cubicBezTo>
                    <a:pt x="2757" y="1304"/>
                    <a:pt x="1404" y="1755"/>
                    <a:pt x="50" y="2231"/>
                  </a:cubicBezTo>
                  <a:lnTo>
                    <a:pt x="0" y="2407"/>
                  </a:lnTo>
                  <a:cubicBezTo>
                    <a:pt x="401" y="5840"/>
                    <a:pt x="551" y="9299"/>
                    <a:pt x="426" y="12758"/>
                  </a:cubicBezTo>
                  <a:cubicBezTo>
                    <a:pt x="728" y="12792"/>
                    <a:pt x="1031" y="12805"/>
                    <a:pt x="1336" y="12805"/>
                  </a:cubicBezTo>
                  <a:cubicBezTo>
                    <a:pt x="2632" y="12805"/>
                    <a:pt x="3949" y="12557"/>
                    <a:pt x="5227" y="12557"/>
                  </a:cubicBezTo>
                  <a:cubicBezTo>
                    <a:pt x="5869" y="12557"/>
                    <a:pt x="6502" y="12619"/>
                    <a:pt x="7118" y="12808"/>
                  </a:cubicBezTo>
                  <a:cubicBezTo>
                    <a:pt x="7043" y="8547"/>
                    <a:pt x="6968" y="4261"/>
                    <a:pt x="6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05;p51">
              <a:extLst>
                <a:ext uri="{FF2B5EF4-FFF2-40B4-BE49-F238E27FC236}">
                  <a16:creationId xmlns:a16="http://schemas.microsoft.com/office/drawing/2014/main" id="{F5724A9B-15E2-2E79-49FD-861DEF5A65A4}"/>
                </a:ext>
              </a:extLst>
            </p:cNvPr>
            <p:cNvSpPr/>
            <p:nvPr/>
          </p:nvSpPr>
          <p:spPr>
            <a:xfrm>
              <a:off x="2160543" y="3144539"/>
              <a:ext cx="757693" cy="174396"/>
            </a:xfrm>
            <a:custGeom>
              <a:avLst/>
              <a:gdLst/>
              <a:ahLst/>
              <a:cxnLst/>
              <a:rect l="l" t="t" r="r" b="b"/>
              <a:pathLst>
                <a:path w="21354" h="4915" extrusionOk="0">
                  <a:moveTo>
                    <a:pt x="5214" y="0"/>
                  </a:moveTo>
                  <a:cubicBezTo>
                    <a:pt x="3764" y="0"/>
                    <a:pt x="2314" y="118"/>
                    <a:pt x="877" y="378"/>
                  </a:cubicBezTo>
                  <a:cubicBezTo>
                    <a:pt x="702" y="403"/>
                    <a:pt x="501" y="453"/>
                    <a:pt x="401" y="604"/>
                  </a:cubicBezTo>
                  <a:cubicBezTo>
                    <a:pt x="326" y="704"/>
                    <a:pt x="326" y="854"/>
                    <a:pt x="301" y="980"/>
                  </a:cubicBezTo>
                  <a:cubicBezTo>
                    <a:pt x="201" y="2283"/>
                    <a:pt x="100" y="3586"/>
                    <a:pt x="0" y="4914"/>
                  </a:cubicBezTo>
                  <a:lnTo>
                    <a:pt x="2682" y="4914"/>
                  </a:lnTo>
                  <a:cubicBezTo>
                    <a:pt x="3988" y="4885"/>
                    <a:pt x="5295" y="4873"/>
                    <a:pt x="6597" y="4873"/>
                  </a:cubicBezTo>
                  <a:cubicBezTo>
                    <a:pt x="7517" y="4873"/>
                    <a:pt x="8435" y="4879"/>
                    <a:pt x="9348" y="4889"/>
                  </a:cubicBezTo>
                  <a:cubicBezTo>
                    <a:pt x="9674" y="4889"/>
                    <a:pt x="9975" y="4889"/>
                    <a:pt x="10276" y="4914"/>
                  </a:cubicBezTo>
                  <a:lnTo>
                    <a:pt x="21253" y="4914"/>
                  </a:lnTo>
                  <a:cubicBezTo>
                    <a:pt x="21303" y="4463"/>
                    <a:pt x="21328" y="4037"/>
                    <a:pt x="21354" y="3611"/>
                  </a:cubicBezTo>
                  <a:cubicBezTo>
                    <a:pt x="18070" y="2408"/>
                    <a:pt x="14737" y="1280"/>
                    <a:pt x="11303" y="629"/>
                  </a:cubicBezTo>
                  <a:cubicBezTo>
                    <a:pt x="9296" y="233"/>
                    <a:pt x="7254" y="0"/>
                    <a:pt x="5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06;p51">
              <a:extLst>
                <a:ext uri="{FF2B5EF4-FFF2-40B4-BE49-F238E27FC236}">
                  <a16:creationId xmlns:a16="http://schemas.microsoft.com/office/drawing/2014/main" id="{05146A1A-E4E7-1379-A95F-70E1F87AD55A}"/>
                </a:ext>
              </a:extLst>
            </p:cNvPr>
            <p:cNvSpPr/>
            <p:nvPr/>
          </p:nvSpPr>
          <p:spPr>
            <a:xfrm>
              <a:off x="2245913" y="2934731"/>
              <a:ext cx="137850" cy="137175"/>
            </a:xfrm>
            <a:custGeom>
              <a:avLst/>
              <a:gdLst/>
              <a:ahLst/>
              <a:cxnLst/>
              <a:rect l="l" t="t" r="r" b="b"/>
              <a:pathLst>
                <a:path w="3885" h="3866" extrusionOk="0">
                  <a:moveTo>
                    <a:pt x="2381" y="0"/>
                  </a:moveTo>
                  <a:cubicBezTo>
                    <a:pt x="2206" y="0"/>
                    <a:pt x="2030" y="25"/>
                    <a:pt x="1855" y="75"/>
                  </a:cubicBezTo>
                  <a:cubicBezTo>
                    <a:pt x="1479" y="151"/>
                    <a:pt x="1103" y="276"/>
                    <a:pt x="777" y="476"/>
                  </a:cubicBezTo>
                  <a:cubicBezTo>
                    <a:pt x="451" y="702"/>
                    <a:pt x="201" y="1028"/>
                    <a:pt x="125" y="1404"/>
                  </a:cubicBezTo>
                  <a:cubicBezTo>
                    <a:pt x="0" y="2231"/>
                    <a:pt x="176" y="3484"/>
                    <a:pt x="1554" y="3810"/>
                  </a:cubicBezTo>
                  <a:cubicBezTo>
                    <a:pt x="1684" y="3850"/>
                    <a:pt x="1819" y="3866"/>
                    <a:pt x="1954" y="3866"/>
                  </a:cubicBezTo>
                  <a:cubicBezTo>
                    <a:pt x="2156" y="3866"/>
                    <a:pt x="2361" y="3830"/>
                    <a:pt x="2556" y="3785"/>
                  </a:cubicBezTo>
                  <a:cubicBezTo>
                    <a:pt x="3058" y="3684"/>
                    <a:pt x="3584" y="3409"/>
                    <a:pt x="3785" y="2933"/>
                  </a:cubicBezTo>
                  <a:cubicBezTo>
                    <a:pt x="3835" y="2732"/>
                    <a:pt x="3860" y="2532"/>
                    <a:pt x="3885" y="2331"/>
                  </a:cubicBezTo>
                  <a:cubicBezTo>
                    <a:pt x="3885" y="1830"/>
                    <a:pt x="3835" y="1304"/>
                    <a:pt x="3584" y="852"/>
                  </a:cubicBezTo>
                  <a:cubicBezTo>
                    <a:pt x="3358" y="401"/>
                    <a:pt x="2882" y="25"/>
                    <a:pt x="2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07;p51">
              <a:extLst>
                <a:ext uri="{FF2B5EF4-FFF2-40B4-BE49-F238E27FC236}">
                  <a16:creationId xmlns:a16="http://schemas.microsoft.com/office/drawing/2014/main" id="{4CFD8613-2A81-8E15-BA70-D1A38819665D}"/>
                </a:ext>
              </a:extLst>
            </p:cNvPr>
            <p:cNvSpPr/>
            <p:nvPr/>
          </p:nvSpPr>
          <p:spPr>
            <a:xfrm>
              <a:off x="2269013" y="2959817"/>
              <a:ext cx="94312" cy="92396"/>
            </a:xfrm>
            <a:custGeom>
              <a:avLst/>
              <a:gdLst/>
              <a:ahLst/>
              <a:cxnLst/>
              <a:rect l="l" t="t" r="r" b="b"/>
              <a:pathLst>
                <a:path w="2658" h="2604" extrusionOk="0">
                  <a:moveTo>
                    <a:pt x="1353" y="1"/>
                  </a:moveTo>
                  <a:cubicBezTo>
                    <a:pt x="1295" y="1"/>
                    <a:pt x="1236" y="7"/>
                    <a:pt x="1179" y="20"/>
                  </a:cubicBezTo>
                  <a:cubicBezTo>
                    <a:pt x="1053" y="70"/>
                    <a:pt x="953" y="120"/>
                    <a:pt x="853" y="170"/>
                  </a:cubicBezTo>
                  <a:cubicBezTo>
                    <a:pt x="627" y="296"/>
                    <a:pt x="427" y="446"/>
                    <a:pt x="251" y="647"/>
                  </a:cubicBezTo>
                  <a:cubicBezTo>
                    <a:pt x="101" y="847"/>
                    <a:pt x="1" y="1123"/>
                    <a:pt x="51" y="1373"/>
                  </a:cubicBezTo>
                  <a:cubicBezTo>
                    <a:pt x="124" y="1907"/>
                    <a:pt x="454" y="2604"/>
                    <a:pt x="1337" y="2604"/>
                  </a:cubicBezTo>
                  <a:cubicBezTo>
                    <a:pt x="1367" y="2604"/>
                    <a:pt x="1398" y="2603"/>
                    <a:pt x="1429" y="2602"/>
                  </a:cubicBezTo>
                  <a:cubicBezTo>
                    <a:pt x="1655" y="2576"/>
                    <a:pt x="1855" y="2501"/>
                    <a:pt x="2056" y="2376"/>
                  </a:cubicBezTo>
                  <a:cubicBezTo>
                    <a:pt x="2332" y="2201"/>
                    <a:pt x="2607" y="1925"/>
                    <a:pt x="2632" y="1599"/>
                  </a:cubicBezTo>
                  <a:cubicBezTo>
                    <a:pt x="2657" y="1474"/>
                    <a:pt x="2632" y="1323"/>
                    <a:pt x="2582" y="1198"/>
                  </a:cubicBezTo>
                  <a:cubicBezTo>
                    <a:pt x="2507" y="872"/>
                    <a:pt x="2357" y="546"/>
                    <a:pt x="2106" y="321"/>
                  </a:cubicBezTo>
                  <a:cubicBezTo>
                    <a:pt x="1900" y="135"/>
                    <a:pt x="1626" y="1"/>
                    <a:pt x="1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8;p51">
              <a:extLst>
                <a:ext uri="{FF2B5EF4-FFF2-40B4-BE49-F238E27FC236}">
                  <a16:creationId xmlns:a16="http://schemas.microsoft.com/office/drawing/2014/main" id="{B028EB4E-B73F-F8FD-310A-0E328CFBE521}"/>
                </a:ext>
              </a:extLst>
            </p:cNvPr>
            <p:cNvSpPr/>
            <p:nvPr/>
          </p:nvSpPr>
          <p:spPr>
            <a:xfrm>
              <a:off x="2636292" y="2475588"/>
              <a:ext cx="231239" cy="107015"/>
            </a:xfrm>
            <a:custGeom>
              <a:avLst/>
              <a:gdLst/>
              <a:ahLst/>
              <a:cxnLst/>
              <a:rect l="l" t="t" r="r" b="b"/>
              <a:pathLst>
                <a:path w="6517" h="3016" extrusionOk="0">
                  <a:moveTo>
                    <a:pt x="5658" y="1"/>
                  </a:moveTo>
                  <a:cubicBezTo>
                    <a:pt x="5574" y="1"/>
                    <a:pt x="5492" y="11"/>
                    <a:pt x="5414" y="33"/>
                  </a:cubicBezTo>
                  <a:cubicBezTo>
                    <a:pt x="5239" y="83"/>
                    <a:pt x="5113" y="133"/>
                    <a:pt x="4963" y="208"/>
                  </a:cubicBezTo>
                  <a:cubicBezTo>
                    <a:pt x="4036" y="685"/>
                    <a:pt x="3134" y="1161"/>
                    <a:pt x="2231" y="1637"/>
                  </a:cubicBezTo>
                  <a:cubicBezTo>
                    <a:pt x="1504" y="2013"/>
                    <a:pt x="753" y="2389"/>
                    <a:pt x="26" y="2765"/>
                  </a:cubicBezTo>
                  <a:lnTo>
                    <a:pt x="1" y="2765"/>
                  </a:lnTo>
                  <a:cubicBezTo>
                    <a:pt x="1" y="2915"/>
                    <a:pt x="151" y="3015"/>
                    <a:pt x="276" y="3015"/>
                  </a:cubicBezTo>
                  <a:cubicBezTo>
                    <a:pt x="427" y="3015"/>
                    <a:pt x="552" y="2940"/>
                    <a:pt x="677" y="2890"/>
                  </a:cubicBezTo>
                  <a:cubicBezTo>
                    <a:pt x="2532" y="1938"/>
                    <a:pt x="4487" y="1186"/>
                    <a:pt x="6517" y="659"/>
                  </a:cubicBezTo>
                  <a:cubicBezTo>
                    <a:pt x="6496" y="244"/>
                    <a:pt x="6063" y="1"/>
                    <a:pt x="5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9;p51">
              <a:extLst>
                <a:ext uri="{FF2B5EF4-FFF2-40B4-BE49-F238E27FC236}">
                  <a16:creationId xmlns:a16="http://schemas.microsoft.com/office/drawing/2014/main" id="{A01D45FA-2D85-3644-76FF-049A290AA812}"/>
                </a:ext>
              </a:extLst>
            </p:cNvPr>
            <p:cNvSpPr/>
            <p:nvPr/>
          </p:nvSpPr>
          <p:spPr>
            <a:xfrm>
              <a:off x="2317056" y="2772860"/>
              <a:ext cx="113863" cy="56949"/>
            </a:xfrm>
            <a:custGeom>
              <a:avLst/>
              <a:gdLst/>
              <a:ahLst/>
              <a:cxnLst/>
              <a:rect l="l" t="t" r="r" b="b"/>
              <a:pathLst>
                <a:path w="3209" h="1605" extrusionOk="0">
                  <a:moveTo>
                    <a:pt x="0" y="1"/>
                  </a:moveTo>
                  <a:lnTo>
                    <a:pt x="0" y="1605"/>
                  </a:lnTo>
                  <a:lnTo>
                    <a:pt x="3208" y="1605"/>
                  </a:lnTo>
                  <a:lnTo>
                    <a:pt x="3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10;p51">
              <a:extLst>
                <a:ext uri="{FF2B5EF4-FFF2-40B4-BE49-F238E27FC236}">
                  <a16:creationId xmlns:a16="http://schemas.microsoft.com/office/drawing/2014/main" id="{B9B149FA-4BA3-BA5C-2747-C7924280786D}"/>
                </a:ext>
              </a:extLst>
            </p:cNvPr>
            <p:cNvSpPr/>
            <p:nvPr/>
          </p:nvSpPr>
          <p:spPr>
            <a:xfrm>
              <a:off x="2588284" y="2442057"/>
              <a:ext cx="32928" cy="32928"/>
            </a:xfrm>
            <a:custGeom>
              <a:avLst/>
              <a:gdLst/>
              <a:ahLst/>
              <a:cxnLst/>
              <a:rect l="l" t="t" r="r" b="b"/>
              <a:pathLst>
                <a:path w="928" h="928" extrusionOk="0">
                  <a:moveTo>
                    <a:pt x="476" y="0"/>
                  </a:moveTo>
                  <a:cubicBezTo>
                    <a:pt x="226" y="0"/>
                    <a:pt x="0" y="201"/>
                    <a:pt x="0" y="452"/>
                  </a:cubicBezTo>
                  <a:cubicBezTo>
                    <a:pt x="0" y="727"/>
                    <a:pt x="226" y="928"/>
                    <a:pt x="476" y="928"/>
                  </a:cubicBezTo>
                  <a:cubicBezTo>
                    <a:pt x="727" y="928"/>
                    <a:pt x="928" y="727"/>
                    <a:pt x="928" y="452"/>
                  </a:cubicBezTo>
                  <a:cubicBezTo>
                    <a:pt x="928" y="201"/>
                    <a:pt x="727" y="0"/>
                    <a:pt x="476" y="0"/>
                  </a:cubicBezTo>
                  <a:close/>
                </a:path>
              </a:pathLst>
            </a:custGeom>
            <a:solidFill>
              <a:srgbClr val="EC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1;p51">
              <a:extLst>
                <a:ext uri="{FF2B5EF4-FFF2-40B4-BE49-F238E27FC236}">
                  <a16:creationId xmlns:a16="http://schemas.microsoft.com/office/drawing/2014/main" id="{8F268AD5-4445-96E7-1D7F-A5EF9F5E549F}"/>
                </a:ext>
              </a:extLst>
            </p:cNvPr>
            <p:cNvSpPr/>
            <p:nvPr/>
          </p:nvSpPr>
          <p:spPr>
            <a:xfrm>
              <a:off x="1172532" y="3167709"/>
              <a:ext cx="972895" cy="2611015"/>
            </a:xfrm>
            <a:custGeom>
              <a:avLst/>
              <a:gdLst/>
              <a:ahLst/>
              <a:cxnLst/>
              <a:rect l="l" t="t" r="r" b="b"/>
              <a:pathLst>
                <a:path w="27419" h="73586" extrusionOk="0">
                  <a:moveTo>
                    <a:pt x="19975" y="1"/>
                  </a:moveTo>
                  <a:lnTo>
                    <a:pt x="13158" y="2306"/>
                  </a:lnTo>
                  <a:lnTo>
                    <a:pt x="0" y="6768"/>
                  </a:lnTo>
                  <a:cubicBezTo>
                    <a:pt x="2582" y="23610"/>
                    <a:pt x="5439" y="40402"/>
                    <a:pt x="8597" y="57144"/>
                  </a:cubicBezTo>
                  <a:cubicBezTo>
                    <a:pt x="9624" y="62633"/>
                    <a:pt x="10702" y="68121"/>
                    <a:pt x="11805" y="73585"/>
                  </a:cubicBezTo>
                  <a:lnTo>
                    <a:pt x="27419" y="73585"/>
                  </a:lnTo>
                  <a:cubicBezTo>
                    <a:pt x="26542" y="59550"/>
                    <a:pt x="25640" y="45490"/>
                    <a:pt x="24762" y="31455"/>
                  </a:cubicBezTo>
                  <a:cubicBezTo>
                    <a:pt x="24086" y="20828"/>
                    <a:pt x="23384" y="10076"/>
                    <a:pt x="19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2;p51">
              <a:extLst>
                <a:ext uri="{FF2B5EF4-FFF2-40B4-BE49-F238E27FC236}">
                  <a16:creationId xmlns:a16="http://schemas.microsoft.com/office/drawing/2014/main" id="{CB36B0AD-30D3-8898-8231-7650E16078BD}"/>
                </a:ext>
              </a:extLst>
            </p:cNvPr>
            <p:cNvSpPr/>
            <p:nvPr/>
          </p:nvSpPr>
          <p:spPr>
            <a:xfrm>
              <a:off x="821256" y="3111682"/>
              <a:ext cx="818191" cy="2667042"/>
            </a:xfrm>
            <a:custGeom>
              <a:avLst/>
              <a:gdLst/>
              <a:ahLst/>
              <a:cxnLst/>
              <a:rect l="l" t="t" r="r" b="b"/>
              <a:pathLst>
                <a:path w="23059" h="75165" extrusionOk="0">
                  <a:moveTo>
                    <a:pt x="5790" y="1"/>
                  </a:moveTo>
                  <a:cubicBezTo>
                    <a:pt x="5138" y="25139"/>
                    <a:pt x="3183" y="50227"/>
                    <a:pt x="0" y="75164"/>
                  </a:cubicBezTo>
                  <a:lnTo>
                    <a:pt x="15940" y="75164"/>
                  </a:lnTo>
                  <a:cubicBezTo>
                    <a:pt x="16868" y="69700"/>
                    <a:pt x="17745" y="64212"/>
                    <a:pt x="18497" y="58723"/>
                  </a:cubicBezTo>
                  <a:cubicBezTo>
                    <a:pt x="21028" y="40552"/>
                    <a:pt x="22532" y="22231"/>
                    <a:pt x="23058" y="3885"/>
                  </a:cubicBezTo>
                  <a:cubicBezTo>
                    <a:pt x="23058" y="3710"/>
                    <a:pt x="23058" y="3510"/>
                    <a:pt x="23058" y="3334"/>
                  </a:cubicBezTo>
                  <a:lnTo>
                    <a:pt x="5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13;p51">
              <a:extLst>
                <a:ext uri="{FF2B5EF4-FFF2-40B4-BE49-F238E27FC236}">
                  <a16:creationId xmlns:a16="http://schemas.microsoft.com/office/drawing/2014/main" id="{CD78CE2B-906D-4BB6-1CAA-63FF987700FF}"/>
                </a:ext>
              </a:extLst>
            </p:cNvPr>
            <p:cNvSpPr/>
            <p:nvPr/>
          </p:nvSpPr>
          <p:spPr>
            <a:xfrm>
              <a:off x="1497126" y="1771544"/>
              <a:ext cx="458008" cy="837742"/>
            </a:xfrm>
            <a:custGeom>
              <a:avLst/>
              <a:gdLst/>
              <a:ahLst/>
              <a:cxnLst/>
              <a:rect l="l" t="t" r="r" b="b"/>
              <a:pathLst>
                <a:path w="12908" h="23610" extrusionOk="0">
                  <a:moveTo>
                    <a:pt x="5439" y="0"/>
                  </a:moveTo>
                  <a:lnTo>
                    <a:pt x="0" y="7795"/>
                  </a:lnTo>
                  <a:lnTo>
                    <a:pt x="9248" y="23609"/>
                  </a:lnTo>
                  <a:lnTo>
                    <a:pt x="11128" y="20050"/>
                  </a:lnTo>
                  <a:lnTo>
                    <a:pt x="12908" y="10652"/>
                  </a:lnTo>
                  <a:lnTo>
                    <a:pt x="11454" y="2356"/>
                  </a:lnTo>
                  <a:lnTo>
                    <a:pt x="5439"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14;p51">
              <a:extLst>
                <a:ext uri="{FF2B5EF4-FFF2-40B4-BE49-F238E27FC236}">
                  <a16:creationId xmlns:a16="http://schemas.microsoft.com/office/drawing/2014/main" id="{6E615515-98C7-79AE-1A4A-A7337FD1FE91}"/>
                </a:ext>
              </a:extLst>
            </p:cNvPr>
            <p:cNvSpPr/>
            <p:nvPr/>
          </p:nvSpPr>
          <p:spPr>
            <a:xfrm>
              <a:off x="778570" y="2005409"/>
              <a:ext cx="1325981" cy="2304979"/>
            </a:xfrm>
            <a:custGeom>
              <a:avLst/>
              <a:gdLst/>
              <a:ahLst/>
              <a:cxnLst/>
              <a:rect l="l" t="t" r="r" b="b"/>
              <a:pathLst>
                <a:path w="37370" h="64961" extrusionOk="0">
                  <a:moveTo>
                    <a:pt x="17294" y="1"/>
                  </a:moveTo>
                  <a:cubicBezTo>
                    <a:pt x="17294" y="1"/>
                    <a:pt x="16492" y="502"/>
                    <a:pt x="14988" y="1605"/>
                  </a:cubicBezTo>
                  <a:cubicBezTo>
                    <a:pt x="13484" y="2707"/>
                    <a:pt x="9399" y="7344"/>
                    <a:pt x="8848" y="8973"/>
                  </a:cubicBezTo>
                  <a:cubicBezTo>
                    <a:pt x="8772" y="9123"/>
                    <a:pt x="8722" y="9324"/>
                    <a:pt x="8672" y="9524"/>
                  </a:cubicBezTo>
                  <a:cubicBezTo>
                    <a:pt x="8121" y="11479"/>
                    <a:pt x="7645" y="14938"/>
                    <a:pt x="7143" y="19098"/>
                  </a:cubicBezTo>
                  <a:cubicBezTo>
                    <a:pt x="6241" y="26417"/>
                    <a:pt x="5214" y="35790"/>
                    <a:pt x="3384" y="42532"/>
                  </a:cubicBezTo>
                  <a:cubicBezTo>
                    <a:pt x="2256" y="46668"/>
                    <a:pt x="452" y="50678"/>
                    <a:pt x="0" y="54938"/>
                  </a:cubicBezTo>
                  <a:cubicBezTo>
                    <a:pt x="7419" y="59901"/>
                    <a:pt x="15865" y="63309"/>
                    <a:pt x="24637" y="64888"/>
                  </a:cubicBezTo>
                  <a:cubicBezTo>
                    <a:pt x="24822" y="64928"/>
                    <a:pt x="25014" y="64961"/>
                    <a:pt x="25202" y="64961"/>
                  </a:cubicBezTo>
                  <a:cubicBezTo>
                    <a:pt x="25371" y="64961"/>
                    <a:pt x="25536" y="64934"/>
                    <a:pt x="25690" y="64863"/>
                  </a:cubicBezTo>
                  <a:cubicBezTo>
                    <a:pt x="26016" y="64713"/>
                    <a:pt x="26216" y="64412"/>
                    <a:pt x="26392" y="64111"/>
                  </a:cubicBezTo>
                  <a:cubicBezTo>
                    <a:pt x="28021" y="61329"/>
                    <a:pt x="29149" y="58297"/>
                    <a:pt x="29775" y="55139"/>
                  </a:cubicBezTo>
                  <a:cubicBezTo>
                    <a:pt x="30026" y="53836"/>
                    <a:pt x="30201" y="52457"/>
                    <a:pt x="30978" y="51404"/>
                  </a:cubicBezTo>
                  <a:cubicBezTo>
                    <a:pt x="31630" y="55013"/>
                    <a:pt x="32106" y="58673"/>
                    <a:pt x="32432" y="62332"/>
                  </a:cubicBezTo>
                  <a:cubicBezTo>
                    <a:pt x="33735" y="61881"/>
                    <a:pt x="35038" y="61404"/>
                    <a:pt x="36342" y="60928"/>
                  </a:cubicBezTo>
                  <a:cubicBezTo>
                    <a:pt x="37068" y="54387"/>
                    <a:pt x="37369" y="47795"/>
                    <a:pt x="37219" y="41204"/>
                  </a:cubicBezTo>
                  <a:cubicBezTo>
                    <a:pt x="37194" y="40076"/>
                    <a:pt x="37144" y="38923"/>
                    <a:pt x="37093" y="37795"/>
                  </a:cubicBezTo>
                  <a:cubicBezTo>
                    <a:pt x="37018" y="35865"/>
                    <a:pt x="36893" y="33961"/>
                    <a:pt x="36743" y="32031"/>
                  </a:cubicBezTo>
                  <a:cubicBezTo>
                    <a:pt x="36116" y="24061"/>
                    <a:pt x="35038" y="16116"/>
                    <a:pt x="33961" y="8196"/>
                  </a:cubicBezTo>
                  <a:lnTo>
                    <a:pt x="33935" y="8021"/>
                  </a:lnTo>
                  <a:lnTo>
                    <a:pt x="32732" y="7093"/>
                  </a:lnTo>
                  <a:cubicBezTo>
                    <a:pt x="32732" y="7093"/>
                    <a:pt x="31229" y="12256"/>
                    <a:pt x="30702" y="15715"/>
                  </a:cubicBezTo>
                  <a:cubicBezTo>
                    <a:pt x="30448" y="17377"/>
                    <a:pt x="30111" y="17806"/>
                    <a:pt x="29831" y="17806"/>
                  </a:cubicBezTo>
                  <a:cubicBezTo>
                    <a:pt x="29532" y="17806"/>
                    <a:pt x="29299" y="17319"/>
                    <a:pt x="29299" y="17319"/>
                  </a:cubicBezTo>
                  <a:lnTo>
                    <a:pt x="23660" y="5164"/>
                  </a:lnTo>
                  <a:lnTo>
                    <a:pt x="172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5;p51">
              <a:extLst>
                <a:ext uri="{FF2B5EF4-FFF2-40B4-BE49-F238E27FC236}">
                  <a16:creationId xmlns:a16="http://schemas.microsoft.com/office/drawing/2014/main" id="{D929EC66-E0DC-07EE-A608-037400C4236D}"/>
                </a:ext>
              </a:extLst>
            </p:cNvPr>
            <p:cNvSpPr/>
            <p:nvPr/>
          </p:nvSpPr>
          <p:spPr>
            <a:xfrm>
              <a:off x="1943532" y="2378933"/>
              <a:ext cx="321081" cy="409965"/>
            </a:xfrm>
            <a:custGeom>
              <a:avLst/>
              <a:gdLst/>
              <a:ahLst/>
              <a:cxnLst/>
              <a:rect l="l" t="t" r="r" b="b"/>
              <a:pathLst>
                <a:path w="9049" h="11554" extrusionOk="0">
                  <a:moveTo>
                    <a:pt x="6166" y="0"/>
                  </a:moveTo>
                  <a:lnTo>
                    <a:pt x="1" y="6842"/>
                  </a:lnTo>
                  <a:lnTo>
                    <a:pt x="1254" y="11554"/>
                  </a:lnTo>
                  <a:cubicBezTo>
                    <a:pt x="1254" y="11554"/>
                    <a:pt x="3610" y="11028"/>
                    <a:pt x="4312" y="10100"/>
                  </a:cubicBezTo>
                  <a:cubicBezTo>
                    <a:pt x="5088" y="9098"/>
                    <a:pt x="6041" y="8221"/>
                    <a:pt x="6768" y="7143"/>
                  </a:cubicBezTo>
                  <a:lnTo>
                    <a:pt x="9048" y="4436"/>
                  </a:lnTo>
                  <a:lnTo>
                    <a:pt x="6166"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16;p51">
              <a:extLst>
                <a:ext uri="{FF2B5EF4-FFF2-40B4-BE49-F238E27FC236}">
                  <a16:creationId xmlns:a16="http://schemas.microsoft.com/office/drawing/2014/main" id="{65CD4E74-CA04-B045-CE31-717874C1811E}"/>
                </a:ext>
              </a:extLst>
            </p:cNvPr>
            <p:cNvSpPr/>
            <p:nvPr/>
          </p:nvSpPr>
          <p:spPr>
            <a:xfrm>
              <a:off x="1888392" y="2138823"/>
              <a:ext cx="160133" cy="172551"/>
            </a:xfrm>
            <a:custGeom>
              <a:avLst/>
              <a:gdLst/>
              <a:ahLst/>
              <a:cxnLst/>
              <a:rect l="l" t="t" r="r" b="b"/>
              <a:pathLst>
                <a:path w="4513" h="4863" extrusionOk="0">
                  <a:moveTo>
                    <a:pt x="377" y="0"/>
                  </a:moveTo>
                  <a:lnTo>
                    <a:pt x="1" y="3835"/>
                  </a:lnTo>
                  <a:cubicBezTo>
                    <a:pt x="978" y="4060"/>
                    <a:pt x="1956" y="4286"/>
                    <a:pt x="2933" y="4511"/>
                  </a:cubicBezTo>
                  <a:cubicBezTo>
                    <a:pt x="3460" y="4637"/>
                    <a:pt x="3986" y="4737"/>
                    <a:pt x="4512" y="4862"/>
                  </a:cubicBezTo>
                  <a:cubicBezTo>
                    <a:pt x="4262" y="3960"/>
                    <a:pt x="3861" y="3083"/>
                    <a:pt x="3309" y="2306"/>
                  </a:cubicBezTo>
                  <a:lnTo>
                    <a:pt x="3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7;p51">
              <a:extLst>
                <a:ext uri="{FF2B5EF4-FFF2-40B4-BE49-F238E27FC236}">
                  <a16:creationId xmlns:a16="http://schemas.microsoft.com/office/drawing/2014/main" id="{AAE82AC5-C579-21B2-B361-014E9AF59EAA}"/>
                </a:ext>
              </a:extLst>
            </p:cNvPr>
            <p:cNvSpPr/>
            <p:nvPr/>
          </p:nvSpPr>
          <p:spPr>
            <a:xfrm>
              <a:off x="1831478" y="2186831"/>
              <a:ext cx="185006" cy="583403"/>
            </a:xfrm>
            <a:custGeom>
              <a:avLst/>
              <a:gdLst/>
              <a:ahLst/>
              <a:cxnLst/>
              <a:rect l="l" t="t" r="r" b="b"/>
              <a:pathLst>
                <a:path w="5214" h="16442" extrusionOk="0">
                  <a:moveTo>
                    <a:pt x="2006" y="0"/>
                  </a:moveTo>
                  <a:lnTo>
                    <a:pt x="2006" y="0"/>
                  </a:lnTo>
                  <a:cubicBezTo>
                    <a:pt x="2056" y="602"/>
                    <a:pt x="1881" y="1229"/>
                    <a:pt x="1705" y="1805"/>
                  </a:cubicBezTo>
                  <a:cubicBezTo>
                    <a:pt x="753" y="5138"/>
                    <a:pt x="1" y="8597"/>
                    <a:pt x="352" y="12056"/>
                  </a:cubicBezTo>
                  <a:lnTo>
                    <a:pt x="552" y="16442"/>
                  </a:lnTo>
                  <a:lnTo>
                    <a:pt x="1229" y="12306"/>
                  </a:lnTo>
                  <a:cubicBezTo>
                    <a:pt x="2231" y="10176"/>
                    <a:pt x="3510" y="8171"/>
                    <a:pt x="4988" y="6341"/>
                  </a:cubicBezTo>
                  <a:cubicBezTo>
                    <a:pt x="5089" y="6191"/>
                    <a:pt x="5214" y="6041"/>
                    <a:pt x="5214" y="5890"/>
                  </a:cubicBezTo>
                  <a:cubicBezTo>
                    <a:pt x="5214" y="5790"/>
                    <a:pt x="5164" y="5690"/>
                    <a:pt x="5139" y="5615"/>
                  </a:cubicBezTo>
                  <a:cubicBezTo>
                    <a:pt x="4813" y="4762"/>
                    <a:pt x="4412" y="3960"/>
                    <a:pt x="3961" y="3183"/>
                  </a:cubicBezTo>
                  <a:lnTo>
                    <a:pt x="2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8;p51">
              <a:extLst>
                <a:ext uri="{FF2B5EF4-FFF2-40B4-BE49-F238E27FC236}">
                  <a16:creationId xmlns:a16="http://schemas.microsoft.com/office/drawing/2014/main" id="{53FD13DE-FEBD-120C-F99E-2EFDB5593B8B}"/>
                </a:ext>
              </a:extLst>
            </p:cNvPr>
            <p:cNvSpPr/>
            <p:nvPr/>
          </p:nvSpPr>
          <p:spPr>
            <a:xfrm>
              <a:off x="1880408" y="2286395"/>
              <a:ext cx="169322" cy="33141"/>
            </a:xfrm>
            <a:custGeom>
              <a:avLst/>
              <a:gdLst/>
              <a:ahLst/>
              <a:cxnLst/>
              <a:rect l="l" t="t" r="r" b="b"/>
              <a:pathLst>
                <a:path w="4772" h="934" extrusionOk="0">
                  <a:moveTo>
                    <a:pt x="253" y="0"/>
                  </a:moveTo>
                  <a:cubicBezTo>
                    <a:pt x="1" y="0"/>
                    <a:pt x="8" y="402"/>
                    <a:pt x="276" y="402"/>
                  </a:cubicBezTo>
                  <a:cubicBezTo>
                    <a:pt x="1679" y="428"/>
                    <a:pt x="3058" y="603"/>
                    <a:pt x="4411" y="929"/>
                  </a:cubicBezTo>
                  <a:cubicBezTo>
                    <a:pt x="4426" y="932"/>
                    <a:pt x="4440" y="933"/>
                    <a:pt x="4454" y="933"/>
                  </a:cubicBezTo>
                  <a:cubicBezTo>
                    <a:pt x="4675" y="933"/>
                    <a:pt x="4771" y="575"/>
                    <a:pt x="4512" y="528"/>
                  </a:cubicBezTo>
                  <a:cubicBezTo>
                    <a:pt x="3133" y="177"/>
                    <a:pt x="1705" y="1"/>
                    <a:pt x="276" y="1"/>
                  </a:cubicBezTo>
                  <a:cubicBezTo>
                    <a:pt x="268" y="1"/>
                    <a:pt x="260"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9;p51">
              <a:extLst>
                <a:ext uri="{FF2B5EF4-FFF2-40B4-BE49-F238E27FC236}">
                  <a16:creationId xmlns:a16="http://schemas.microsoft.com/office/drawing/2014/main" id="{98914989-9B02-4371-2F08-D8864B6C3ED2}"/>
                </a:ext>
              </a:extLst>
            </p:cNvPr>
            <p:cNvSpPr/>
            <p:nvPr/>
          </p:nvSpPr>
          <p:spPr>
            <a:xfrm>
              <a:off x="1671097" y="1512912"/>
              <a:ext cx="906542" cy="688644"/>
            </a:xfrm>
            <a:custGeom>
              <a:avLst/>
              <a:gdLst/>
              <a:ahLst/>
              <a:cxnLst/>
              <a:rect l="l" t="t" r="r" b="b"/>
              <a:pathLst>
                <a:path w="25549" h="19408" extrusionOk="0">
                  <a:moveTo>
                    <a:pt x="12905" y="0"/>
                  </a:moveTo>
                  <a:cubicBezTo>
                    <a:pt x="2391" y="0"/>
                    <a:pt x="0" y="5313"/>
                    <a:pt x="436" y="11700"/>
                  </a:cubicBezTo>
                  <a:cubicBezTo>
                    <a:pt x="135" y="12402"/>
                    <a:pt x="310" y="13254"/>
                    <a:pt x="711" y="13906"/>
                  </a:cubicBezTo>
                  <a:cubicBezTo>
                    <a:pt x="1112" y="14557"/>
                    <a:pt x="1739" y="15059"/>
                    <a:pt x="2340" y="15510"/>
                  </a:cubicBezTo>
                  <a:cubicBezTo>
                    <a:pt x="4370" y="16988"/>
                    <a:pt x="6601" y="18166"/>
                    <a:pt x="8982" y="18968"/>
                  </a:cubicBezTo>
                  <a:cubicBezTo>
                    <a:pt x="9584" y="19169"/>
                    <a:pt x="10210" y="19344"/>
                    <a:pt x="10837" y="19394"/>
                  </a:cubicBezTo>
                  <a:cubicBezTo>
                    <a:pt x="10959" y="19403"/>
                    <a:pt x="11081" y="19407"/>
                    <a:pt x="11203" y="19407"/>
                  </a:cubicBezTo>
                  <a:cubicBezTo>
                    <a:pt x="11781" y="19407"/>
                    <a:pt x="12354" y="19314"/>
                    <a:pt x="12892" y="19169"/>
                  </a:cubicBezTo>
                  <a:cubicBezTo>
                    <a:pt x="13794" y="18918"/>
                    <a:pt x="14646" y="18542"/>
                    <a:pt x="15323" y="17916"/>
                  </a:cubicBezTo>
                  <a:cubicBezTo>
                    <a:pt x="16200" y="17064"/>
                    <a:pt x="16626" y="15861"/>
                    <a:pt x="17203" y="14758"/>
                  </a:cubicBezTo>
                  <a:cubicBezTo>
                    <a:pt x="18080" y="13154"/>
                    <a:pt x="19709" y="12051"/>
                    <a:pt x="20486" y="10397"/>
                  </a:cubicBezTo>
                  <a:cubicBezTo>
                    <a:pt x="21589" y="7966"/>
                    <a:pt x="25549" y="447"/>
                    <a:pt x="14070" y="21"/>
                  </a:cubicBezTo>
                  <a:cubicBezTo>
                    <a:pt x="13671" y="7"/>
                    <a:pt x="13283" y="0"/>
                    <a:pt x="12905" y="0"/>
                  </a:cubicBez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0;p51">
              <a:extLst>
                <a:ext uri="{FF2B5EF4-FFF2-40B4-BE49-F238E27FC236}">
                  <a16:creationId xmlns:a16="http://schemas.microsoft.com/office/drawing/2014/main" id="{68B9B74C-9174-02DF-18F0-5B47941FE5FD}"/>
                </a:ext>
              </a:extLst>
            </p:cNvPr>
            <p:cNvSpPr/>
            <p:nvPr/>
          </p:nvSpPr>
          <p:spPr>
            <a:xfrm>
              <a:off x="2419316" y="1699585"/>
              <a:ext cx="112515" cy="98819"/>
            </a:xfrm>
            <a:custGeom>
              <a:avLst/>
              <a:gdLst/>
              <a:ahLst/>
              <a:cxnLst/>
              <a:rect l="l" t="t" r="r" b="b"/>
              <a:pathLst>
                <a:path w="3171" h="2785" extrusionOk="0">
                  <a:moveTo>
                    <a:pt x="2890" y="0"/>
                  </a:moveTo>
                  <a:cubicBezTo>
                    <a:pt x="2830" y="0"/>
                    <a:pt x="2771" y="29"/>
                    <a:pt x="2732" y="98"/>
                  </a:cubicBezTo>
                  <a:cubicBezTo>
                    <a:pt x="2156" y="1126"/>
                    <a:pt x="1253" y="1928"/>
                    <a:pt x="176" y="2379"/>
                  </a:cubicBezTo>
                  <a:cubicBezTo>
                    <a:pt x="76" y="2404"/>
                    <a:pt x="0" y="2504"/>
                    <a:pt x="25" y="2630"/>
                  </a:cubicBezTo>
                  <a:cubicBezTo>
                    <a:pt x="47" y="2717"/>
                    <a:pt x="145" y="2785"/>
                    <a:pt x="252" y="2785"/>
                  </a:cubicBezTo>
                  <a:cubicBezTo>
                    <a:pt x="268" y="2785"/>
                    <a:pt x="285" y="2783"/>
                    <a:pt x="301" y="2780"/>
                  </a:cubicBezTo>
                  <a:cubicBezTo>
                    <a:pt x="1479" y="2304"/>
                    <a:pt x="2456" y="1427"/>
                    <a:pt x="3083" y="324"/>
                  </a:cubicBezTo>
                  <a:cubicBezTo>
                    <a:pt x="3170" y="150"/>
                    <a:pt x="3028" y="0"/>
                    <a:pt x="2890"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1;p51">
              <a:extLst>
                <a:ext uri="{FF2B5EF4-FFF2-40B4-BE49-F238E27FC236}">
                  <a16:creationId xmlns:a16="http://schemas.microsoft.com/office/drawing/2014/main" id="{F16D245F-31DE-745D-7DE2-866E9F268D9B}"/>
                </a:ext>
              </a:extLst>
            </p:cNvPr>
            <p:cNvSpPr/>
            <p:nvPr/>
          </p:nvSpPr>
          <p:spPr>
            <a:xfrm>
              <a:off x="2381953" y="1673470"/>
              <a:ext cx="49853" cy="72704"/>
            </a:xfrm>
            <a:custGeom>
              <a:avLst/>
              <a:gdLst/>
              <a:ahLst/>
              <a:cxnLst/>
              <a:rect l="l" t="t" r="r" b="b"/>
              <a:pathLst>
                <a:path w="1405" h="2049" extrusionOk="0">
                  <a:moveTo>
                    <a:pt x="1168" y="1"/>
                  </a:moveTo>
                  <a:cubicBezTo>
                    <a:pt x="1072" y="1"/>
                    <a:pt x="999" y="53"/>
                    <a:pt x="978" y="158"/>
                  </a:cubicBezTo>
                  <a:cubicBezTo>
                    <a:pt x="753" y="709"/>
                    <a:pt x="427" y="1235"/>
                    <a:pt x="76" y="1737"/>
                  </a:cubicBezTo>
                  <a:cubicBezTo>
                    <a:pt x="1" y="1812"/>
                    <a:pt x="51" y="1962"/>
                    <a:pt x="151" y="2012"/>
                  </a:cubicBezTo>
                  <a:cubicBezTo>
                    <a:pt x="184" y="2037"/>
                    <a:pt x="218" y="2048"/>
                    <a:pt x="250" y="2048"/>
                  </a:cubicBezTo>
                  <a:cubicBezTo>
                    <a:pt x="315" y="2048"/>
                    <a:pt x="377" y="2004"/>
                    <a:pt x="427" y="1937"/>
                  </a:cubicBezTo>
                  <a:cubicBezTo>
                    <a:pt x="828" y="1436"/>
                    <a:pt x="1129" y="859"/>
                    <a:pt x="1379" y="258"/>
                  </a:cubicBezTo>
                  <a:cubicBezTo>
                    <a:pt x="1404" y="158"/>
                    <a:pt x="1329" y="32"/>
                    <a:pt x="1229" y="7"/>
                  </a:cubicBezTo>
                  <a:cubicBezTo>
                    <a:pt x="1208" y="3"/>
                    <a:pt x="1188" y="1"/>
                    <a:pt x="116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2;p51">
              <a:extLst>
                <a:ext uri="{FF2B5EF4-FFF2-40B4-BE49-F238E27FC236}">
                  <a16:creationId xmlns:a16="http://schemas.microsoft.com/office/drawing/2014/main" id="{1F81D7A8-0F28-033F-007C-E8F212E46462}"/>
                </a:ext>
              </a:extLst>
            </p:cNvPr>
            <p:cNvSpPr/>
            <p:nvPr/>
          </p:nvSpPr>
          <p:spPr>
            <a:xfrm>
              <a:off x="1522567" y="1742377"/>
              <a:ext cx="137459" cy="79303"/>
            </a:xfrm>
            <a:custGeom>
              <a:avLst/>
              <a:gdLst/>
              <a:ahLst/>
              <a:cxnLst/>
              <a:rect l="l" t="t" r="r" b="b"/>
              <a:pathLst>
                <a:path w="3874" h="2235" extrusionOk="0">
                  <a:moveTo>
                    <a:pt x="245" y="0"/>
                  </a:moveTo>
                  <a:cubicBezTo>
                    <a:pt x="119" y="0"/>
                    <a:pt x="0" y="96"/>
                    <a:pt x="60" y="246"/>
                  </a:cubicBezTo>
                  <a:cubicBezTo>
                    <a:pt x="236" y="872"/>
                    <a:pt x="787" y="1298"/>
                    <a:pt x="1363" y="1549"/>
                  </a:cubicBezTo>
                  <a:cubicBezTo>
                    <a:pt x="2040" y="1850"/>
                    <a:pt x="2792" y="2000"/>
                    <a:pt x="3519" y="2226"/>
                  </a:cubicBezTo>
                  <a:cubicBezTo>
                    <a:pt x="3540" y="2232"/>
                    <a:pt x="3561" y="2235"/>
                    <a:pt x="3580" y="2235"/>
                  </a:cubicBezTo>
                  <a:cubicBezTo>
                    <a:pt x="3788" y="2235"/>
                    <a:pt x="3873" y="1893"/>
                    <a:pt x="3644" y="1825"/>
                  </a:cubicBezTo>
                  <a:cubicBezTo>
                    <a:pt x="2993" y="1624"/>
                    <a:pt x="2316" y="1474"/>
                    <a:pt x="1689" y="1223"/>
                  </a:cubicBezTo>
                  <a:cubicBezTo>
                    <a:pt x="1163" y="1023"/>
                    <a:pt x="637" y="697"/>
                    <a:pt x="461" y="145"/>
                  </a:cubicBezTo>
                  <a:cubicBezTo>
                    <a:pt x="421" y="44"/>
                    <a:pt x="331" y="0"/>
                    <a:pt x="245"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23;p51">
              <a:extLst>
                <a:ext uri="{FF2B5EF4-FFF2-40B4-BE49-F238E27FC236}">
                  <a16:creationId xmlns:a16="http://schemas.microsoft.com/office/drawing/2014/main" id="{6EF8E229-85DA-CF6E-4F91-B94A560A9820}"/>
                </a:ext>
              </a:extLst>
            </p:cNvPr>
            <p:cNvSpPr/>
            <p:nvPr/>
          </p:nvSpPr>
          <p:spPr>
            <a:xfrm>
              <a:off x="1594064" y="1662400"/>
              <a:ext cx="81078" cy="133272"/>
            </a:xfrm>
            <a:custGeom>
              <a:avLst/>
              <a:gdLst/>
              <a:ahLst/>
              <a:cxnLst/>
              <a:rect l="l" t="t" r="r" b="b"/>
              <a:pathLst>
                <a:path w="2285" h="3756" extrusionOk="0">
                  <a:moveTo>
                    <a:pt x="394" y="0"/>
                  </a:moveTo>
                  <a:cubicBezTo>
                    <a:pt x="311" y="0"/>
                    <a:pt x="230" y="44"/>
                    <a:pt x="201" y="144"/>
                  </a:cubicBezTo>
                  <a:cubicBezTo>
                    <a:pt x="0" y="871"/>
                    <a:pt x="75" y="1673"/>
                    <a:pt x="401" y="2349"/>
                  </a:cubicBezTo>
                  <a:cubicBezTo>
                    <a:pt x="551" y="2675"/>
                    <a:pt x="752" y="3001"/>
                    <a:pt x="1028" y="3252"/>
                  </a:cubicBezTo>
                  <a:cubicBezTo>
                    <a:pt x="1240" y="3485"/>
                    <a:pt x="1543" y="3755"/>
                    <a:pt x="1875" y="3755"/>
                  </a:cubicBezTo>
                  <a:cubicBezTo>
                    <a:pt x="1934" y="3755"/>
                    <a:pt x="1994" y="3747"/>
                    <a:pt x="2055" y="3728"/>
                  </a:cubicBezTo>
                  <a:cubicBezTo>
                    <a:pt x="2285" y="3659"/>
                    <a:pt x="2220" y="3317"/>
                    <a:pt x="2016" y="3317"/>
                  </a:cubicBezTo>
                  <a:cubicBezTo>
                    <a:pt x="1996" y="3317"/>
                    <a:pt x="1976" y="3320"/>
                    <a:pt x="1955" y="3327"/>
                  </a:cubicBezTo>
                  <a:cubicBezTo>
                    <a:pt x="1930" y="3333"/>
                    <a:pt x="1905" y="3337"/>
                    <a:pt x="1880" y="3337"/>
                  </a:cubicBezTo>
                  <a:cubicBezTo>
                    <a:pt x="1623" y="3337"/>
                    <a:pt x="1340" y="3010"/>
                    <a:pt x="1203" y="2851"/>
                  </a:cubicBezTo>
                  <a:cubicBezTo>
                    <a:pt x="1003" y="2625"/>
                    <a:pt x="827" y="2349"/>
                    <a:pt x="727" y="2049"/>
                  </a:cubicBezTo>
                  <a:cubicBezTo>
                    <a:pt x="476" y="1497"/>
                    <a:pt x="451" y="846"/>
                    <a:pt x="602" y="269"/>
                  </a:cubicBezTo>
                  <a:cubicBezTo>
                    <a:pt x="647" y="103"/>
                    <a:pt x="519" y="0"/>
                    <a:pt x="394"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24;p51">
              <a:extLst>
                <a:ext uri="{FF2B5EF4-FFF2-40B4-BE49-F238E27FC236}">
                  <a16:creationId xmlns:a16="http://schemas.microsoft.com/office/drawing/2014/main" id="{F0CF171D-2051-DDE7-D7B4-C0DFF1BB50B3}"/>
                </a:ext>
              </a:extLst>
            </p:cNvPr>
            <p:cNvSpPr/>
            <p:nvPr/>
          </p:nvSpPr>
          <p:spPr>
            <a:xfrm>
              <a:off x="1431803" y="1367434"/>
              <a:ext cx="152078" cy="150126"/>
            </a:xfrm>
            <a:custGeom>
              <a:avLst/>
              <a:gdLst/>
              <a:ahLst/>
              <a:cxnLst/>
              <a:rect l="l" t="t" r="r" b="b"/>
              <a:pathLst>
                <a:path w="4286" h="4231" extrusionOk="0">
                  <a:moveTo>
                    <a:pt x="3988" y="1"/>
                  </a:moveTo>
                  <a:cubicBezTo>
                    <a:pt x="3951" y="1"/>
                    <a:pt x="3912" y="11"/>
                    <a:pt x="3871" y="36"/>
                  </a:cubicBezTo>
                  <a:cubicBezTo>
                    <a:pt x="2317" y="988"/>
                    <a:pt x="1014" y="2341"/>
                    <a:pt x="87" y="3920"/>
                  </a:cubicBezTo>
                  <a:cubicBezTo>
                    <a:pt x="1" y="4076"/>
                    <a:pt x="140" y="4231"/>
                    <a:pt x="284" y="4231"/>
                  </a:cubicBezTo>
                  <a:cubicBezTo>
                    <a:pt x="350" y="4231"/>
                    <a:pt x="416" y="4199"/>
                    <a:pt x="463" y="4121"/>
                  </a:cubicBezTo>
                  <a:cubicBezTo>
                    <a:pt x="1340" y="2617"/>
                    <a:pt x="2593" y="1314"/>
                    <a:pt x="4097" y="387"/>
                  </a:cubicBezTo>
                  <a:cubicBezTo>
                    <a:pt x="4286" y="282"/>
                    <a:pt x="4176" y="1"/>
                    <a:pt x="398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25;p51">
              <a:extLst>
                <a:ext uri="{FF2B5EF4-FFF2-40B4-BE49-F238E27FC236}">
                  <a16:creationId xmlns:a16="http://schemas.microsoft.com/office/drawing/2014/main" id="{462E3824-679A-C859-D5C1-9EC964801BED}"/>
                </a:ext>
              </a:extLst>
            </p:cNvPr>
            <p:cNvSpPr/>
            <p:nvPr/>
          </p:nvSpPr>
          <p:spPr>
            <a:xfrm>
              <a:off x="1730104" y="1929831"/>
              <a:ext cx="548737" cy="300572"/>
            </a:xfrm>
            <a:custGeom>
              <a:avLst/>
              <a:gdLst/>
              <a:ahLst/>
              <a:cxnLst/>
              <a:rect l="l" t="t" r="r" b="b"/>
              <a:pathLst>
                <a:path w="15465" h="8471" extrusionOk="0">
                  <a:moveTo>
                    <a:pt x="4637" y="0"/>
                  </a:moveTo>
                  <a:cubicBezTo>
                    <a:pt x="3910" y="1103"/>
                    <a:pt x="3108" y="2131"/>
                    <a:pt x="2231" y="3108"/>
                  </a:cubicBezTo>
                  <a:cubicBezTo>
                    <a:pt x="1956" y="3434"/>
                    <a:pt x="1630" y="3760"/>
                    <a:pt x="1254" y="3960"/>
                  </a:cubicBezTo>
                  <a:cubicBezTo>
                    <a:pt x="1024" y="4083"/>
                    <a:pt x="756" y="4159"/>
                    <a:pt x="496" y="4159"/>
                  </a:cubicBezTo>
                  <a:cubicBezTo>
                    <a:pt x="332" y="4159"/>
                    <a:pt x="171" y="4128"/>
                    <a:pt x="26" y="4060"/>
                  </a:cubicBezTo>
                  <a:lnTo>
                    <a:pt x="1" y="4060"/>
                  </a:lnTo>
                  <a:cubicBezTo>
                    <a:pt x="627" y="4862"/>
                    <a:pt x="1479" y="5439"/>
                    <a:pt x="2407" y="5890"/>
                  </a:cubicBezTo>
                  <a:cubicBezTo>
                    <a:pt x="3434" y="6391"/>
                    <a:pt x="4512" y="6767"/>
                    <a:pt x="5565" y="7243"/>
                  </a:cubicBezTo>
                  <a:cubicBezTo>
                    <a:pt x="6291" y="7594"/>
                    <a:pt x="6993" y="7995"/>
                    <a:pt x="7770" y="8221"/>
                  </a:cubicBezTo>
                  <a:cubicBezTo>
                    <a:pt x="8314" y="8390"/>
                    <a:pt x="8882" y="8471"/>
                    <a:pt x="9452" y="8471"/>
                  </a:cubicBezTo>
                  <a:cubicBezTo>
                    <a:pt x="10407" y="8471"/>
                    <a:pt x="11368" y="8244"/>
                    <a:pt x="12231" y="7820"/>
                  </a:cubicBezTo>
                  <a:cubicBezTo>
                    <a:pt x="13610" y="7118"/>
                    <a:pt x="14713" y="5990"/>
                    <a:pt x="15464" y="4662"/>
                  </a:cubicBezTo>
                  <a:cubicBezTo>
                    <a:pt x="13159" y="3985"/>
                    <a:pt x="10878" y="3309"/>
                    <a:pt x="8697" y="2331"/>
                  </a:cubicBezTo>
                  <a:cubicBezTo>
                    <a:pt x="7269" y="1680"/>
                    <a:pt x="5915" y="903"/>
                    <a:pt x="4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6;p51">
              <a:extLst>
                <a:ext uri="{FF2B5EF4-FFF2-40B4-BE49-F238E27FC236}">
                  <a16:creationId xmlns:a16="http://schemas.microsoft.com/office/drawing/2014/main" id="{6BB53C14-DC74-D685-7F50-22B543F8612A}"/>
                </a:ext>
              </a:extLst>
            </p:cNvPr>
            <p:cNvSpPr/>
            <p:nvPr/>
          </p:nvSpPr>
          <p:spPr>
            <a:xfrm>
              <a:off x="1032022" y="2343344"/>
              <a:ext cx="1062736" cy="1187493"/>
            </a:xfrm>
            <a:custGeom>
              <a:avLst/>
              <a:gdLst/>
              <a:ahLst/>
              <a:cxnLst/>
              <a:rect l="l" t="t" r="r" b="b"/>
              <a:pathLst>
                <a:path w="29951" h="33467" extrusionOk="0">
                  <a:moveTo>
                    <a:pt x="1529" y="0"/>
                  </a:moveTo>
                  <a:cubicBezTo>
                    <a:pt x="978" y="1955"/>
                    <a:pt x="502" y="5414"/>
                    <a:pt x="0" y="9574"/>
                  </a:cubicBezTo>
                  <a:cubicBezTo>
                    <a:pt x="978" y="19750"/>
                    <a:pt x="3660" y="31805"/>
                    <a:pt x="10777" y="33234"/>
                  </a:cubicBezTo>
                  <a:cubicBezTo>
                    <a:pt x="11586" y="33394"/>
                    <a:pt x="12437" y="33467"/>
                    <a:pt x="13314" y="33467"/>
                  </a:cubicBezTo>
                  <a:cubicBezTo>
                    <a:pt x="19418" y="33467"/>
                    <a:pt x="26773" y="29959"/>
                    <a:pt x="29950" y="28271"/>
                  </a:cubicBezTo>
                  <a:cubicBezTo>
                    <a:pt x="29875" y="26341"/>
                    <a:pt x="29750" y="24437"/>
                    <a:pt x="29600" y="22507"/>
                  </a:cubicBezTo>
                  <a:lnTo>
                    <a:pt x="12532" y="25915"/>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7;p51">
              <a:extLst>
                <a:ext uri="{FF2B5EF4-FFF2-40B4-BE49-F238E27FC236}">
                  <a16:creationId xmlns:a16="http://schemas.microsoft.com/office/drawing/2014/main" id="{DA05ED4E-46B8-E170-346A-5B3BB7296601}"/>
                </a:ext>
              </a:extLst>
            </p:cNvPr>
            <p:cNvSpPr/>
            <p:nvPr/>
          </p:nvSpPr>
          <p:spPr>
            <a:xfrm>
              <a:off x="1778148" y="1805323"/>
              <a:ext cx="128979" cy="154526"/>
            </a:xfrm>
            <a:custGeom>
              <a:avLst/>
              <a:gdLst/>
              <a:ahLst/>
              <a:cxnLst/>
              <a:rect l="l" t="t" r="r" b="b"/>
              <a:pathLst>
                <a:path w="3635" h="4355" extrusionOk="0">
                  <a:moveTo>
                    <a:pt x="456" y="1"/>
                  </a:moveTo>
                  <a:cubicBezTo>
                    <a:pt x="382" y="1"/>
                    <a:pt x="309" y="17"/>
                    <a:pt x="251" y="51"/>
                  </a:cubicBezTo>
                  <a:cubicBezTo>
                    <a:pt x="50" y="176"/>
                    <a:pt x="0" y="427"/>
                    <a:pt x="100" y="627"/>
                  </a:cubicBezTo>
                  <a:cubicBezTo>
                    <a:pt x="476" y="1379"/>
                    <a:pt x="902" y="2081"/>
                    <a:pt x="1379" y="2757"/>
                  </a:cubicBezTo>
                  <a:cubicBezTo>
                    <a:pt x="1830" y="3409"/>
                    <a:pt x="2306" y="4036"/>
                    <a:pt x="3058" y="4336"/>
                  </a:cubicBezTo>
                  <a:cubicBezTo>
                    <a:pt x="3090" y="4349"/>
                    <a:pt x="3124" y="4354"/>
                    <a:pt x="3158" y="4354"/>
                  </a:cubicBezTo>
                  <a:cubicBezTo>
                    <a:pt x="3334" y="4354"/>
                    <a:pt x="3517" y="4204"/>
                    <a:pt x="3559" y="4036"/>
                  </a:cubicBezTo>
                  <a:cubicBezTo>
                    <a:pt x="3634" y="3810"/>
                    <a:pt x="3484" y="3610"/>
                    <a:pt x="3283" y="3534"/>
                  </a:cubicBezTo>
                  <a:cubicBezTo>
                    <a:pt x="2707" y="3309"/>
                    <a:pt x="2306" y="2682"/>
                    <a:pt x="1980" y="2181"/>
                  </a:cubicBezTo>
                  <a:cubicBezTo>
                    <a:pt x="1554" y="1554"/>
                    <a:pt x="1178" y="903"/>
                    <a:pt x="827" y="201"/>
                  </a:cubicBezTo>
                  <a:cubicBezTo>
                    <a:pt x="760" y="67"/>
                    <a:pt x="604" y="1"/>
                    <a:pt x="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8;p51">
              <a:extLst>
                <a:ext uri="{FF2B5EF4-FFF2-40B4-BE49-F238E27FC236}">
                  <a16:creationId xmlns:a16="http://schemas.microsoft.com/office/drawing/2014/main" id="{AA5A921A-71A3-42FC-D404-2DE0BC41587C}"/>
                </a:ext>
              </a:extLst>
            </p:cNvPr>
            <p:cNvSpPr/>
            <p:nvPr/>
          </p:nvSpPr>
          <p:spPr>
            <a:xfrm>
              <a:off x="1635863" y="2273976"/>
              <a:ext cx="224107" cy="596745"/>
            </a:xfrm>
            <a:custGeom>
              <a:avLst/>
              <a:gdLst/>
              <a:ahLst/>
              <a:cxnLst/>
              <a:rect l="l" t="t" r="r" b="b"/>
              <a:pathLst>
                <a:path w="6316" h="16818" extrusionOk="0">
                  <a:moveTo>
                    <a:pt x="1955" y="1"/>
                  </a:moveTo>
                  <a:cubicBezTo>
                    <a:pt x="1404" y="176"/>
                    <a:pt x="852" y="276"/>
                    <a:pt x="301" y="351"/>
                  </a:cubicBezTo>
                  <a:lnTo>
                    <a:pt x="451" y="828"/>
                  </a:lnTo>
                  <a:cubicBezTo>
                    <a:pt x="551" y="2557"/>
                    <a:pt x="426" y="4286"/>
                    <a:pt x="75" y="5966"/>
                  </a:cubicBezTo>
                  <a:cubicBezTo>
                    <a:pt x="25" y="6116"/>
                    <a:pt x="0" y="6266"/>
                    <a:pt x="50" y="6417"/>
                  </a:cubicBezTo>
                  <a:cubicBezTo>
                    <a:pt x="100" y="6567"/>
                    <a:pt x="226" y="6692"/>
                    <a:pt x="351" y="6793"/>
                  </a:cubicBezTo>
                  <a:lnTo>
                    <a:pt x="5163" y="11003"/>
                  </a:lnTo>
                  <a:lnTo>
                    <a:pt x="6191" y="16818"/>
                  </a:lnTo>
                  <a:lnTo>
                    <a:pt x="6316" y="9775"/>
                  </a:lnTo>
                  <a:cubicBezTo>
                    <a:pt x="4962" y="6467"/>
                    <a:pt x="3484" y="3234"/>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9;p51">
              <a:extLst>
                <a:ext uri="{FF2B5EF4-FFF2-40B4-BE49-F238E27FC236}">
                  <a16:creationId xmlns:a16="http://schemas.microsoft.com/office/drawing/2014/main" id="{3CF86C2D-8047-2C1B-CB92-2F5CEAF6EEAE}"/>
                </a:ext>
              </a:extLst>
            </p:cNvPr>
            <p:cNvSpPr/>
            <p:nvPr/>
          </p:nvSpPr>
          <p:spPr>
            <a:xfrm>
              <a:off x="1368183" y="1904036"/>
              <a:ext cx="344180" cy="409184"/>
            </a:xfrm>
            <a:custGeom>
              <a:avLst/>
              <a:gdLst/>
              <a:ahLst/>
              <a:cxnLst/>
              <a:rect l="l" t="t" r="r" b="b"/>
              <a:pathLst>
                <a:path w="9700" h="11532" extrusionOk="0">
                  <a:moveTo>
                    <a:pt x="4110" y="0"/>
                  </a:moveTo>
                  <a:cubicBezTo>
                    <a:pt x="3634" y="401"/>
                    <a:pt x="3108" y="777"/>
                    <a:pt x="2657" y="1128"/>
                  </a:cubicBezTo>
                  <a:cubicBezTo>
                    <a:pt x="1780" y="1855"/>
                    <a:pt x="902" y="2557"/>
                    <a:pt x="0" y="3234"/>
                  </a:cubicBezTo>
                  <a:cubicBezTo>
                    <a:pt x="1328" y="5865"/>
                    <a:pt x="2682" y="8472"/>
                    <a:pt x="4035" y="11103"/>
                  </a:cubicBezTo>
                  <a:cubicBezTo>
                    <a:pt x="4110" y="11204"/>
                    <a:pt x="4161" y="11329"/>
                    <a:pt x="4261" y="11404"/>
                  </a:cubicBezTo>
                  <a:cubicBezTo>
                    <a:pt x="4386" y="11479"/>
                    <a:pt x="4536" y="11479"/>
                    <a:pt x="4662" y="11504"/>
                  </a:cubicBezTo>
                  <a:cubicBezTo>
                    <a:pt x="4972" y="11523"/>
                    <a:pt x="5282" y="11532"/>
                    <a:pt x="5591" y="11532"/>
                  </a:cubicBezTo>
                  <a:cubicBezTo>
                    <a:pt x="6983" y="11532"/>
                    <a:pt x="8367" y="11347"/>
                    <a:pt x="9699" y="10978"/>
                  </a:cubicBezTo>
                  <a:lnTo>
                    <a:pt x="4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0;p51">
              <a:extLst>
                <a:ext uri="{FF2B5EF4-FFF2-40B4-BE49-F238E27FC236}">
                  <a16:creationId xmlns:a16="http://schemas.microsoft.com/office/drawing/2014/main" id="{026EF0E2-89F8-60A6-60C5-C8CA7D3127D2}"/>
                </a:ext>
              </a:extLst>
            </p:cNvPr>
            <p:cNvSpPr/>
            <p:nvPr/>
          </p:nvSpPr>
          <p:spPr>
            <a:xfrm>
              <a:off x="2221005" y="1973404"/>
              <a:ext cx="58724" cy="58724"/>
            </a:xfrm>
            <a:custGeom>
              <a:avLst/>
              <a:gdLst/>
              <a:ahLst/>
              <a:cxnLst/>
              <a:rect l="l" t="t" r="r" b="b"/>
              <a:pathLst>
                <a:path w="1655" h="1655" extrusionOk="0">
                  <a:moveTo>
                    <a:pt x="827" y="0"/>
                  </a:moveTo>
                  <a:cubicBezTo>
                    <a:pt x="376" y="0"/>
                    <a:pt x="0" y="376"/>
                    <a:pt x="0" y="827"/>
                  </a:cubicBezTo>
                  <a:cubicBezTo>
                    <a:pt x="0" y="1279"/>
                    <a:pt x="376" y="1655"/>
                    <a:pt x="827" y="1655"/>
                  </a:cubicBezTo>
                  <a:cubicBezTo>
                    <a:pt x="1279" y="1655"/>
                    <a:pt x="1654" y="1279"/>
                    <a:pt x="1654" y="827"/>
                  </a:cubicBezTo>
                  <a:cubicBezTo>
                    <a:pt x="1654" y="376"/>
                    <a:pt x="1279" y="0"/>
                    <a:pt x="827"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31;p51">
              <a:extLst>
                <a:ext uri="{FF2B5EF4-FFF2-40B4-BE49-F238E27FC236}">
                  <a16:creationId xmlns:a16="http://schemas.microsoft.com/office/drawing/2014/main" id="{BB6CD6A9-B253-E64B-CB48-8070B5425B97}"/>
                </a:ext>
              </a:extLst>
            </p:cNvPr>
            <p:cNvSpPr/>
            <p:nvPr/>
          </p:nvSpPr>
          <p:spPr>
            <a:xfrm>
              <a:off x="2042244" y="1906697"/>
              <a:ext cx="58724" cy="52514"/>
            </a:xfrm>
            <a:custGeom>
              <a:avLst/>
              <a:gdLst/>
              <a:ahLst/>
              <a:cxnLst/>
              <a:rect l="l" t="t" r="r" b="b"/>
              <a:pathLst>
                <a:path w="1655" h="1480" extrusionOk="0">
                  <a:moveTo>
                    <a:pt x="828" y="1"/>
                  </a:moveTo>
                  <a:cubicBezTo>
                    <a:pt x="377" y="1"/>
                    <a:pt x="1" y="377"/>
                    <a:pt x="1" y="828"/>
                  </a:cubicBezTo>
                  <a:cubicBezTo>
                    <a:pt x="1" y="853"/>
                    <a:pt x="1" y="878"/>
                    <a:pt x="1" y="903"/>
                  </a:cubicBezTo>
                  <a:cubicBezTo>
                    <a:pt x="101" y="878"/>
                    <a:pt x="226" y="853"/>
                    <a:pt x="352" y="853"/>
                  </a:cubicBezTo>
                  <a:cubicBezTo>
                    <a:pt x="853" y="853"/>
                    <a:pt x="1179" y="1128"/>
                    <a:pt x="1304" y="1479"/>
                  </a:cubicBezTo>
                  <a:cubicBezTo>
                    <a:pt x="1504" y="1329"/>
                    <a:pt x="1655" y="1103"/>
                    <a:pt x="1655" y="828"/>
                  </a:cubicBezTo>
                  <a:cubicBezTo>
                    <a:pt x="1655" y="377"/>
                    <a:pt x="1279" y="1"/>
                    <a:pt x="82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32;p51">
              <a:extLst>
                <a:ext uri="{FF2B5EF4-FFF2-40B4-BE49-F238E27FC236}">
                  <a16:creationId xmlns:a16="http://schemas.microsoft.com/office/drawing/2014/main" id="{FC3C3F0F-615A-A394-B58A-8965F3DC4E7F}"/>
                </a:ext>
              </a:extLst>
            </p:cNvPr>
            <p:cNvSpPr/>
            <p:nvPr/>
          </p:nvSpPr>
          <p:spPr>
            <a:xfrm>
              <a:off x="2108064" y="1937815"/>
              <a:ext cx="102296" cy="140546"/>
            </a:xfrm>
            <a:custGeom>
              <a:avLst/>
              <a:gdLst/>
              <a:ahLst/>
              <a:cxnLst/>
              <a:rect l="l" t="t" r="r" b="b"/>
              <a:pathLst>
                <a:path w="2883" h="3961" fill="none" extrusionOk="0">
                  <a:moveTo>
                    <a:pt x="0" y="3961"/>
                  </a:moveTo>
                  <a:lnTo>
                    <a:pt x="2181" y="3936"/>
                  </a:lnTo>
                  <a:cubicBezTo>
                    <a:pt x="2181" y="3936"/>
                    <a:pt x="1429" y="1104"/>
                    <a:pt x="2883" y="1"/>
                  </a:cubicBezTo>
                </a:path>
              </a:pathLst>
            </a:custGeom>
            <a:noFill/>
            <a:ln w="10650" cap="rnd" cmpd="sng">
              <a:solidFill>
                <a:srgbClr val="FF85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33;p51">
              <a:extLst>
                <a:ext uri="{FF2B5EF4-FFF2-40B4-BE49-F238E27FC236}">
                  <a16:creationId xmlns:a16="http://schemas.microsoft.com/office/drawing/2014/main" id="{8897BD3C-FCE8-6964-B74D-A89679944932}"/>
                </a:ext>
              </a:extLst>
            </p:cNvPr>
            <p:cNvSpPr/>
            <p:nvPr/>
          </p:nvSpPr>
          <p:spPr>
            <a:xfrm>
              <a:off x="1064914" y="2042772"/>
              <a:ext cx="1161449" cy="1389317"/>
            </a:xfrm>
            <a:custGeom>
              <a:avLst/>
              <a:gdLst/>
              <a:ahLst/>
              <a:cxnLst/>
              <a:rect l="l" t="t" r="r" b="b"/>
              <a:pathLst>
                <a:path w="32733" h="39155" extrusionOk="0">
                  <a:moveTo>
                    <a:pt x="7761" y="0"/>
                  </a:moveTo>
                  <a:cubicBezTo>
                    <a:pt x="7756" y="0"/>
                    <a:pt x="7751" y="0"/>
                    <a:pt x="7745" y="0"/>
                  </a:cubicBezTo>
                  <a:cubicBezTo>
                    <a:pt x="6116" y="25"/>
                    <a:pt x="4637" y="903"/>
                    <a:pt x="3535" y="2106"/>
                  </a:cubicBezTo>
                  <a:cubicBezTo>
                    <a:pt x="1855" y="3960"/>
                    <a:pt x="702" y="6341"/>
                    <a:pt x="327" y="8822"/>
                  </a:cubicBezTo>
                  <a:cubicBezTo>
                    <a:pt x="1" y="10777"/>
                    <a:pt x="151" y="12782"/>
                    <a:pt x="301" y="14762"/>
                  </a:cubicBezTo>
                  <a:cubicBezTo>
                    <a:pt x="878" y="21404"/>
                    <a:pt x="1805" y="28221"/>
                    <a:pt x="4963" y="34111"/>
                  </a:cubicBezTo>
                  <a:cubicBezTo>
                    <a:pt x="5439" y="35013"/>
                    <a:pt x="5966" y="35890"/>
                    <a:pt x="6642" y="36642"/>
                  </a:cubicBezTo>
                  <a:cubicBezTo>
                    <a:pt x="8100" y="38228"/>
                    <a:pt x="10272" y="39154"/>
                    <a:pt x="12438" y="39154"/>
                  </a:cubicBezTo>
                  <a:cubicBezTo>
                    <a:pt x="12805" y="39154"/>
                    <a:pt x="13172" y="39128"/>
                    <a:pt x="13535" y="39073"/>
                  </a:cubicBezTo>
                  <a:cubicBezTo>
                    <a:pt x="15164" y="38848"/>
                    <a:pt x="16667" y="38096"/>
                    <a:pt x="18146" y="37344"/>
                  </a:cubicBezTo>
                  <a:cubicBezTo>
                    <a:pt x="22582" y="35113"/>
                    <a:pt x="27018" y="32883"/>
                    <a:pt x="31455" y="30652"/>
                  </a:cubicBezTo>
                  <a:cubicBezTo>
                    <a:pt x="31906" y="30401"/>
                    <a:pt x="32432" y="30126"/>
                    <a:pt x="32607" y="29624"/>
                  </a:cubicBezTo>
                  <a:cubicBezTo>
                    <a:pt x="32733" y="29173"/>
                    <a:pt x="32557" y="28722"/>
                    <a:pt x="32407" y="28296"/>
                  </a:cubicBezTo>
                  <a:cubicBezTo>
                    <a:pt x="30678" y="23860"/>
                    <a:pt x="28948" y="19449"/>
                    <a:pt x="27219" y="15013"/>
                  </a:cubicBezTo>
                  <a:cubicBezTo>
                    <a:pt x="27119" y="14737"/>
                    <a:pt x="26968" y="14411"/>
                    <a:pt x="26693" y="14336"/>
                  </a:cubicBezTo>
                  <a:cubicBezTo>
                    <a:pt x="26648" y="14325"/>
                    <a:pt x="26604" y="14320"/>
                    <a:pt x="26560" y="14320"/>
                  </a:cubicBezTo>
                  <a:cubicBezTo>
                    <a:pt x="26311" y="14320"/>
                    <a:pt x="26083" y="14488"/>
                    <a:pt x="25891" y="14637"/>
                  </a:cubicBezTo>
                  <a:cubicBezTo>
                    <a:pt x="22607" y="17143"/>
                    <a:pt x="19324" y="19649"/>
                    <a:pt x="16041" y="22156"/>
                  </a:cubicBezTo>
                  <a:cubicBezTo>
                    <a:pt x="15640" y="17795"/>
                    <a:pt x="14838" y="13434"/>
                    <a:pt x="13986" y="9123"/>
                  </a:cubicBezTo>
                  <a:cubicBezTo>
                    <a:pt x="12887" y="3728"/>
                    <a:pt x="9398" y="0"/>
                    <a:pt x="7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34;p51">
              <a:extLst>
                <a:ext uri="{FF2B5EF4-FFF2-40B4-BE49-F238E27FC236}">
                  <a16:creationId xmlns:a16="http://schemas.microsoft.com/office/drawing/2014/main" id="{2408E7F7-2D6E-551F-7A0E-7C0C98EBF216}"/>
                </a:ext>
              </a:extLst>
            </p:cNvPr>
            <p:cNvSpPr/>
            <p:nvPr/>
          </p:nvSpPr>
          <p:spPr>
            <a:xfrm>
              <a:off x="1900846" y="1823987"/>
              <a:ext cx="491823" cy="342229"/>
            </a:xfrm>
            <a:custGeom>
              <a:avLst/>
              <a:gdLst/>
              <a:ahLst/>
              <a:cxnLst/>
              <a:rect l="l" t="t" r="r" b="b"/>
              <a:pathLst>
                <a:path w="13861" h="9645" extrusionOk="0">
                  <a:moveTo>
                    <a:pt x="2607" y="1"/>
                  </a:moveTo>
                  <a:cubicBezTo>
                    <a:pt x="1830" y="1279"/>
                    <a:pt x="1078" y="2582"/>
                    <a:pt x="427" y="3936"/>
                  </a:cubicBezTo>
                  <a:cubicBezTo>
                    <a:pt x="226" y="4312"/>
                    <a:pt x="51" y="4688"/>
                    <a:pt x="26" y="5114"/>
                  </a:cubicBezTo>
                  <a:cubicBezTo>
                    <a:pt x="1" y="5690"/>
                    <a:pt x="301" y="6216"/>
                    <a:pt x="652" y="6668"/>
                  </a:cubicBezTo>
                  <a:cubicBezTo>
                    <a:pt x="1479" y="7695"/>
                    <a:pt x="2657" y="8397"/>
                    <a:pt x="3911" y="8798"/>
                  </a:cubicBezTo>
                  <a:cubicBezTo>
                    <a:pt x="5164" y="9224"/>
                    <a:pt x="6467" y="9399"/>
                    <a:pt x="7770" y="9575"/>
                  </a:cubicBezTo>
                  <a:cubicBezTo>
                    <a:pt x="8060" y="9610"/>
                    <a:pt x="8366" y="9644"/>
                    <a:pt x="8666" y="9644"/>
                  </a:cubicBezTo>
                  <a:cubicBezTo>
                    <a:pt x="9014" y="9644"/>
                    <a:pt x="9354" y="9598"/>
                    <a:pt x="9650" y="9449"/>
                  </a:cubicBezTo>
                  <a:cubicBezTo>
                    <a:pt x="10076" y="9224"/>
                    <a:pt x="10402" y="8873"/>
                    <a:pt x="10677" y="8497"/>
                  </a:cubicBezTo>
                  <a:lnTo>
                    <a:pt x="13860" y="4663"/>
                  </a:lnTo>
                  <a:lnTo>
                    <a:pt x="2607" y="1"/>
                  </a:lnTo>
                  <a:close/>
                </a:path>
              </a:pathLst>
            </a:custGeom>
            <a:solidFill>
              <a:srgbClr val="FFFFFF">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35;p51">
              <a:extLst>
                <a:ext uri="{FF2B5EF4-FFF2-40B4-BE49-F238E27FC236}">
                  <a16:creationId xmlns:a16="http://schemas.microsoft.com/office/drawing/2014/main" id="{C537541B-18C2-F2F0-3712-ADE528CAAAE0}"/>
                </a:ext>
              </a:extLst>
            </p:cNvPr>
            <p:cNvSpPr/>
            <p:nvPr/>
          </p:nvSpPr>
          <p:spPr>
            <a:xfrm>
              <a:off x="1969327" y="1793756"/>
              <a:ext cx="453573" cy="199944"/>
            </a:xfrm>
            <a:custGeom>
              <a:avLst/>
              <a:gdLst/>
              <a:ahLst/>
              <a:cxnLst/>
              <a:rect l="l" t="t" r="r" b="b"/>
              <a:pathLst>
                <a:path w="12783" h="5635" extrusionOk="0">
                  <a:moveTo>
                    <a:pt x="1204" y="1"/>
                  </a:moveTo>
                  <a:lnTo>
                    <a:pt x="1" y="402"/>
                  </a:lnTo>
                  <a:cubicBezTo>
                    <a:pt x="3058" y="2908"/>
                    <a:pt x="6918" y="4186"/>
                    <a:pt x="10677" y="5414"/>
                  </a:cubicBezTo>
                  <a:cubicBezTo>
                    <a:pt x="11004" y="5516"/>
                    <a:pt x="11347" y="5635"/>
                    <a:pt x="11693" y="5635"/>
                  </a:cubicBezTo>
                  <a:cubicBezTo>
                    <a:pt x="11772" y="5635"/>
                    <a:pt x="11851" y="5629"/>
                    <a:pt x="11930" y="5615"/>
                  </a:cubicBezTo>
                  <a:cubicBezTo>
                    <a:pt x="12357" y="5565"/>
                    <a:pt x="12758" y="5239"/>
                    <a:pt x="12783" y="4838"/>
                  </a:cubicBezTo>
                  <a:cubicBezTo>
                    <a:pt x="8747" y="3635"/>
                    <a:pt x="4687" y="2332"/>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6;p51">
              <a:extLst>
                <a:ext uri="{FF2B5EF4-FFF2-40B4-BE49-F238E27FC236}">
                  <a16:creationId xmlns:a16="http://schemas.microsoft.com/office/drawing/2014/main" id="{9908B305-EE36-56D2-B9AF-B2D654488E5A}"/>
                </a:ext>
              </a:extLst>
            </p:cNvPr>
            <p:cNvSpPr/>
            <p:nvPr/>
          </p:nvSpPr>
          <p:spPr>
            <a:xfrm>
              <a:off x="1634940" y="1791130"/>
              <a:ext cx="176242" cy="334813"/>
            </a:xfrm>
            <a:custGeom>
              <a:avLst/>
              <a:gdLst/>
              <a:ahLst/>
              <a:cxnLst/>
              <a:rect l="l" t="t" r="r" b="b"/>
              <a:pathLst>
                <a:path w="4967" h="9436" extrusionOk="0">
                  <a:moveTo>
                    <a:pt x="1172" y="1"/>
                  </a:moveTo>
                  <a:cubicBezTo>
                    <a:pt x="1009" y="1"/>
                    <a:pt x="853" y="91"/>
                    <a:pt x="803" y="300"/>
                  </a:cubicBezTo>
                  <a:cubicBezTo>
                    <a:pt x="1" y="3709"/>
                    <a:pt x="1129" y="7418"/>
                    <a:pt x="4161" y="9373"/>
                  </a:cubicBezTo>
                  <a:cubicBezTo>
                    <a:pt x="4233" y="9417"/>
                    <a:pt x="4304" y="9436"/>
                    <a:pt x="4371" y="9436"/>
                  </a:cubicBezTo>
                  <a:cubicBezTo>
                    <a:pt x="4726" y="9436"/>
                    <a:pt x="4967" y="8899"/>
                    <a:pt x="4587" y="8646"/>
                  </a:cubicBezTo>
                  <a:cubicBezTo>
                    <a:pt x="1881" y="6917"/>
                    <a:pt x="903" y="3558"/>
                    <a:pt x="1605" y="526"/>
                  </a:cubicBezTo>
                  <a:cubicBezTo>
                    <a:pt x="1680" y="209"/>
                    <a:pt x="1419" y="1"/>
                    <a:pt x="1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7;p51">
              <a:extLst>
                <a:ext uri="{FF2B5EF4-FFF2-40B4-BE49-F238E27FC236}">
                  <a16:creationId xmlns:a16="http://schemas.microsoft.com/office/drawing/2014/main" id="{E567A9B4-DFF6-7E33-BCEF-0E6A425E6B8B}"/>
                </a:ext>
              </a:extLst>
            </p:cNvPr>
            <p:cNvSpPr/>
            <p:nvPr/>
          </p:nvSpPr>
          <p:spPr>
            <a:xfrm>
              <a:off x="1201876" y="1221743"/>
              <a:ext cx="1386443" cy="638011"/>
            </a:xfrm>
            <a:custGeom>
              <a:avLst/>
              <a:gdLst/>
              <a:ahLst/>
              <a:cxnLst/>
              <a:rect l="l" t="t" r="r" b="b"/>
              <a:pathLst>
                <a:path w="39074" h="17981" extrusionOk="0">
                  <a:moveTo>
                    <a:pt x="23153" y="0"/>
                  </a:moveTo>
                  <a:cubicBezTo>
                    <a:pt x="22358" y="0"/>
                    <a:pt x="21564" y="63"/>
                    <a:pt x="20777" y="207"/>
                  </a:cubicBezTo>
                  <a:cubicBezTo>
                    <a:pt x="19299" y="457"/>
                    <a:pt x="17920" y="984"/>
                    <a:pt x="16517" y="1510"/>
                  </a:cubicBezTo>
                  <a:cubicBezTo>
                    <a:pt x="14637" y="2237"/>
                    <a:pt x="12757" y="2964"/>
                    <a:pt x="10878" y="3665"/>
                  </a:cubicBezTo>
                  <a:cubicBezTo>
                    <a:pt x="9875" y="4041"/>
                    <a:pt x="8898" y="4417"/>
                    <a:pt x="7970" y="4894"/>
                  </a:cubicBezTo>
                  <a:cubicBezTo>
                    <a:pt x="5915" y="5921"/>
                    <a:pt x="4111" y="7375"/>
                    <a:pt x="2507" y="9029"/>
                  </a:cubicBezTo>
                  <a:cubicBezTo>
                    <a:pt x="1755" y="9806"/>
                    <a:pt x="1053" y="10633"/>
                    <a:pt x="602" y="11635"/>
                  </a:cubicBezTo>
                  <a:cubicBezTo>
                    <a:pt x="151" y="12613"/>
                    <a:pt x="0" y="13766"/>
                    <a:pt x="376" y="14768"/>
                  </a:cubicBezTo>
                  <a:cubicBezTo>
                    <a:pt x="903" y="16122"/>
                    <a:pt x="2256" y="16949"/>
                    <a:pt x="3609" y="17400"/>
                  </a:cubicBezTo>
                  <a:cubicBezTo>
                    <a:pt x="4728" y="17790"/>
                    <a:pt x="5908" y="17981"/>
                    <a:pt x="7089" y="17981"/>
                  </a:cubicBezTo>
                  <a:cubicBezTo>
                    <a:pt x="8714" y="17981"/>
                    <a:pt x="10339" y="17620"/>
                    <a:pt x="11805" y="16924"/>
                  </a:cubicBezTo>
                  <a:cubicBezTo>
                    <a:pt x="11930" y="16849"/>
                    <a:pt x="12056" y="16798"/>
                    <a:pt x="12181" y="16723"/>
                  </a:cubicBezTo>
                  <a:cubicBezTo>
                    <a:pt x="12181" y="16723"/>
                    <a:pt x="18522" y="16172"/>
                    <a:pt x="24361" y="14718"/>
                  </a:cubicBezTo>
                  <a:cubicBezTo>
                    <a:pt x="25779" y="14359"/>
                    <a:pt x="27054" y="14223"/>
                    <a:pt x="28171" y="14223"/>
                  </a:cubicBezTo>
                  <a:cubicBezTo>
                    <a:pt x="31655" y="14223"/>
                    <a:pt x="33610" y="15545"/>
                    <a:pt x="33610" y="15545"/>
                  </a:cubicBezTo>
                  <a:lnTo>
                    <a:pt x="34737" y="17475"/>
                  </a:lnTo>
                  <a:lnTo>
                    <a:pt x="35138" y="17024"/>
                  </a:lnTo>
                  <a:cubicBezTo>
                    <a:pt x="37093" y="16849"/>
                    <a:pt x="38547" y="14969"/>
                    <a:pt x="38823" y="13014"/>
                  </a:cubicBezTo>
                  <a:cubicBezTo>
                    <a:pt x="39073" y="11059"/>
                    <a:pt x="38397" y="9129"/>
                    <a:pt x="37544" y="7350"/>
                  </a:cubicBezTo>
                  <a:cubicBezTo>
                    <a:pt x="36642" y="5445"/>
                    <a:pt x="35464" y="3590"/>
                    <a:pt x="33685" y="2488"/>
                  </a:cubicBezTo>
                  <a:cubicBezTo>
                    <a:pt x="32657" y="1861"/>
                    <a:pt x="31479" y="1535"/>
                    <a:pt x="30301" y="1209"/>
                  </a:cubicBezTo>
                  <a:cubicBezTo>
                    <a:pt x="27968" y="570"/>
                    <a:pt x="25550" y="0"/>
                    <a:pt x="2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8;p51">
              <a:extLst>
                <a:ext uri="{FF2B5EF4-FFF2-40B4-BE49-F238E27FC236}">
                  <a16:creationId xmlns:a16="http://schemas.microsoft.com/office/drawing/2014/main" id="{DB9BD7F4-1295-4D40-0711-88DEF2C19CFE}"/>
                </a:ext>
              </a:extLst>
            </p:cNvPr>
            <p:cNvSpPr/>
            <p:nvPr/>
          </p:nvSpPr>
          <p:spPr>
            <a:xfrm>
              <a:off x="1617660" y="1718178"/>
              <a:ext cx="824791" cy="151226"/>
            </a:xfrm>
            <a:custGeom>
              <a:avLst/>
              <a:gdLst/>
              <a:ahLst/>
              <a:cxnLst/>
              <a:rect l="l" t="t" r="r" b="b"/>
              <a:pathLst>
                <a:path w="23245" h="4262" extrusionOk="0">
                  <a:moveTo>
                    <a:pt x="17155" y="0"/>
                  </a:moveTo>
                  <a:cubicBezTo>
                    <a:pt x="16378" y="25"/>
                    <a:pt x="15626" y="50"/>
                    <a:pt x="14849" y="151"/>
                  </a:cubicBezTo>
                  <a:cubicBezTo>
                    <a:pt x="13972" y="276"/>
                    <a:pt x="13095" y="527"/>
                    <a:pt x="12192" y="752"/>
                  </a:cubicBezTo>
                  <a:cubicBezTo>
                    <a:pt x="8232" y="1755"/>
                    <a:pt x="4172" y="2281"/>
                    <a:pt x="112" y="2807"/>
                  </a:cubicBezTo>
                  <a:cubicBezTo>
                    <a:pt x="9" y="3013"/>
                    <a:pt x="0" y="3172"/>
                    <a:pt x="300" y="3172"/>
                  </a:cubicBezTo>
                  <a:cubicBezTo>
                    <a:pt x="440" y="3172"/>
                    <a:pt x="645" y="3137"/>
                    <a:pt x="939" y="3058"/>
                  </a:cubicBezTo>
                  <a:cubicBezTo>
                    <a:pt x="1504" y="3110"/>
                    <a:pt x="2069" y="3134"/>
                    <a:pt x="2633" y="3134"/>
                  </a:cubicBezTo>
                  <a:cubicBezTo>
                    <a:pt x="5593" y="3134"/>
                    <a:pt x="8531" y="2475"/>
                    <a:pt x="11415" y="1780"/>
                  </a:cubicBezTo>
                  <a:cubicBezTo>
                    <a:pt x="12769" y="1454"/>
                    <a:pt x="14147" y="1103"/>
                    <a:pt x="15551" y="1028"/>
                  </a:cubicBezTo>
                  <a:cubicBezTo>
                    <a:pt x="15808" y="1010"/>
                    <a:pt x="16067" y="1000"/>
                    <a:pt x="16326" y="1000"/>
                  </a:cubicBezTo>
                  <a:cubicBezTo>
                    <a:pt x="17480" y="1000"/>
                    <a:pt x="18637" y="1197"/>
                    <a:pt x="19661" y="1730"/>
                  </a:cubicBezTo>
                  <a:cubicBezTo>
                    <a:pt x="20814" y="2306"/>
                    <a:pt x="21741" y="3259"/>
                    <a:pt x="22593" y="4261"/>
                  </a:cubicBezTo>
                  <a:cubicBezTo>
                    <a:pt x="23245" y="3860"/>
                    <a:pt x="23220" y="2858"/>
                    <a:pt x="22869" y="2181"/>
                  </a:cubicBezTo>
                  <a:cubicBezTo>
                    <a:pt x="22368" y="1228"/>
                    <a:pt x="21365" y="602"/>
                    <a:pt x="20338" y="301"/>
                  </a:cubicBezTo>
                  <a:cubicBezTo>
                    <a:pt x="19310" y="0"/>
                    <a:pt x="18232" y="0"/>
                    <a:pt x="17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9;p51">
              <a:extLst>
                <a:ext uri="{FF2B5EF4-FFF2-40B4-BE49-F238E27FC236}">
                  <a16:creationId xmlns:a16="http://schemas.microsoft.com/office/drawing/2014/main" id="{AC1E8B5A-2659-E40D-B5BF-6E37B781BD8F}"/>
                </a:ext>
              </a:extLst>
            </p:cNvPr>
            <p:cNvSpPr/>
            <p:nvPr/>
          </p:nvSpPr>
          <p:spPr>
            <a:xfrm>
              <a:off x="1982669" y="2073003"/>
              <a:ext cx="661678" cy="603877"/>
            </a:xfrm>
            <a:custGeom>
              <a:avLst/>
              <a:gdLst/>
              <a:ahLst/>
              <a:cxnLst/>
              <a:rect l="l" t="t" r="r" b="b"/>
              <a:pathLst>
                <a:path w="18648" h="17019" extrusionOk="0">
                  <a:moveTo>
                    <a:pt x="14554" y="0"/>
                  </a:moveTo>
                  <a:cubicBezTo>
                    <a:pt x="13966" y="0"/>
                    <a:pt x="13374" y="92"/>
                    <a:pt x="12808" y="251"/>
                  </a:cubicBezTo>
                  <a:cubicBezTo>
                    <a:pt x="9825" y="1053"/>
                    <a:pt x="7595" y="3484"/>
                    <a:pt x="5590" y="5865"/>
                  </a:cubicBezTo>
                  <a:cubicBezTo>
                    <a:pt x="3660" y="8171"/>
                    <a:pt x="1805" y="10527"/>
                    <a:pt x="0" y="12933"/>
                  </a:cubicBezTo>
                  <a:lnTo>
                    <a:pt x="652" y="12757"/>
                  </a:lnTo>
                  <a:cubicBezTo>
                    <a:pt x="3058" y="13309"/>
                    <a:pt x="5214" y="14888"/>
                    <a:pt x="6467" y="17018"/>
                  </a:cubicBezTo>
                  <a:cubicBezTo>
                    <a:pt x="8597" y="14462"/>
                    <a:pt x="10452" y="11680"/>
                    <a:pt x="11930" y="8697"/>
                  </a:cubicBezTo>
                  <a:cubicBezTo>
                    <a:pt x="12432" y="7670"/>
                    <a:pt x="13083" y="6467"/>
                    <a:pt x="14211" y="6316"/>
                  </a:cubicBezTo>
                  <a:cubicBezTo>
                    <a:pt x="14318" y="6297"/>
                    <a:pt x="14424" y="6289"/>
                    <a:pt x="14530" y="6289"/>
                  </a:cubicBezTo>
                  <a:cubicBezTo>
                    <a:pt x="14975" y="6289"/>
                    <a:pt x="15420" y="6431"/>
                    <a:pt x="15865" y="6492"/>
                  </a:cubicBezTo>
                  <a:cubicBezTo>
                    <a:pt x="15982" y="6508"/>
                    <a:pt x="16103" y="6517"/>
                    <a:pt x="16223" y="6517"/>
                  </a:cubicBezTo>
                  <a:cubicBezTo>
                    <a:pt x="16669" y="6517"/>
                    <a:pt x="17112" y="6391"/>
                    <a:pt x="17369" y="6015"/>
                  </a:cubicBezTo>
                  <a:cubicBezTo>
                    <a:pt x="17587" y="5714"/>
                    <a:pt x="17491" y="5243"/>
                    <a:pt x="17245" y="5010"/>
                  </a:cubicBezTo>
                  <a:lnTo>
                    <a:pt x="17245" y="5010"/>
                  </a:lnTo>
                  <a:cubicBezTo>
                    <a:pt x="17361" y="5032"/>
                    <a:pt x="17477" y="5045"/>
                    <a:pt x="17592" y="5045"/>
                  </a:cubicBezTo>
                  <a:cubicBezTo>
                    <a:pt x="17721" y="5045"/>
                    <a:pt x="17848" y="5029"/>
                    <a:pt x="17971" y="4988"/>
                  </a:cubicBezTo>
                  <a:cubicBezTo>
                    <a:pt x="18372" y="4863"/>
                    <a:pt x="18647" y="4386"/>
                    <a:pt x="18447" y="4036"/>
                  </a:cubicBezTo>
                  <a:cubicBezTo>
                    <a:pt x="18346" y="3885"/>
                    <a:pt x="18171" y="3785"/>
                    <a:pt x="17996" y="3710"/>
                  </a:cubicBezTo>
                  <a:cubicBezTo>
                    <a:pt x="17454" y="3474"/>
                    <a:pt x="16890" y="3283"/>
                    <a:pt x="16304" y="3157"/>
                  </a:cubicBezTo>
                  <a:lnTo>
                    <a:pt x="16304" y="3157"/>
                  </a:lnTo>
                  <a:cubicBezTo>
                    <a:pt x="16418" y="3177"/>
                    <a:pt x="16534" y="3187"/>
                    <a:pt x="16651" y="3187"/>
                  </a:cubicBezTo>
                  <a:cubicBezTo>
                    <a:pt x="17142" y="3187"/>
                    <a:pt x="17639" y="3012"/>
                    <a:pt x="18021" y="2707"/>
                  </a:cubicBezTo>
                  <a:cubicBezTo>
                    <a:pt x="17424" y="2128"/>
                    <a:pt x="16605" y="1811"/>
                    <a:pt x="15780" y="1811"/>
                  </a:cubicBezTo>
                  <a:cubicBezTo>
                    <a:pt x="15463" y="1811"/>
                    <a:pt x="15144" y="1858"/>
                    <a:pt x="14838" y="1955"/>
                  </a:cubicBezTo>
                  <a:cubicBezTo>
                    <a:pt x="15264" y="1705"/>
                    <a:pt x="15790" y="1830"/>
                    <a:pt x="16266" y="1755"/>
                  </a:cubicBezTo>
                  <a:cubicBezTo>
                    <a:pt x="16742" y="1680"/>
                    <a:pt x="17244" y="1203"/>
                    <a:pt x="17043" y="777"/>
                  </a:cubicBezTo>
                  <a:cubicBezTo>
                    <a:pt x="16943" y="627"/>
                    <a:pt x="16793" y="527"/>
                    <a:pt x="16617" y="452"/>
                  </a:cubicBezTo>
                  <a:cubicBezTo>
                    <a:pt x="15972" y="136"/>
                    <a:pt x="15266" y="0"/>
                    <a:pt x="14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40;p51">
              <a:extLst>
                <a:ext uri="{FF2B5EF4-FFF2-40B4-BE49-F238E27FC236}">
                  <a16:creationId xmlns:a16="http://schemas.microsoft.com/office/drawing/2014/main" id="{4E0AF16B-AD94-788E-6286-51ED0F8FE785}"/>
                </a:ext>
              </a:extLst>
            </p:cNvPr>
            <p:cNvSpPr/>
            <p:nvPr/>
          </p:nvSpPr>
          <p:spPr>
            <a:xfrm>
              <a:off x="1376805" y="2081803"/>
              <a:ext cx="240855" cy="745558"/>
            </a:xfrm>
            <a:custGeom>
              <a:avLst/>
              <a:gdLst/>
              <a:ahLst/>
              <a:cxnLst/>
              <a:rect l="l" t="t" r="r" b="b"/>
              <a:pathLst>
                <a:path w="6788" h="21012" extrusionOk="0">
                  <a:moveTo>
                    <a:pt x="323" y="0"/>
                  </a:moveTo>
                  <a:cubicBezTo>
                    <a:pt x="153" y="0"/>
                    <a:pt x="0" y="216"/>
                    <a:pt x="158" y="354"/>
                  </a:cubicBezTo>
                  <a:cubicBezTo>
                    <a:pt x="2790" y="2484"/>
                    <a:pt x="3993" y="5742"/>
                    <a:pt x="4694" y="8950"/>
                  </a:cubicBezTo>
                  <a:cubicBezTo>
                    <a:pt x="5522" y="12835"/>
                    <a:pt x="5948" y="16845"/>
                    <a:pt x="6349" y="20805"/>
                  </a:cubicBezTo>
                  <a:cubicBezTo>
                    <a:pt x="6361" y="20943"/>
                    <a:pt x="6474" y="21012"/>
                    <a:pt x="6580" y="21012"/>
                  </a:cubicBezTo>
                  <a:cubicBezTo>
                    <a:pt x="6687" y="21012"/>
                    <a:pt x="6787" y="20943"/>
                    <a:pt x="6775" y="20805"/>
                  </a:cubicBezTo>
                  <a:cubicBezTo>
                    <a:pt x="6424" y="17522"/>
                    <a:pt x="6023" y="14214"/>
                    <a:pt x="5496" y="10955"/>
                  </a:cubicBezTo>
                  <a:cubicBezTo>
                    <a:pt x="5070" y="8374"/>
                    <a:pt x="4469" y="5742"/>
                    <a:pt x="3216" y="3412"/>
                  </a:cubicBezTo>
                  <a:cubicBezTo>
                    <a:pt x="2514" y="2133"/>
                    <a:pt x="1587" y="980"/>
                    <a:pt x="459" y="53"/>
                  </a:cubicBezTo>
                  <a:cubicBezTo>
                    <a:pt x="416" y="16"/>
                    <a:pt x="369"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41;p51">
              <a:extLst>
                <a:ext uri="{FF2B5EF4-FFF2-40B4-BE49-F238E27FC236}">
                  <a16:creationId xmlns:a16="http://schemas.microsoft.com/office/drawing/2014/main" id="{47307D21-9A44-1C58-C9D5-B43068EDAAC8}"/>
                </a:ext>
              </a:extLst>
            </p:cNvPr>
            <p:cNvSpPr/>
            <p:nvPr/>
          </p:nvSpPr>
          <p:spPr>
            <a:xfrm>
              <a:off x="1622096" y="2547759"/>
              <a:ext cx="392898" cy="286024"/>
            </a:xfrm>
            <a:custGeom>
              <a:avLst/>
              <a:gdLst/>
              <a:ahLst/>
              <a:cxnLst/>
              <a:rect l="l" t="t" r="r" b="b"/>
              <a:pathLst>
                <a:path w="11073" h="8061" extrusionOk="0">
                  <a:moveTo>
                    <a:pt x="10749" y="1"/>
                  </a:moveTo>
                  <a:cubicBezTo>
                    <a:pt x="10704" y="1"/>
                    <a:pt x="10656" y="17"/>
                    <a:pt x="10614" y="54"/>
                  </a:cubicBezTo>
                  <a:cubicBezTo>
                    <a:pt x="7230" y="2686"/>
                    <a:pt x="3797" y="5342"/>
                    <a:pt x="188" y="7673"/>
                  </a:cubicBezTo>
                  <a:cubicBezTo>
                    <a:pt x="0" y="7798"/>
                    <a:pt x="124" y="8061"/>
                    <a:pt x="300" y="8061"/>
                  </a:cubicBezTo>
                  <a:cubicBezTo>
                    <a:pt x="336" y="8061"/>
                    <a:pt x="375" y="8050"/>
                    <a:pt x="413" y="8024"/>
                  </a:cubicBezTo>
                  <a:cubicBezTo>
                    <a:pt x="4047" y="5668"/>
                    <a:pt x="7481" y="3011"/>
                    <a:pt x="10914" y="355"/>
                  </a:cubicBezTo>
                  <a:cubicBezTo>
                    <a:pt x="11072" y="217"/>
                    <a:pt x="10919" y="1"/>
                    <a:pt x="10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42;p51">
              <a:extLst>
                <a:ext uri="{FF2B5EF4-FFF2-40B4-BE49-F238E27FC236}">
                  <a16:creationId xmlns:a16="http://schemas.microsoft.com/office/drawing/2014/main" id="{27CF6E6F-9719-1920-59A7-8A064327D37F}"/>
                </a:ext>
              </a:extLst>
            </p:cNvPr>
            <p:cNvSpPr/>
            <p:nvPr/>
          </p:nvSpPr>
          <p:spPr>
            <a:xfrm>
              <a:off x="1526648" y="2813984"/>
              <a:ext cx="97612" cy="190328"/>
            </a:xfrm>
            <a:custGeom>
              <a:avLst/>
              <a:gdLst/>
              <a:ahLst/>
              <a:cxnLst/>
              <a:rect l="l" t="t" r="r" b="b"/>
              <a:pathLst>
                <a:path w="2751" h="5364" extrusionOk="0">
                  <a:moveTo>
                    <a:pt x="2449" y="1"/>
                  </a:moveTo>
                  <a:cubicBezTo>
                    <a:pt x="2385" y="1"/>
                    <a:pt x="2321" y="28"/>
                    <a:pt x="2276" y="95"/>
                  </a:cubicBezTo>
                  <a:cubicBezTo>
                    <a:pt x="1248" y="1624"/>
                    <a:pt x="471" y="3303"/>
                    <a:pt x="45" y="5108"/>
                  </a:cubicBezTo>
                  <a:cubicBezTo>
                    <a:pt x="0" y="5258"/>
                    <a:pt x="127" y="5364"/>
                    <a:pt x="252" y="5364"/>
                  </a:cubicBezTo>
                  <a:cubicBezTo>
                    <a:pt x="335" y="5364"/>
                    <a:pt x="416" y="5318"/>
                    <a:pt x="446" y="5208"/>
                  </a:cubicBezTo>
                  <a:cubicBezTo>
                    <a:pt x="872" y="3453"/>
                    <a:pt x="1624" y="1799"/>
                    <a:pt x="2627" y="295"/>
                  </a:cubicBezTo>
                  <a:cubicBezTo>
                    <a:pt x="2750" y="154"/>
                    <a:pt x="2601" y="1"/>
                    <a:pt x="2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43;p51">
              <a:extLst>
                <a:ext uri="{FF2B5EF4-FFF2-40B4-BE49-F238E27FC236}">
                  <a16:creationId xmlns:a16="http://schemas.microsoft.com/office/drawing/2014/main" id="{E7F72464-A031-C02A-82DD-84FE6788D43A}"/>
                </a:ext>
              </a:extLst>
            </p:cNvPr>
            <p:cNvSpPr/>
            <p:nvPr/>
          </p:nvSpPr>
          <p:spPr>
            <a:xfrm>
              <a:off x="1602048" y="2822465"/>
              <a:ext cx="38108" cy="226556"/>
            </a:xfrm>
            <a:custGeom>
              <a:avLst/>
              <a:gdLst/>
              <a:ahLst/>
              <a:cxnLst/>
              <a:rect l="l" t="t" r="r" b="b"/>
              <a:pathLst>
                <a:path w="1074" h="6385" extrusionOk="0">
                  <a:moveTo>
                    <a:pt x="821" y="1"/>
                  </a:moveTo>
                  <a:cubicBezTo>
                    <a:pt x="739" y="1"/>
                    <a:pt x="657" y="47"/>
                    <a:pt x="627" y="157"/>
                  </a:cubicBezTo>
                  <a:cubicBezTo>
                    <a:pt x="201" y="2137"/>
                    <a:pt x="1" y="4167"/>
                    <a:pt x="51" y="6197"/>
                  </a:cubicBezTo>
                  <a:cubicBezTo>
                    <a:pt x="63" y="6322"/>
                    <a:pt x="176" y="6385"/>
                    <a:pt x="283" y="6385"/>
                  </a:cubicBezTo>
                  <a:cubicBezTo>
                    <a:pt x="389" y="6385"/>
                    <a:pt x="489" y="6322"/>
                    <a:pt x="477" y="6197"/>
                  </a:cubicBezTo>
                  <a:cubicBezTo>
                    <a:pt x="402" y="4192"/>
                    <a:pt x="602" y="2212"/>
                    <a:pt x="1028" y="257"/>
                  </a:cubicBezTo>
                  <a:cubicBezTo>
                    <a:pt x="1073" y="106"/>
                    <a:pt x="946"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44;p51">
              <a:extLst>
                <a:ext uri="{FF2B5EF4-FFF2-40B4-BE49-F238E27FC236}">
                  <a16:creationId xmlns:a16="http://schemas.microsoft.com/office/drawing/2014/main" id="{1112DD8D-0DC7-8107-DB64-BA2C7C396975}"/>
                </a:ext>
              </a:extLst>
            </p:cNvPr>
            <p:cNvSpPr/>
            <p:nvPr/>
          </p:nvSpPr>
          <p:spPr>
            <a:xfrm>
              <a:off x="1848403" y="3291756"/>
              <a:ext cx="34702" cy="557430"/>
            </a:xfrm>
            <a:custGeom>
              <a:avLst/>
              <a:gdLst/>
              <a:ahLst/>
              <a:cxnLst/>
              <a:rect l="l" t="t" r="r" b="b"/>
              <a:pathLst>
                <a:path w="978" h="15710" extrusionOk="0">
                  <a:moveTo>
                    <a:pt x="204" y="1"/>
                  </a:moveTo>
                  <a:cubicBezTo>
                    <a:pt x="100" y="1"/>
                    <a:pt x="0" y="64"/>
                    <a:pt x="0" y="189"/>
                  </a:cubicBezTo>
                  <a:cubicBezTo>
                    <a:pt x="175" y="5302"/>
                    <a:pt x="376" y="10415"/>
                    <a:pt x="551" y="15502"/>
                  </a:cubicBezTo>
                  <a:cubicBezTo>
                    <a:pt x="551" y="15640"/>
                    <a:pt x="658" y="15709"/>
                    <a:pt x="764" y="15709"/>
                  </a:cubicBezTo>
                  <a:cubicBezTo>
                    <a:pt x="871" y="15709"/>
                    <a:pt x="977" y="15640"/>
                    <a:pt x="977" y="15502"/>
                  </a:cubicBezTo>
                  <a:cubicBezTo>
                    <a:pt x="777" y="10415"/>
                    <a:pt x="602" y="5302"/>
                    <a:pt x="426" y="189"/>
                  </a:cubicBezTo>
                  <a:cubicBezTo>
                    <a:pt x="414" y="64"/>
                    <a:pt x="30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5;p51">
              <a:extLst>
                <a:ext uri="{FF2B5EF4-FFF2-40B4-BE49-F238E27FC236}">
                  <a16:creationId xmlns:a16="http://schemas.microsoft.com/office/drawing/2014/main" id="{B1CF9149-5AE7-20CD-373C-4D32DA1B720A}"/>
                </a:ext>
              </a:extLst>
            </p:cNvPr>
            <p:cNvSpPr/>
            <p:nvPr/>
          </p:nvSpPr>
          <p:spPr>
            <a:xfrm>
              <a:off x="2278806" y="1573871"/>
              <a:ext cx="137885" cy="163042"/>
            </a:xfrm>
            <a:custGeom>
              <a:avLst/>
              <a:gdLst/>
              <a:ahLst/>
              <a:cxnLst/>
              <a:rect l="l" t="t" r="r" b="b"/>
              <a:pathLst>
                <a:path w="3886" h="4595" extrusionOk="0">
                  <a:moveTo>
                    <a:pt x="3600" y="1"/>
                  </a:moveTo>
                  <a:cubicBezTo>
                    <a:pt x="3497" y="1"/>
                    <a:pt x="3396" y="70"/>
                    <a:pt x="3409" y="208"/>
                  </a:cubicBezTo>
                  <a:cubicBezTo>
                    <a:pt x="3459" y="1110"/>
                    <a:pt x="2983" y="1937"/>
                    <a:pt x="2381" y="2614"/>
                  </a:cubicBezTo>
                  <a:cubicBezTo>
                    <a:pt x="2081" y="2940"/>
                    <a:pt x="1730" y="3240"/>
                    <a:pt x="1404" y="3516"/>
                  </a:cubicBezTo>
                  <a:cubicBezTo>
                    <a:pt x="1078" y="3792"/>
                    <a:pt x="727" y="4117"/>
                    <a:pt x="276" y="4168"/>
                  </a:cubicBezTo>
                  <a:cubicBezTo>
                    <a:pt x="8" y="4192"/>
                    <a:pt x="1" y="4595"/>
                    <a:pt x="253" y="4595"/>
                  </a:cubicBezTo>
                  <a:cubicBezTo>
                    <a:pt x="261" y="4595"/>
                    <a:pt x="268" y="4594"/>
                    <a:pt x="276" y="4594"/>
                  </a:cubicBezTo>
                  <a:cubicBezTo>
                    <a:pt x="752" y="4544"/>
                    <a:pt x="1128" y="4268"/>
                    <a:pt x="1504" y="3967"/>
                  </a:cubicBezTo>
                  <a:cubicBezTo>
                    <a:pt x="1905" y="3641"/>
                    <a:pt x="2306" y="3290"/>
                    <a:pt x="2682" y="2914"/>
                  </a:cubicBezTo>
                  <a:cubicBezTo>
                    <a:pt x="3359" y="2163"/>
                    <a:pt x="3885" y="1235"/>
                    <a:pt x="3810" y="208"/>
                  </a:cubicBezTo>
                  <a:cubicBezTo>
                    <a:pt x="3810" y="70"/>
                    <a:pt x="3703"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6;p51">
              <a:extLst>
                <a:ext uri="{FF2B5EF4-FFF2-40B4-BE49-F238E27FC236}">
                  <a16:creationId xmlns:a16="http://schemas.microsoft.com/office/drawing/2014/main" id="{6DB735B2-04FC-D6C0-DA10-8F4FCD1A26AE}"/>
                </a:ext>
              </a:extLst>
            </p:cNvPr>
            <p:cNvSpPr/>
            <p:nvPr/>
          </p:nvSpPr>
          <p:spPr>
            <a:xfrm>
              <a:off x="2365809" y="1688160"/>
              <a:ext cx="148068" cy="86400"/>
            </a:xfrm>
            <a:custGeom>
              <a:avLst/>
              <a:gdLst/>
              <a:ahLst/>
              <a:cxnLst/>
              <a:rect l="l" t="t" r="r" b="b"/>
              <a:pathLst>
                <a:path w="4173" h="2435" extrusionOk="0">
                  <a:moveTo>
                    <a:pt x="3881" y="0"/>
                  </a:moveTo>
                  <a:cubicBezTo>
                    <a:pt x="3832" y="0"/>
                    <a:pt x="3782" y="21"/>
                    <a:pt x="3739" y="69"/>
                  </a:cubicBezTo>
                  <a:cubicBezTo>
                    <a:pt x="2887" y="1172"/>
                    <a:pt x="1508" y="1623"/>
                    <a:pt x="230" y="2024"/>
                  </a:cubicBezTo>
                  <a:cubicBezTo>
                    <a:pt x="1" y="2093"/>
                    <a:pt x="65" y="2435"/>
                    <a:pt x="270" y="2435"/>
                  </a:cubicBezTo>
                  <a:cubicBezTo>
                    <a:pt x="289" y="2435"/>
                    <a:pt x="309" y="2432"/>
                    <a:pt x="330" y="2425"/>
                  </a:cubicBezTo>
                  <a:cubicBezTo>
                    <a:pt x="1684" y="1999"/>
                    <a:pt x="3137" y="1523"/>
                    <a:pt x="4040" y="370"/>
                  </a:cubicBezTo>
                  <a:cubicBezTo>
                    <a:pt x="4172" y="199"/>
                    <a:pt x="4032" y="0"/>
                    <a:pt x="3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7;p51">
              <a:extLst>
                <a:ext uri="{FF2B5EF4-FFF2-40B4-BE49-F238E27FC236}">
                  <a16:creationId xmlns:a16="http://schemas.microsoft.com/office/drawing/2014/main" id="{79CE6365-120D-0491-C529-397CDFA8F0C2}"/>
                </a:ext>
              </a:extLst>
            </p:cNvPr>
            <p:cNvSpPr/>
            <p:nvPr/>
          </p:nvSpPr>
          <p:spPr>
            <a:xfrm>
              <a:off x="1546660" y="1735848"/>
              <a:ext cx="214456" cy="84661"/>
            </a:xfrm>
            <a:custGeom>
              <a:avLst/>
              <a:gdLst/>
              <a:ahLst/>
              <a:cxnLst/>
              <a:rect l="l" t="t" r="r" b="b"/>
              <a:pathLst>
                <a:path w="6044" h="2386" extrusionOk="0">
                  <a:moveTo>
                    <a:pt x="311" y="1"/>
                  </a:moveTo>
                  <a:cubicBezTo>
                    <a:pt x="153" y="1"/>
                    <a:pt x="0" y="216"/>
                    <a:pt x="158" y="354"/>
                  </a:cubicBezTo>
                  <a:cubicBezTo>
                    <a:pt x="960" y="1106"/>
                    <a:pt x="1963" y="1532"/>
                    <a:pt x="2990" y="1883"/>
                  </a:cubicBezTo>
                  <a:cubicBezTo>
                    <a:pt x="3567" y="2059"/>
                    <a:pt x="4118" y="2284"/>
                    <a:pt x="4694" y="2360"/>
                  </a:cubicBezTo>
                  <a:cubicBezTo>
                    <a:pt x="4805" y="2373"/>
                    <a:pt x="4941" y="2385"/>
                    <a:pt x="5083" y="2385"/>
                  </a:cubicBezTo>
                  <a:cubicBezTo>
                    <a:pt x="5455" y="2385"/>
                    <a:pt x="5871" y="2303"/>
                    <a:pt x="5998" y="1959"/>
                  </a:cubicBezTo>
                  <a:cubicBezTo>
                    <a:pt x="6043" y="1792"/>
                    <a:pt x="5915" y="1690"/>
                    <a:pt x="5790" y="1690"/>
                  </a:cubicBezTo>
                  <a:cubicBezTo>
                    <a:pt x="5708" y="1690"/>
                    <a:pt x="5627" y="1734"/>
                    <a:pt x="5597" y="1833"/>
                  </a:cubicBezTo>
                  <a:cubicBezTo>
                    <a:pt x="5549" y="1945"/>
                    <a:pt x="5328" y="1965"/>
                    <a:pt x="5136" y="1965"/>
                  </a:cubicBezTo>
                  <a:cubicBezTo>
                    <a:pt x="5026" y="1965"/>
                    <a:pt x="4925" y="1959"/>
                    <a:pt x="4870" y="1959"/>
                  </a:cubicBezTo>
                  <a:cubicBezTo>
                    <a:pt x="4594" y="1933"/>
                    <a:pt x="4344" y="1858"/>
                    <a:pt x="4068" y="1783"/>
                  </a:cubicBezTo>
                  <a:cubicBezTo>
                    <a:pt x="3642" y="1658"/>
                    <a:pt x="3216" y="1507"/>
                    <a:pt x="2815" y="1357"/>
                  </a:cubicBezTo>
                  <a:cubicBezTo>
                    <a:pt x="1963" y="1056"/>
                    <a:pt x="1110" y="680"/>
                    <a:pt x="434" y="54"/>
                  </a:cubicBezTo>
                  <a:cubicBezTo>
                    <a:pt x="396" y="16"/>
                    <a:pt x="353"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8;p51">
              <a:extLst>
                <a:ext uri="{FF2B5EF4-FFF2-40B4-BE49-F238E27FC236}">
                  <a16:creationId xmlns:a16="http://schemas.microsoft.com/office/drawing/2014/main" id="{7FBA8DD9-73C6-AB8A-AFC1-7421B53DD4BF}"/>
                </a:ext>
              </a:extLst>
            </p:cNvPr>
            <p:cNvSpPr/>
            <p:nvPr/>
          </p:nvSpPr>
          <p:spPr>
            <a:xfrm>
              <a:off x="1651475" y="1679573"/>
              <a:ext cx="206650" cy="129653"/>
            </a:xfrm>
            <a:custGeom>
              <a:avLst/>
              <a:gdLst/>
              <a:ahLst/>
              <a:cxnLst/>
              <a:rect l="l" t="t" r="r" b="b"/>
              <a:pathLst>
                <a:path w="5824" h="3654" extrusionOk="0">
                  <a:moveTo>
                    <a:pt x="287" y="1"/>
                  </a:moveTo>
                  <a:cubicBezTo>
                    <a:pt x="151" y="1"/>
                    <a:pt x="0" y="156"/>
                    <a:pt x="86" y="311"/>
                  </a:cubicBezTo>
                  <a:cubicBezTo>
                    <a:pt x="537" y="1364"/>
                    <a:pt x="1339" y="2216"/>
                    <a:pt x="2317" y="2818"/>
                  </a:cubicBezTo>
                  <a:cubicBezTo>
                    <a:pt x="2793" y="3118"/>
                    <a:pt x="3319" y="3344"/>
                    <a:pt x="3846" y="3469"/>
                  </a:cubicBezTo>
                  <a:cubicBezTo>
                    <a:pt x="4188" y="3551"/>
                    <a:pt x="4604" y="3653"/>
                    <a:pt x="4998" y="3653"/>
                  </a:cubicBezTo>
                  <a:cubicBezTo>
                    <a:pt x="5210" y="3653"/>
                    <a:pt x="5416" y="3624"/>
                    <a:pt x="5600" y="3545"/>
                  </a:cubicBezTo>
                  <a:cubicBezTo>
                    <a:pt x="5823" y="3455"/>
                    <a:pt x="5748" y="3128"/>
                    <a:pt x="5552" y="3128"/>
                  </a:cubicBezTo>
                  <a:cubicBezTo>
                    <a:pt x="5528" y="3128"/>
                    <a:pt x="5502" y="3133"/>
                    <a:pt x="5475" y="3144"/>
                  </a:cubicBezTo>
                  <a:cubicBezTo>
                    <a:pt x="5319" y="3209"/>
                    <a:pt x="5144" y="3234"/>
                    <a:pt x="4962" y="3234"/>
                  </a:cubicBezTo>
                  <a:cubicBezTo>
                    <a:pt x="4588" y="3234"/>
                    <a:pt x="4183" y="3128"/>
                    <a:pt x="3846" y="3043"/>
                  </a:cubicBezTo>
                  <a:cubicBezTo>
                    <a:pt x="3370" y="2893"/>
                    <a:pt x="2893" y="2692"/>
                    <a:pt x="2467" y="2417"/>
                  </a:cubicBezTo>
                  <a:cubicBezTo>
                    <a:pt x="1565" y="1865"/>
                    <a:pt x="863" y="1063"/>
                    <a:pt x="437" y="111"/>
                  </a:cubicBezTo>
                  <a:cubicBezTo>
                    <a:pt x="406" y="33"/>
                    <a:pt x="348"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9;p51">
              <a:extLst>
                <a:ext uri="{FF2B5EF4-FFF2-40B4-BE49-F238E27FC236}">
                  <a16:creationId xmlns:a16="http://schemas.microsoft.com/office/drawing/2014/main" id="{9FA00DAF-F4BC-1B5B-1255-2087D0D4E64C}"/>
                </a:ext>
              </a:extLst>
            </p:cNvPr>
            <p:cNvSpPr/>
            <p:nvPr/>
          </p:nvSpPr>
          <p:spPr>
            <a:xfrm>
              <a:off x="1508232" y="1904745"/>
              <a:ext cx="372921" cy="742542"/>
            </a:xfrm>
            <a:custGeom>
              <a:avLst/>
              <a:gdLst/>
              <a:ahLst/>
              <a:cxnLst/>
              <a:rect l="l" t="t" r="r" b="b"/>
              <a:pathLst>
                <a:path w="10510" h="20927" extrusionOk="0">
                  <a:moveTo>
                    <a:pt x="282" y="1"/>
                  </a:moveTo>
                  <a:cubicBezTo>
                    <a:pt x="141" y="1"/>
                    <a:pt x="0" y="212"/>
                    <a:pt x="113" y="381"/>
                  </a:cubicBezTo>
                  <a:cubicBezTo>
                    <a:pt x="715" y="1108"/>
                    <a:pt x="990" y="2011"/>
                    <a:pt x="1316" y="2888"/>
                  </a:cubicBezTo>
                  <a:cubicBezTo>
                    <a:pt x="1592" y="3665"/>
                    <a:pt x="1918" y="4366"/>
                    <a:pt x="2344" y="5068"/>
                  </a:cubicBezTo>
                  <a:cubicBezTo>
                    <a:pt x="3321" y="6722"/>
                    <a:pt x="4299" y="8351"/>
                    <a:pt x="5176" y="10056"/>
                  </a:cubicBezTo>
                  <a:cubicBezTo>
                    <a:pt x="6053" y="11810"/>
                    <a:pt x="6880" y="13590"/>
                    <a:pt x="7707" y="15369"/>
                  </a:cubicBezTo>
                  <a:cubicBezTo>
                    <a:pt x="8108" y="16246"/>
                    <a:pt x="8509" y="17098"/>
                    <a:pt x="8910" y="17950"/>
                  </a:cubicBezTo>
                  <a:cubicBezTo>
                    <a:pt x="9336" y="18878"/>
                    <a:pt x="9813" y="19780"/>
                    <a:pt x="10063" y="20783"/>
                  </a:cubicBezTo>
                  <a:cubicBezTo>
                    <a:pt x="10093" y="20882"/>
                    <a:pt x="10174" y="20926"/>
                    <a:pt x="10256" y="20926"/>
                  </a:cubicBezTo>
                  <a:cubicBezTo>
                    <a:pt x="10382" y="20926"/>
                    <a:pt x="10510" y="20824"/>
                    <a:pt x="10464" y="20657"/>
                  </a:cubicBezTo>
                  <a:cubicBezTo>
                    <a:pt x="9988" y="18828"/>
                    <a:pt x="8960" y="17073"/>
                    <a:pt x="8158" y="15344"/>
                  </a:cubicBezTo>
                  <a:cubicBezTo>
                    <a:pt x="7306" y="13514"/>
                    <a:pt x="6454" y="11660"/>
                    <a:pt x="5527" y="9855"/>
                  </a:cubicBezTo>
                  <a:cubicBezTo>
                    <a:pt x="4625" y="8076"/>
                    <a:pt x="3622" y="6397"/>
                    <a:pt x="2620" y="4692"/>
                  </a:cubicBezTo>
                  <a:cubicBezTo>
                    <a:pt x="1742" y="3214"/>
                    <a:pt x="1467" y="1434"/>
                    <a:pt x="414" y="81"/>
                  </a:cubicBezTo>
                  <a:cubicBezTo>
                    <a:pt x="376" y="24"/>
                    <a:pt x="32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50;p51">
              <a:extLst>
                <a:ext uri="{FF2B5EF4-FFF2-40B4-BE49-F238E27FC236}">
                  <a16:creationId xmlns:a16="http://schemas.microsoft.com/office/drawing/2014/main" id="{1BB1350F-D5D6-1A14-2034-F6A2C9FEB833}"/>
                </a:ext>
              </a:extLst>
            </p:cNvPr>
            <p:cNvSpPr/>
            <p:nvPr/>
          </p:nvSpPr>
          <p:spPr>
            <a:xfrm>
              <a:off x="1531473" y="2296649"/>
              <a:ext cx="196005" cy="26434"/>
            </a:xfrm>
            <a:custGeom>
              <a:avLst/>
              <a:gdLst/>
              <a:ahLst/>
              <a:cxnLst/>
              <a:rect l="l" t="t" r="r" b="b"/>
              <a:pathLst>
                <a:path w="5524" h="745" extrusionOk="0">
                  <a:moveTo>
                    <a:pt x="4000" y="1"/>
                  </a:moveTo>
                  <a:cubicBezTo>
                    <a:pt x="2746" y="1"/>
                    <a:pt x="1482" y="113"/>
                    <a:pt x="260" y="339"/>
                  </a:cubicBezTo>
                  <a:cubicBezTo>
                    <a:pt x="1" y="386"/>
                    <a:pt x="74" y="744"/>
                    <a:pt x="314" y="744"/>
                  </a:cubicBezTo>
                  <a:cubicBezTo>
                    <a:pt x="329" y="744"/>
                    <a:pt x="344" y="743"/>
                    <a:pt x="361" y="740"/>
                  </a:cubicBezTo>
                  <a:cubicBezTo>
                    <a:pt x="1524" y="522"/>
                    <a:pt x="2713" y="422"/>
                    <a:pt x="3900" y="422"/>
                  </a:cubicBezTo>
                  <a:cubicBezTo>
                    <a:pt x="4350" y="422"/>
                    <a:pt x="4800" y="437"/>
                    <a:pt x="5248" y="464"/>
                  </a:cubicBezTo>
                  <a:cubicBezTo>
                    <a:pt x="5256" y="465"/>
                    <a:pt x="5263" y="465"/>
                    <a:pt x="5271" y="465"/>
                  </a:cubicBezTo>
                  <a:cubicBezTo>
                    <a:pt x="5523" y="465"/>
                    <a:pt x="5516" y="63"/>
                    <a:pt x="5248" y="38"/>
                  </a:cubicBezTo>
                  <a:cubicBezTo>
                    <a:pt x="4834" y="13"/>
                    <a:pt x="4418" y="1"/>
                    <a:pt x="4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51;p51">
              <a:extLst>
                <a:ext uri="{FF2B5EF4-FFF2-40B4-BE49-F238E27FC236}">
                  <a16:creationId xmlns:a16="http://schemas.microsoft.com/office/drawing/2014/main" id="{C1205844-BD51-9149-2C82-8F19FEB887EF}"/>
                </a:ext>
              </a:extLst>
            </p:cNvPr>
            <p:cNvSpPr/>
            <p:nvPr/>
          </p:nvSpPr>
          <p:spPr>
            <a:xfrm>
              <a:off x="1637637" y="2302007"/>
              <a:ext cx="190647" cy="389669"/>
            </a:xfrm>
            <a:custGeom>
              <a:avLst/>
              <a:gdLst/>
              <a:ahLst/>
              <a:cxnLst/>
              <a:rect l="l" t="t" r="r" b="b"/>
              <a:pathLst>
                <a:path w="5373" h="10982" extrusionOk="0">
                  <a:moveTo>
                    <a:pt x="523" y="0"/>
                  </a:moveTo>
                  <a:cubicBezTo>
                    <a:pt x="420" y="0"/>
                    <a:pt x="313" y="63"/>
                    <a:pt x="301" y="188"/>
                  </a:cubicBezTo>
                  <a:cubicBezTo>
                    <a:pt x="251" y="1416"/>
                    <a:pt x="176" y="2619"/>
                    <a:pt x="100" y="3847"/>
                  </a:cubicBezTo>
                  <a:cubicBezTo>
                    <a:pt x="75" y="4449"/>
                    <a:pt x="25" y="5075"/>
                    <a:pt x="0" y="5677"/>
                  </a:cubicBezTo>
                  <a:cubicBezTo>
                    <a:pt x="0" y="6053"/>
                    <a:pt x="50" y="6379"/>
                    <a:pt x="301" y="6654"/>
                  </a:cubicBezTo>
                  <a:cubicBezTo>
                    <a:pt x="577" y="6955"/>
                    <a:pt x="978" y="7181"/>
                    <a:pt x="1303" y="7406"/>
                  </a:cubicBezTo>
                  <a:cubicBezTo>
                    <a:pt x="1780" y="7757"/>
                    <a:pt x="2231" y="8133"/>
                    <a:pt x="2657" y="8509"/>
                  </a:cubicBezTo>
                  <a:cubicBezTo>
                    <a:pt x="3484" y="9261"/>
                    <a:pt x="4261" y="10063"/>
                    <a:pt x="4963" y="10915"/>
                  </a:cubicBezTo>
                  <a:cubicBezTo>
                    <a:pt x="4998" y="10962"/>
                    <a:pt x="5041" y="10981"/>
                    <a:pt x="5084" y="10981"/>
                  </a:cubicBezTo>
                  <a:cubicBezTo>
                    <a:pt x="5227" y="10981"/>
                    <a:pt x="5373" y="10768"/>
                    <a:pt x="5238" y="10614"/>
                  </a:cubicBezTo>
                  <a:cubicBezTo>
                    <a:pt x="4010" y="9110"/>
                    <a:pt x="2582" y="7832"/>
                    <a:pt x="1003" y="6679"/>
                  </a:cubicBezTo>
                  <a:cubicBezTo>
                    <a:pt x="802" y="6529"/>
                    <a:pt x="526" y="6353"/>
                    <a:pt x="451" y="6103"/>
                  </a:cubicBezTo>
                  <a:cubicBezTo>
                    <a:pt x="376" y="5852"/>
                    <a:pt x="426" y="5526"/>
                    <a:pt x="451" y="5276"/>
                  </a:cubicBezTo>
                  <a:cubicBezTo>
                    <a:pt x="476" y="4724"/>
                    <a:pt x="501" y="4198"/>
                    <a:pt x="526" y="3647"/>
                  </a:cubicBezTo>
                  <a:cubicBezTo>
                    <a:pt x="602" y="2494"/>
                    <a:pt x="652" y="1341"/>
                    <a:pt x="727" y="188"/>
                  </a:cubicBezTo>
                  <a:cubicBezTo>
                    <a:pt x="727" y="63"/>
                    <a:pt x="627"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52;p51">
              <a:extLst>
                <a:ext uri="{FF2B5EF4-FFF2-40B4-BE49-F238E27FC236}">
                  <a16:creationId xmlns:a16="http://schemas.microsoft.com/office/drawing/2014/main" id="{BF8FAFA7-A7EA-2F02-A11A-E2269FAB089F}"/>
                </a:ext>
              </a:extLst>
            </p:cNvPr>
            <p:cNvSpPr/>
            <p:nvPr/>
          </p:nvSpPr>
          <p:spPr>
            <a:xfrm>
              <a:off x="1834174" y="2674148"/>
              <a:ext cx="19586" cy="14264"/>
            </a:xfrm>
            <a:custGeom>
              <a:avLst/>
              <a:gdLst/>
              <a:ahLst/>
              <a:cxnLst/>
              <a:rect l="l" t="t" r="r" b="b"/>
              <a:pathLst>
                <a:path w="552" h="402" extrusionOk="0">
                  <a:moveTo>
                    <a:pt x="276" y="1"/>
                  </a:moveTo>
                  <a:cubicBezTo>
                    <a:pt x="0" y="1"/>
                    <a:pt x="0" y="402"/>
                    <a:pt x="276" y="402"/>
                  </a:cubicBezTo>
                  <a:cubicBezTo>
                    <a:pt x="551" y="402"/>
                    <a:pt x="551" y="1"/>
                    <a:pt x="276" y="1"/>
                  </a:cubicBezTo>
                  <a:close/>
                </a:path>
              </a:pathLst>
            </a:custGeom>
            <a:solidFill>
              <a:srgbClr val="C4B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53;p51">
              <a:extLst>
                <a:ext uri="{FF2B5EF4-FFF2-40B4-BE49-F238E27FC236}">
                  <a16:creationId xmlns:a16="http://schemas.microsoft.com/office/drawing/2014/main" id="{A59AB78C-EDBC-1ABA-A877-888875AE1D04}"/>
                </a:ext>
              </a:extLst>
            </p:cNvPr>
            <p:cNvSpPr/>
            <p:nvPr/>
          </p:nvSpPr>
          <p:spPr>
            <a:xfrm>
              <a:off x="1840561" y="2672551"/>
              <a:ext cx="192173" cy="532628"/>
            </a:xfrm>
            <a:custGeom>
              <a:avLst/>
              <a:gdLst/>
              <a:ahLst/>
              <a:cxnLst/>
              <a:rect l="l" t="t" r="r" b="b"/>
              <a:pathLst>
                <a:path w="5416" h="15011" extrusionOk="0">
                  <a:moveTo>
                    <a:pt x="249" y="1"/>
                  </a:moveTo>
                  <a:cubicBezTo>
                    <a:pt x="125" y="1"/>
                    <a:pt x="1" y="97"/>
                    <a:pt x="46" y="246"/>
                  </a:cubicBezTo>
                  <a:cubicBezTo>
                    <a:pt x="1346" y="5040"/>
                    <a:pt x="2346" y="9973"/>
                    <a:pt x="4692" y="14376"/>
                  </a:cubicBezTo>
                  <a:lnTo>
                    <a:pt x="4692" y="14376"/>
                  </a:lnTo>
                  <a:cubicBezTo>
                    <a:pt x="4572" y="14453"/>
                    <a:pt x="4530" y="14656"/>
                    <a:pt x="4682" y="14758"/>
                  </a:cubicBezTo>
                  <a:cubicBezTo>
                    <a:pt x="4808" y="14833"/>
                    <a:pt x="4933" y="14908"/>
                    <a:pt x="5058" y="14983"/>
                  </a:cubicBezTo>
                  <a:cubicBezTo>
                    <a:pt x="5091" y="15002"/>
                    <a:pt x="5124" y="15010"/>
                    <a:pt x="5156" y="15010"/>
                  </a:cubicBezTo>
                  <a:cubicBezTo>
                    <a:pt x="5298" y="15010"/>
                    <a:pt x="5416" y="14851"/>
                    <a:pt x="5334" y="14708"/>
                  </a:cubicBezTo>
                  <a:cubicBezTo>
                    <a:pt x="2802" y="10196"/>
                    <a:pt x="1800" y="5083"/>
                    <a:pt x="447" y="146"/>
                  </a:cubicBezTo>
                  <a:cubicBezTo>
                    <a:pt x="416" y="45"/>
                    <a:pt x="333"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54;p51">
              <a:extLst>
                <a:ext uri="{FF2B5EF4-FFF2-40B4-BE49-F238E27FC236}">
                  <a16:creationId xmlns:a16="http://schemas.microsoft.com/office/drawing/2014/main" id="{A970F160-A0AE-A0DE-9A1A-DCA384EE955B}"/>
                </a:ext>
              </a:extLst>
            </p:cNvPr>
            <p:cNvSpPr/>
            <p:nvPr/>
          </p:nvSpPr>
          <p:spPr>
            <a:xfrm>
              <a:off x="2025354" y="3018328"/>
              <a:ext cx="81858" cy="81823"/>
            </a:xfrm>
            <a:custGeom>
              <a:avLst/>
              <a:gdLst/>
              <a:ahLst/>
              <a:cxnLst/>
              <a:rect l="l" t="t" r="r" b="b"/>
              <a:pathLst>
                <a:path w="2307" h="2306" extrusionOk="0">
                  <a:moveTo>
                    <a:pt x="1153" y="0"/>
                  </a:moveTo>
                  <a:cubicBezTo>
                    <a:pt x="527" y="0"/>
                    <a:pt x="1" y="526"/>
                    <a:pt x="1" y="1153"/>
                  </a:cubicBezTo>
                  <a:cubicBezTo>
                    <a:pt x="1" y="1780"/>
                    <a:pt x="527" y="2306"/>
                    <a:pt x="1153" y="2306"/>
                  </a:cubicBezTo>
                  <a:cubicBezTo>
                    <a:pt x="1780" y="2306"/>
                    <a:pt x="2306" y="1780"/>
                    <a:pt x="2306" y="1153"/>
                  </a:cubicBezTo>
                  <a:cubicBezTo>
                    <a:pt x="2306" y="526"/>
                    <a:pt x="1780"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155;p51">
              <a:extLst>
                <a:ext uri="{FF2B5EF4-FFF2-40B4-BE49-F238E27FC236}">
                  <a16:creationId xmlns:a16="http://schemas.microsoft.com/office/drawing/2014/main" id="{582D97A4-8705-D7ED-A2D3-3BC0AE3065C0}"/>
                </a:ext>
              </a:extLst>
            </p:cNvPr>
            <p:cNvSpPr/>
            <p:nvPr/>
          </p:nvSpPr>
          <p:spPr>
            <a:xfrm>
              <a:off x="1283451" y="1461427"/>
              <a:ext cx="187915" cy="188519"/>
            </a:xfrm>
            <a:custGeom>
              <a:avLst/>
              <a:gdLst/>
              <a:ahLst/>
              <a:cxnLst/>
              <a:rect l="l" t="t" r="r" b="b"/>
              <a:pathLst>
                <a:path w="5296" h="5313" extrusionOk="0">
                  <a:moveTo>
                    <a:pt x="4819" y="0"/>
                  </a:moveTo>
                  <a:cubicBezTo>
                    <a:pt x="4785" y="0"/>
                    <a:pt x="4751" y="6"/>
                    <a:pt x="4719" y="18"/>
                  </a:cubicBezTo>
                  <a:cubicBezTo>
                    <a:pt x="2564" y="870"/>
                    <a:pt x="884" y="2625"/>
                    <a:pt x="107" y="4805"/>
                  </a:cubicBezTo>
                  <a:cubicBezTo>
                    <a:pt x="1" y="5110"/>
                    <a:pt x="255" y="5312"/>
                    <a:pt x="510" y="5312"/>
                  </a:cubicBezTo>
                  <a:cubicBezTo>
                    <a:pt x="675" y="5312"/>
                    <a:pt x="841" y="5228"/>
                    <a:pt x="909" y="5031"/>
                  </a:cubicBezTo>
                  <a:cubicBezTo>
                    <a:pt x="1586" y="3151"/>
                    <a:pt x="3090" y="1572"/>
                    <a:pt x="4945" y="820"/>
                  </a:cubicBezTo>
                  <a:cubicBezTo>
                    <a:pt x="5145" y="745"/>
                    <a:pt x="5295" y="545"/>
                    <a:pt x="5220" y="319"/>
                  </a:cubicBezTo>
                  <a:cubicBezTo>
                    <a:pt x="5178" y="151"/>
                    <a:pt x="4995" y="0"/>
                    <a:pt x="4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156;p51">
              <a:extLst>
                <a:ext uri="{FF2B5EF4-FFF2-40B4-BE49-F238E27FC236}">
                  <a16:creationId xmlns:a16="http://schemas.microsoft.com/office/drawing/2014/main" id="{639391C0-707A-0BF3-87D5-255D31E970DA}"/>
                </a:ext>
              </a:extLst>
            </p:cNvPr>
            <p:cNvSpPr/>
            <p:nvPr/>
          </p:nvSpPr>
          <p:spPr>
            <a:xfrm>
              <a:off x="1509581" y="1421296"/>
              <a:ext cx="68481" cy="44708"/>
            </a:xfrm>
            <a:custGeom>
              <a:avLst/>
              <a:gdLst/>
              <a:ahLst/>
              <a:cxnLst/>
              <a:rect l="l" t="t" r="r" b="b"/>
              <a:pathLst>
                <a:path w="1930" h="1260" extrusionOk="0">
                  <a:moveTo>
                    <a:pt x="1472" y="1"/>
                  </a:moveTo>
                  <a:cubicBezTo>
                    <a:pt x="1439" y="1"/>
                    <a:pt x="1408" y="7"/>
                    <a:pt x="1379" y="21"/>
                  </a:cubicBezTo>
                  <a:cubicBezTo>
                    <a:pt x="1028" y="147"/>
                    <a:pt x="677" y="297"/>
                    <a:pt x="326" y="448"/>
                  </a:cubicBezTo>
                  <a:cubicBezTo>
                    <a:pt x="226" y="473"/>
                    <a:pt x="150" y="523"/>
                    <a:pt x="75" y="623"/>
                  </a:cubicBezTo>
                  <a:cubicBezTo>
                    <a:pt x="25" y="723"/>
                    <a:pt x="0" y="849"/>
                    <a:pt x="50" y="949"/>
                  </a:cubicBezTo>
                  <a:cubicBezTo>
                    <a:pt x="75" y="1049"/>
                    <a:pt x="125" y="1149"/>
                    <a:pt x="226" y="1199"/>
                  </a:cubicBezTo>
                  <a:cubicBezTo>
                    <a:pt x="299" y="1236"/>
                    <a:pt x="386" y="1259"/>
                    <a:pt x="466" y="1259"/>
                  </a:cubicBezTo>
                  <a:cubicBezTo>
                    <a:pt x="496" y="1259"/>
                    <a:pt x="525" y="1256"/>
                    <a:pt x="551" y="1250"/>
                  </a:cubicBezTo>
                  <a:cubicBezTo>
                    <a:pt x="902" y="1099"/>
                    <a:pt x="1253" y="974"/>
                    <a:pt x="1604" y="823"/>
                  </a:cubicBezTo>
                  <a:cubicBezTo>
                    <a:pt x="1704" y="773"/>
                    <a:pt x="1780" y="723"/>
                    <a:pt x="1855" y="623"/>
                  </a:cubicBezTo>
                  <a:cubicBezTo>
                    <a:pt x="1905" y="548"/>
                    <a:pt x="1930" y="422"/>
                    <a:pt x="1880" y="322"/>
                  </a:cubicBezTo>
                  <a:cubicBezTo>
                    <a:pt x="1855" y="222"/>
                    <a:pt x="1805" y="122"/>
                    <a:pt x="1704" y="72"/>
                  </a:cubicBezTo>
                  <a:cubicBezTo>
                    <a:pt x="1633" y="36"/>
                    <a:pt x="1550" y="1"/>
                    <a:pt x="1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157;p51">
              <a:extLst>
                <a:ext uri="{FF2B5EF4-FFF2-40B4-BE49-F238E27FC236}">
                  <a16:creationId xmlns:a16="http://schemas.microsoft.com/office/drawing/2014/main" id="{B2EE96BE-4A06-B1A0-A2F0-11E8F6398A28}"/>
                </a:ext>
              </a:extLst>
            </p:cNvPr>
            <p:cNvSpPr/>
            <p:nvPr/>
          </p:nvSpPr>
          <p:spPr>
            <a:xfrm>
              <a:off x="2079607" y="2348773"/>
              <a:ext cx="119186" cy="128801"/>
            </a:xfrm>
            <a:custGeom>
              <a:avLst/>
              <a:gdLst/>
              <a:ahLst/>
              <a:cxnLst/>
              <a:rect l="l" t="t" r="r" b="b"/>
              <a:pathLst>
                <a:path w="3359" h="3630" extrusionOk="0">
                  <a:moveTo>
                    <a:pt x="2870" y="1"/>
                  </a:moveTo>
                  <a:cubicBezTo>
                    <a:pt x="2761" y="1"/>
                    <a:pt x="2654" y="39"/>
                    <a:pt x="2582" y="123"/>
                  </a:cubicBezTo>
                  <a:cubicBezTo>
                    <a:pt x="1780" y="1051"/>
                    <a:pt x="978" y="1978"/>
                    <a:pt x="151" y="2905"/>
                  </a:cubicBezTo>
                  <a:cubicBezTo>
                    <a:pt x="25" y="3081"/>
                    <a:pt x="0" y="3331"/>
                    <a:pt x="151" y="3507"/>
                  </a:cubicBezTo>
                  <a:cubicBezTo>
                    <a:pt x="229" y="3585"/>
                    <a:pt x="347" y="3629"/>
                    <a:pt x="464" y="3629"/>
                  </a:cubicBezTo>
                  <a:cubicBezTo>
                    <a:pt x="573" y="3629"/>
                    <a:pt x="680" y="3591"/>
                    <a:pt x="752" y="3507"/>
                  </a:cubicBezTo>
                  <a:cubicBezTo>
                    <a:pt x="1554" y="2579"/>
                    <a:pt x="2381" y="1627"/>
                    <a:pt x="3183" y="700"/>
                  </a:cubicBezTo>
                  <a:cubicBezTo>
                    <a:pt x="3334" y="524"/>
                    <a:pt x="3359" y="274"/>
                    <a:pt x="3183" y="123"/>
                  </a:cubicBezTo>
                  <a:cubicBezTo>
                    <a:pt x="3105" y="45"/>
                    <a:pt x="2987" y="1"/>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158;p51">
              <a:extLst>
                <a:ext uri="{FF2B5EF4-FFF2-40B4-BE49-F238E27FC236}">
                  <a16:creationId xmlns:a16="http://schemas.microsoft.com/office/drawing/2014/main" id="{BA9587B5-1DBA-8439-8752-207620366084}"/>
                </a:ext>
              </a:extLst>
            </p:cNvPr>
            <p:cNvSpPr/>
            <p:nvPr/>
          </p:nvSpPr>
          <p:spPr>
            <a:xfrm>
              <a:off x="2218344" y="2258861"/>
              <a:ext cx="51592" cy="51804"/>
            </a:xfrm>
            <a:custGeom>
              <a:avLst/>
              <a:gdLst/>
              <a:ahLst/>
              <a:cxnLst/>
              <a:rect l="l" t="t" r="r" b="b"/>
              <a:pathLst>
                <a:path w="1454" h="1460" extrusionOk="0">
                  <a:moveTo>
                    <a:pt x="1028" y="1"/>
                  </a:moveTo>
                  <a:cubicBezTo>
                    <a:pt x="927" y="1"/>
                    <a:pt x="827" y="51"/>
                    <a:pt x="752" y="126"/>
                  </a:cubicBezTo>
                  <a:lnTo>
                    <a:pt x="125" y="752"/>
                  </a:lnTo>
                  <a:cubicBezTo>
                    <a:pt x="50" y="828"/>
                    <a:pt x="0" y="928"/>
                    <a:pt x="0" y="1053"/>
                  </a:cubicBezTo>
                  <a:cubicBezTo>
                    <a:pt x="0" y="1153"/>
                    <a:pt x="50" y="1279"/>
                    <a:pt x="125" y="1329"/>
                  </a:cubicBezTo>
                  <a:cubicBezTo>
                    <a:pt x="191" y="1394"/>
                    <a:pt x="274" y="1459"/>
                    <a:pt x="361" y="1459"/>
                  </a:cubicBezTo>
                  <a:cubicBezTo>
                    <a:pt x="374" y="1459"/>
                    <a:pt x="388" y="1458"/>
                    <a:pt x="401" y="1454"/>
                  </a:cubicBezTo>
                  <a:cubicBezTo>
                    <a:pt x="526" y="1454"/>
                    <a:pt x="627" y="1429"/>
                    <a:pt x="702" y="1329"/>
                  </a:cubicBezTo>
                  <a:lnTo>
                    <a:pt x="1328" y="702"/>
                  </a:lnTo>
                  <a:cubicBezTo>
                    <a:pt x="1404" y="627"/>
                    <a:pt x="1454" y="527"/>
                    <a:pt x="1454" y="427"/>
                  </a:cubicBezTo>
                  <a:cubicBezTo>
                    <a:pt x="1454" y="326"/>
                    <a:pt x="1404" y="201"/>
                    <a:pt x="1328" y="126"/>
                  </a:cubicBezTo>
                  <a:cubicBezTo>
                    <a:pt x="1253" y="51"/>
                    <a:pt x="1153" y="1"/>
                    <a:pt x="1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159;p51">
              <a:extLst>
                <a:ext uri="{FF2B5EF4-FFF2-40B4-BE49-F238E27FC236}">
                  <a16:creationId xmlns:a16="http://schemas.microsoft.com/office/drawing/2014/main" id="{AFCBAA1B-542F-593C-82F3-5B25088B367C}"/>
                </a:ext>
              </a:extLst>
            </p:cNvPr>
            <p:cNvSpPr/>
            <p:nvPr/>
          </p:nvSpPr>
          <p:spPr>
            <a:xfrm>
              <a:off x="3191203"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160;p51">
              <a:extLst>
                <a:ext uri="{FF2B5EF4-FFF2-40B4-BE49-F238E27FC236}">
                  <a16:creationId xmlns:a16="http://schemas.microsoft.com/office/drawing/2014/main" id="{2F5E2E1F-E4CB-8FFB-3DEF-E8DB1D415B40}"/>
                </a:ext>
              </a:extLst>
            </p:cNvPr>
            <p:cNvSpPr/>
            <p:nvPr/>
          </p:nvSpPr>
          <p:spPr>
            <a:xfrm>
              <a:off x="3191203" y="2906274"/>
              <a:ext cx="99635" cy="14264"/>
            </a:xfrm>
            <a:custGeom>
              <a:avLst/>
              <a:gdLst/>
              <a:ahLst/>
              <a:cxnLst/>
              <a:rect l="l" t="t" r="r" b="b"/>
              <a:pathLst>
                <a:path w="2808" h="402" extrusionOk="0">
                  <a:moveTo>
                    <a:pt x="1404" y="0"/>
                  </a:moveTo>
                  <a:cubicBezTo>
                    <a:pt x="627" y="0"/>
                    <a:pt x="1" y="100"/>
                    <a:pt x="1" y="201"/>
                  </a:cubicBezTo>
                  <a:cubicBezTo>
                    <a:pt x="1" y="326"/>
                    <a:pt x="627" y="401"/>
                    <a:pt x="1404" y="401"/>
                  </a:cubicBezTo>
                  <a:cubicBezTo>
                    <a:pt x="2181" y="401"/>
                    <a:pt x="2808" y="326"/>
                    <a:pt x="2808" y="201"/>
                  </a:cubicBezTo>
                  <a:cubicBezTo>
                    <a:pt x="2808"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161;p51">
              <a:extLst>
                <a:ext uri="{FF2B5EF4-FFF2-40B4-BE49-F238E27FC236}">
                  <a16:creationId xmlns:a16="http://schemas.microsoft.com/office/drawing/2014/main" id="{7EB8BA8A-29D0-27F4-3B6F-A2C5464F553D}"/>
                </a:ext>
              </a:extLst>
            </p:cNvPr>
            <p:cNvSpPr/>
            <p:nvPr/>
          </p:nvSpPr>
          <p:spPr>
            <a:xfrm>
              <a:off x="3200109" y="3063320"/>
              <a:ext cx="82745" cy="222724"/>
            </a:xfrm>
            <a:custGeom>
              <a:avLst/>
              <a:gdLst/>
              <a:ahLst/>
              <a:cxnLst/>
              <a:rect l="l" t="t" r="r" b="b"/>
              <a:pathLst>
                <a:path w="2332" h="6277" extrusionOk="0">
                  <a:moveTo>
                    <a:pt x="1836" y="0"/>
                  </a:moveTo>
                  <a:cubicBezTo>
                    <a:pt x="1675" y="0"/>
                    <a:pt x="1495" y="21"/>
                    <a:pt x="1329" y="86"/>
                  </a:cubicBezTo>
                  <a:cubicBezTo>
                    <a:pt x="878" y="286"/>
                    <a:pt x="0" y="336"/>
                    <a:pt x="0" y="336"/>
                  </a:cubicBezTo>
                  <a:lnTo>
                    <a:pt x="0" y="4973"/>
                  </a:lnTo>
                  <a:cubicBezTo>
                    <a:pt x="0" y="4973"/>
                    <a:pt x="51" y="6276"/>
                    <a:pt x="1178" y="6276"/>
                  </a:cubicBezTo>
                  <a:cubicBezTo>
                    <a:pt x="2306" y="6276"/>
                    <a:pt x="2331" y="4822"/>
                    <a:pt x="2331" y="4822"/>
                  </a:cubicBezTo>
                  <a:lnTo>
                    <a:pt x="2331" y="60"/>
                  </a:lnTo>
                  <a:cubicBezTo>
                    <a:pt x="2331" y="60"/>
                    <a:pt x="2111" y="0"/>
                    <a:pt x="1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162;p51">
              <a:extLst>
                <a:ext uri="{FF2B5EF4-FFF2-40B4-BE49-F238E27FC236}">
                  <a16:creationId xmlns:a16="http://schemas.microsoft.com/office/drawing/2014/main" id="{46D81B15-D521-4DDF-84F7-E35D6DF58216}"/>
                </a:ext>
              </a:extLst>
            </p:cNvPr>
            <p:cNvSpPr/>
            <p:nvPr/>
          </p:nvSpPr>
          <p:spPr>
            <a:xfrm>
              <a:off x="3330826"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163;p51">
              <a:extLst>
                <a:ext uri="{FF2B5EF4-FFF2-40B4-BE49-F238E27FC236}">
                  <a16:creationId xmlns:a16="http://schemas.microsoft.com/office/drawing/2014/main" id="{4EEFCD25-8536-1B21-4D46-FC234E66851C}"/>
                </a:ext>
              </a:extLst>
            </p:cNvPr>
            <p:cNvSpPr/>
            <p:nvPr/>
          </p:nvSpPr>
          <p:spPr>
            <a:xfrm>
              <a:off x="3330826" y="2906274"/>
              <a:ext cx="100522" cy="14264"/>
            </a:xfrm>
            <a:custGeom>
              <a:avLst/>
              <a:gdLst/>
              <a:ahLst/>
              <a:cxnLst/>
              <a:rect l="l" t="t" r="r" b="b"/>
              <a:pathLst>
                <a:path w="2833" h="402" extrusionOk="0">
                  <a:moveTo>
                    <a:pt x="1404" y="0"/>
                  </a:moveTo>
                  <a:cubicBezTo>
                    <a:pt x="627" y="0"/>
                    <a:pt x="1" y="100"/>
                    <a:pt x="1" y="201"/>
                  </a:cubicBezTo>
                  <a:cubicBezTo>
                    <a:pt x="1" y="326"/>
                    <a:pt x="627" y="401"/>
                    <a:pt x="1404" y="401"/>
                  </a:cubicBezTo>
                  <a:cubicBezTo>
                    <a:pt x="2181" y="401"/>
                    <a:pt x="2833" y="326"/>
                    <a:pt x="2833" y="201"/>
                  </a:cubicBezTo>
                  <a:cubicBezTo>
                    <a:pt x="2833"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164;p51">
              <a:extLst>
                <a:ext uri="{FF2B5EF4-FFF2-40B4-BE49-F238E27FC236}">
                  <a16:creationId xmlns:a16="http://schemas.microsoft.com/office/drawing/2014/main" id="{18C8B212-F649-6166-D25D-DB457B8E7A0D}"/>
                </a:ext>
              </a:extLst>
            </p:cNvPr>
            <p:cNvSpPr/>
            <p:nvPr/>
          </p:nvSpPr>
          <p:spPr>
            <a:xfrm>
              <a:off x="3339732" y="3085000"/>
              <a:ext cx="82745" cy="201044"/>
            </a:xfrm>
            <a:custGeom>
              <a:avLst/>
              <a:gdLst/>
              <a:ahLst/>
              <a:cxnLst/>
              <a:rect l="l" t="t" r="r" b="b"/>
              <a:pathLst>
                <a:path w="2332" h="5666" extrusionOk="0">
                  <a:moveTo>
                    <a:pt x="0" y="1"/>
                  </a:moveTo>
                  <a:lnTo>
                    <a:pt x="0" y="4362"/>
                  </a:lnTo>
                  <a:cubicBezTo>
                    <a:pt x="0" y="4362"/>
                    <a:pt x="50" y="5665"/>
                    <a:pt x="1178" y="5665"/>
                  </a:cubicBezTo>
                  <a:cubicBezTo>
                    <a:pt x="2306" y="5665"/>
                    <a:pt x="2331" y="4211"/>
                    <a:pt x="2331" y="4211"/>
                  </a:cubicBezTo>
                  <a:lnTo>
                    <a:pt x="2331" y="302"/>
                  </a:lnTo>
                  <a:cubicBezTo>
                    <a:pt x="1554" y="251"/>
                    <a:pt x="777" y="2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165;p51">
              <a:extLst>
                <a:ext uri="{FF2B5EF4-FFF2-40B4-BE49-F238E27FC236}">
                  <a16:creationId xmlns:a16="http://schemas.microsoft.com/office/drawing/2014/main" id="{CF95544B-EC9C-7DB3-DDB5-01A5DFF185B0}"/>
                </a:ext>
              </a:extLst>
            </p:cNvPr>
            <p:cNvSpPr/>
            <p:nvPr/>
          </p:nvSpPr>
          <p:spPr>
            <a:xfrm>
              <a:off x="3125418" y="3221962"/>
              <a:ext cx="456234" cy="101409"/>
            </a:xfrm>
            <a:custGeom>
              <a:avLst/>
              <a:gdLst/>
              <a:ahLst/>
              <a:cxnLst/>
              <a:rect l="l" t="t" r="r" b="b"/>
              <a:pathLst>
                <a:path w="12858" h="2858" extrusionOk="0">
                  <a:moveTo>
                    <a:pt x="0" y="1"/>
                  </a:moveTo>
                  <a:lnTo>
                    <a:pt x="501" y="2858"/>
                  </a:lnTo>
                  <a:lnTo>
                    <a:pt x="12857" y="2858"/>
                  </a:lnTo>
                  <a:lnTo>
                    <a:pt x="12857" y="40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166;p51">
              <a:extLst>
                <a:ext uri="{FF2B5EF4-FFF2-40B4-BE49-F238E27FC236}">
                  <a16:creationId xmlns:a16="http://schemas.microsoft.com/office/drawing/2014/main" id="{F17B3354-35F4-A35F-A46C-4C2361092CC7}"/>
                </a:ext>
              </a:extLst>
            </p:cNvPr>
            <p:cNvSpPr/>
            <p:nvPr/>
          </p:nvSpPr>
          <p:spPr>
            <a:xfrm>
              <a:off x="373075" y="3315138"/>
              <a:ext cx="990671" cy="2417990"/>
            </a:xfrm>
            <a:custGeom>
              <a:avLst/>
              <a:gdLst/>
              <a:ahLst/>
              <a:cxnLst/>
              <a:rect l="l" t="t" r="r" b="b"/>
              <a:pathLst>
                <a:path w="27920" h="68146" extrusionOk="0">
                  <a:moveTo>
                    <a:pt x="12957" y="0"/>
                  </a:moveTo>
                  <a:lnTo>
                    <a:pt x="0" y="68146"/>
                  </a:lnTo>
                  <a:lnTo>
                    <a:pt x="426" y="68146"/>
                  </a:lnTo>
                  <a:lnTo>
                    <a:pt x="12983" y="2080"/>
                  </a:lnTo>
                  <a:lnTo>
                    <a:pt x="27494" y="68146"/>
                  </a:lnTo>
                  <a:lnTo>
                    <a:pt x="27920" y="68146"/>
                  </a:lnTo>
                  <a:lnTo>
                    <a:pt x="12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167;p51">
              <a:extLst>
                <a:ext uri="{FF2B5EF4-FFF2-40B4-BE49-F238E27FC236}">
                  <a16:creationId xmlns:a16="http://schemas.microsoft.com/office/drawing/2014/main" id="{047C0442-D17B-C66D-3F5E-974FDC95A108}"/>
                </a:ext>
              </a:extLst>
            </p:cNvPr>
            <p:cNvSpPr/>
            <p:nvPr/>
          </p:nvSpPr>
          <p:spPr>
            <a:xfrm>
              <a:off x="339260" y="3308893"/>
              <a:ext cx="3458479" cy="75613"/>
            </a:xfrm>
            <a:custGeom>
              <a:avLst/>
              <a:gdLst/>
              <a:ahLst/>
              <a:cxnLst/>
              <a:rect l="l" t="t" r="r" b="b"/>
              <a:pathLst>
                <a:path w="97470" h="2131" extrusionOk="0">
                  <a:moveTo>
                    <a:pt x="176" y="1"/>
                  </a:moveTo>
                  <a:lnTo>
                    <a:pt x="1" y="2131"/>
                  </a:lnTo>
                  <a:lnTo>
                    <a:pt x="97470" y="1655"/>
                  </a:lnTo>
                  <a:lnTo>
                    <a:pt x="97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780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43;p50">
            <a:extLst>
              <a:ext uri="{FF2B5EF4-FFF2-40B4-BE49-F238E27FC236}">
                <a16:creationId xmlns:a16="http://schemas.microsoft.com/office/drawing/2014/main" id="{D87B0F9C-4198-CDAE-AD59-AE0D075E618A}"/>
              </a:ext>
            </a:extLst>
          </p:cNvPr>
          <p:cNvSpPr txBox="1"/>
          <p:nvPr/>
        </p:nvSpPr>
        <p:spPr>
          <a:xfrm flipH="1">
            <a:off x="1079291" y="1913449"/>
            <a:ext cx="6304955" cy="2278787"/>
          </a:xfrm>
          <a:prstGeom prst="rect">
            <a:avLst/>
          </a:prstGeom>
          <a:noFill/>
          <a:ln>
            <a:noFill/>
          </a:ln>
        </p:spPr>
        <p:txBody>
          <a:bodyPr spcFirstLastPara="1" wrap="square" lIns="91425" tIns="91425" rIns="91425" bIns="91425" anchor="t" anchorCtr="0">
            <a:noAutofit/>
          </a:bodyPr>
          <a:lstStyle/>
          <a:p>
            <a:pPr marL="457200" lvl="0" indent="-304800" algn="l" rtl="0">
              <a:spcBef>
                <a:spcPts val="1000"/>
              </a:spcBef>
              <a:spcAft>
                <a:spcPts val="0"/>
              </a:spcAft>
              <a:buClr>
                <a:schemeClr val="dk1"/>
              </a:buClr>
              <a:buSzPts val="1200"/>
              <a:buFont typeface="Albert Sans"/>
              <a:buChar char="●"/>
            </a:pPr>
            <a:r>
              <a:rPr lang="en-US" sz="2800" dirty="0">
                <a:solidFill>
                  <a:schemeClr val="dk1"/>
                </a:solidFill>
                <a:latin typeface="Manrope"/>
                <a:sym typeface="Albert Sans"/>
              </a:rPr>
              <a:t>Each staff has a different decision criteria for classifying news.</a:t>
            </a:r>
            <a:endParaRPr lang="th-TH" sz="2800" dirty="0">
              <a:solidFill>
                <a:schemeClr val="dk1"/>
              </a:solidFill>
              <a:latin typeface="Manrope"/>
              <a:sym typeface="Albert Sans"/>
            </a:endParaRPr>
          </a:p>
          <a:p>
            <a:pPr marL="457200" lvl="0" indent="-304800" algn="l" rtl="0">
              <a:spcBef>
                <a:spcPts val="1000"/>
              </a:spcBef>
              <a:spcAft>
                <a:spcPts val="0"/>
              </a:spcAft>
              <a:buClr>
                <a:schemeClr val="dk1"/>
              </a:buClr>
              <a:buSzPts val="1200"/>
              <a:buFont typeface="Albert Sans"/>
              <a:buChar char="●"/>
            </a:pPr>
            <a:r>
              <a:rPr lang="en-US" sz="2800" dirty="0">
                <a:solidFill>
                  <a:schemeClr val="dk1"/>
                </a:solidFill>
                <a:latin typeface="Manrope"/>
                <a:sym typeface="Albert Sans"/>
              </a:rPr>
              <a:t>It leads to problems in displaying the news or in actual use.</a:t>
            </a:r>
          </a:p>
          <a:p>
            <a:pPr marL="457200" lvl="0" indent="-304800">
              <a:buClr>
                <a:schemeClr val="dk1"/>
              </a:buClr>
              <a:buSzPts val="1200"/>
              <a:buFont typeface="Albert Sans"/>
              <a:buChar char="●"/>
            </a:pPr>
            <a:endParaRPr lang="en-US" sz="2800" dirty="0">
              <a:solidFill>
                <a:schemeClr val="dk1"/>
              </a:solidFill>
              <a:latin typeface="Manrope"/>
              <a:sym typeface="Albert Sans"/>
            </a:endParaRPr>
          </a:p>
          <a:p>
            <a:pPr marL="457200" lvl="0" indent="-304800">
              <a:buClr>
                <a:schemeClr val="dk1"/>
              </a:buClr>
              <a:buSzPts val="1200"/>
              <a:buFont typeface="Albert Sans"/>
              <a:buChar char="●"/>
            </a:pPr>
            <a:endParaRPr lang="th-TH" sz="2800" dirty="0">
              <a:solidFill>
                <a:schemeClr val="dk1"/>
              </a:solidFill>
              <a:latin typeface="Manrope"/>
              <a:sym typeface="Albert Sans"/>
            </a:endParaRPr>
          </a:p>
          <a:p>
            <a:pPr marL="457200" lvl="0" indent="-304800" algn="l" rtl="0">
              <a:spcBef>
                <a:spcPts val="0"/>
              </a:spcBef>
              <a:spcAft>
                <a:spcPts val="0"/>
              </a:spcAft>
              <a:buClr>
                <a:schemeClr val="dk1"/>
              </a:buClr>
              <a:buSzPts val="1200"/>
              <a:buFont typeface="Albert Sans"/>
              <a:buChar char="●"/>
            </a:pPr>
            <a:endParaRPr lang="th-TH" sz="2800" dirty="0">
              <a:solidFill>
                <a:schemeClr val="dk1"/>
              </a:solidFill>
              <a:latin typeface="Manrope"/>
              <a:sym typeface="Albert Sans"/>
            </a:endParaRPr>
          </a:p>
          <a:p>
            <a:pPr marL="152400" lvl="0" algn="l" rtl="0">
              <a:spcBef>
                <a:spcPts val="0"/>
              </a:spcBef>
              <a:spcAft>
                <a:spcPts val="0"/>
              </a:spcAft>
              <a:buClr>
                <a:schemeClr val="dk1"/>
              </a:buClr>
              <a:buSzPts val="1200"/>
            </a:pPr>
            <a:endParaRPr sz="2800" dirty="0">
              <a:solidFill>
                <a:schemeClr val="dk1"/>
              </a:solidFill>
              <a:latin typeface="Albert Sans"/>
              <a:ea typeface="Albert Sans"/>
              <a:cs typeface="Albert Sans"/>
              <a:sym typeface="Albert Sans"/>
            </a:endParaRPr>
          </a:p>
        </p:txBody>
      </p:sp>
      <p:sp>
        <p:nvSpPr>
          <p:cNvPr id="5" name="Google Shape;1310;p38">
            <a:extLst>
              <a:ext uri="{FF2B5EF4-FFF2-40B4-BE49-F238E27FC236}">
                <a16:creationId xmlns:a16="http://schemas.microsoft.com/office/drawing/2014/main" id="{5E73C27A-7A0C-600B-4C0C-F106D6006E2E}"/>
              </a:ext>
            </a:extLst>
          </p:cNvPr>
          <p:cNvSpPr txBox="1">
            <a:spLocks/>
          </p:cNvSpPr>
          <p:nvPr/>
        </p:nvSpPr>
        <p:spPr>
          <a:xfrm>
            <a:off x="1079291" y="951264"/>
            <a:ext cx="5771213"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Current problem encountered</a:t>
            </a:r>
          </a:p>
        </p:txBody>
      </p:sp>
    </p:spTree>
    <p:extLst>
      <p:ext uri="{BB962C8B-B14F-4D97-AF65-F5344CB8AC3E}">
        <p14:creationId xmlns:p14="http://schemas.microsoft.com/office/powerpoint/2010/main" val="54952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37"/>
          <p:cNvSpPr txBox="1">
            <a:spLocks noGrp="1"/>
          </p:cNvSpPr>
          <p:nvPr>
            <p:ph type="subTitle" idx="1"/>
          </p:nvPr>
        </p:nvSpPr>
        <p:spPr>
          <a:xfrm>
            <a:off x="1085800" y="2717222"/>
            <a:ext cx="6437217" cy="5836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“How could we help reduce human resource in categorizing news in the system.”</a:t>
            </a:r>
            <a:endParaRPr sz="3200" dirty="0"/>
          </a:p>
        </p:txBody>
      </p:sp>
      <p:grpSp>
        <p:nvGrpSpPr>
          <p:cNvPr id="1275" name="Google Shape;1275;p37"/>
          <p:cNvGrpSpPr/>
          <p:nvPr/>
        </p:nvGrpSpPr>
        <p:grpSpPr>
          <a:xfrm>
            <a:off x="5083954" y="328679"/>
            <a:ext cx="421907" cy="421639"/>
            <a:chOff x="3499450" y="4095150"/>
            <a:chExt cx="669375" cy="668950"/>
          </a:xfrm>
        </p:grpSpPr>
        <p:sp>
          <p:nvSpPr>
            <p:cNvPr id="1276" name="Google Shape;1276;p3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37"/>
          <p:cNvGrpSpPr/>
          <p:nvPr/>
        </p:nvGrpSpPr>
        <p:grpSpPr>
          <a:xfrm rot="-1615834">
            <a:off x="7981354" y="354446"/>
            <a:ext cx="615357" cy="1376220"/>
            <a:chOff x="1754150" y="1925050"/>
            <a:chExt cx="522500" cy="1168550"/>
          </a:xfrm>
        </p:grpSpPr>
        <p:sp>
          <p:nvSpPr>
            <p:cNvPr id="1281" name="Google Shape;1281;p37"/>
            <p:cNvSpPr/>
            <p:nvPr/>
          </p:nvSpPr>
          <p:spPr>
            <a:xfrm>
              <a:off x="1754150" y="2059325"/>
              <a:ext cx="460950" cy="1034275"/>
            </a:xfrm>
            <a:custGeom>
              <a:avLst/>
              <a:gdLst/>
              <a:ahLst/>
              <a:cxnLst/>
              <a:rect l="l" t="t" r="r" b="b"/>
              <a:pathLst>
                <a:path w="18438" h="41371" extrusionOk="0">
                  <a:moveTo>
                    <a:pt x="10345" y="1"/>
                  </a:moveTo>
                  <a:lnTo>
                    <a:pt x="605" y="36093"/>
                  </a:lnTo>
                  <a:cubicBezTo>
                    <a:pt x="0" y="38325"/>
                    <a:pt x="1325" y="40619"/>
                    <a:pt x="3557" y="41224"/>
                  </a:cubicBezTo>
                  <a:cubicBezTo>
                    <a:pt x="3922" y="41323"/>
                    <a:pt x="4290" y="41370"/>
                    <a:pt x="4652" y="41370"/>
                  </a:cubicBezTo>
                  <a:cubicBezTo>
                    <a:pt x="6498" y="41370"/>
                    <a:pt x="8190" y="40139"/>
                    <a:pt x="8687" y="38273"/>
                  </a:cubicBezTo>
                  <a:lnTo>
                    <a:pt x="18438" y="2190"/>
                  </a:lnTo>
                  <a:lnTo>
                    <a:pt x="10345"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1778400" y="2236075"/>
              <a:ext cx="370750" cy="832075"/>
            </a:xfrm>
            <a:custGeom>
              <a:avLst/>
              <a:gdLst/>
              <a:ahLst/>
              <a:cxnLst/>
              <a:rect l="l" t="t" r="r" b="b"/>
              <a:pathLst>
                <a:path w="14830" h="33283" extrusionOk="0">
                  <a:moveTo>
                    <a:pt x="8322" y="1"/>
                  </a:moveTo>
                  <a:lnTo>
                    <a:pt x="480" y="29034"/>
                  </a:lnTo>
                  <a:cubicBezTo>
                    <a:pt x="0" y="30827"/>
                    <a:pt x="1064" y="32684"/>
                    <a:pt x="2858" y="33163"/>
                  </a:cubicBezTo>
                  <a:cubicBezTo>
                    <a:pt x="3153" y="33244"/>
                    <a:pt x="3450" y="33283"/>
                    <a:pt x="3743" y="33283"/>
                  </a:cubicBezTo>
                  <a:cubicBezTo>
                    <a:pt x="5223" y="33283"/>
                    <a:pt x="6578" y="32292"/>
                    <a:pt x="6987" y="30786"/>
                  </a:cubicBezTo>
                  <a:lnTo>
                    <a:pt x="14830" y="1753"/>
                  </a:lnTo>
                  <a:lnTo>
                    <a:pt x="8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1908225" y="2923325"/>
              <a:ext cx="44600" cy="44325"/>
            </a:xfrm>
            <a:custGeom>
              <a:avLst/>
              <a:gdLst/>
              <a:ahLst/>
              <a:cxnLst/>
              <a:rect l="l" t="t" r="r" b="b"/>
              <a:pathLst>
                <a:path w="1784" h="1773" extrusionOk="0">
                  <a:moveTo>
                    <a:pt x="898" y="0"/>
                  </a:moveTo>
                  <a:cubicBezTo>
                    <a:pt x="407" y="0"/>
                    <a:pt x="1" y="396"/>
                    <a:pt x="1" y="887"/>
                  </a:cubicBezTo>
                  <a:cubicBezTo>
                    <a:pt x="1" y="1377"/>
                    <a:pt x="407" y="1773"/>
                    <a:pt x="898" y="1773"/>
                  </a:cubicBezTo>
                  <a:cubicBezTo>
                    <a:pt x="1388" y="1773"/>
                    <a:pt x="1784" y="1377"/>
                    <a:pt x="1784" y="887"/>
                  </a:cubicBezTo>
                  <a:cubicBezTo>
                    <a:pt x="1784" y="396"/>
                    <a:pt x="1388" y="0"/>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1923350" y="2755425"/>
              <a:ext cx="44350" cy="44350"/>
            </a:xfrm>
            <a:custGeom>
              <a:avLst/>
              <a:gdLst/>
              <a:ahLst/>
              <a:cxnLst/>
              <a:rect l="l" t="t" r="r" b="b"/>
              <a:pathLst>
                <a:path w="1774" h="1774" extrusionOk="0">
                  <a:moveTo>
                    <a:pt x="887" y="0"/>
                  </a:moveTo>
                  <a:cubicBezTo>
                    <a:pt x="397" y="0"/>
                    <a:pt x="1" y="397"/>
                    <a:pt x="1" y="887"/>
                  </a:cubicBezTo>
                  <a:cubicBezTo>
                    <a:pt x="1" y="1377"/>
                    <a:pt x="397" y="1773"/>
                    <a:pt x="887" y="1773"/>
                  </a:cubicBezTo>
                  <a:cubicBezTo>
                    <a:pt x="1377" y="1773"/>
                    <a:pt x="1773" y="1377"/>
                    <a:pt x="1773" y="887"/>
                  </a:cubicBezTo>
                  <a:cubicBezTo>
                    <a:pt x="1773" y="397"/>
                    <a:pt x="1377" y="0"/>
                    <a:pt x="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1891800" y="2862050"/>
              <a:ext cx="22200" cy="22450"/>
            </a:xfrm>
            <a:custGeom>
              <a:avLst/>
              <a:gdLst/>
              <a:ahLst/>
              <a:cxnLst/>
              <a:rect l="l" t="t" r="r" b="b"/>
              <a:pathLst>
                <a:path w="888" h="898" extrusionOk="0">
                  <a:moveTo>
                    <a:pt x="449" y="1"/>
                  </a:moveTo>
                  <a:cubicBezTo>
                    <a:pt x="199" y="1"/>
                    <a:pt x="1" y="209"/>
                    <a:pt x="1" y="449"/>
                  </a:cubicBezTo>
                  <a:cubicBezTo>
                    <a:pt x="1" y="699"/>
                    <a:pt x="199" y="897"/>
                    <a:pt x="449" y="897"/>
                  </a:cubicBezTo>
                  <a:cubicBezTo>
                    <a:pt x="689" y="897"/>
                    <a:pt x="887" y="699"/>
                    <a:pt x="887" y="449"/>
                  </a:cubicBezTo>
                  <a:cubicBezTo>
                    <a:pt x="887" y="209"/>
                    <a:pt x="689"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1869375" y="2967625"/>
              <a:ext cx="22450" cy="22450"/>
            </a:xfrm>
            <a:custGeom>
              <a:avLst/>
              <a:gdLst/>
              <a:ahLst/>
              <a:cxnLst/>
              <a:rect l="l" t="t" r="r" b="b"/>
              <a:pathLst>
                <a:path w="898" h="898" extrusionOk="0">
                  <a:moveTo>
                    <a:pt x="449" y="1"/>
                  </a:moveTo>
                  <a:cubicBezTo>
                    <a:pt x="209" y="1"/>
                    <a:pt x="1" y="210"/>
                    <a:pt x="1" y="449"/>
                  </a:cubicBezTo>
                  <a:cubicBezTo>
                    <a:pt x="1" y="700"/>
                    <a:pt x="209" y="898"/>
                    <a:pt x="449" y="898"/>
                  </a:cubicBezTo>
                  <a:cubicBezTo>
                    <a:pt x="700" y="898"/>
                    <a:pt x="898" y="700"/>
                    <a:pt x="898" y="449"/>
                  </a:cubicBezTo>
                  <a:cubicBezTo>
                    <a:pt x="898" y="210"/>
                    <a:pt x="700"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1939525" y="2319775"/>
              <a:ext cx="214050" cy="517800"/>
            </a:xfrm>
            <a:custGeom>
              <a:avLst/>
              <a:gdLst/>
              <a:ahLst/>
              <a:cxnLst/>
              <a:rect l="l" t="t" r="r" b="b"/>
              <a:pathLst>
                <a:path w="8562" h="20712" extrusionOk="0">
                  <a:moveTo>
                    <a:pt x="5360" y="0"/>
                  </a:moveTo>
                  <a:lnTo>
                    <a:pt x="0" y="19846"/>
                  </a:lnTo>
                  <a:lnTo>
                    <a:pt x="3202" y="20711"/>
                  </a:lnTo>
                  <a:lnTo>
                    <a:pt x="8562" y="866"/>
                  </a:lnTo>
                  <a:lnTo>
                    <a:pt x="53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083950" y="2365650"/>
              <a:ext cx="48250" cy="30800"/>
            </a:xfrm>
            <a:custGeom>
              <a:avLst/>
              <a:gdLst/>
              <a:ahLst/>
              <a:cxnLst/>
              <a:rect l="l" t="t" r="r" b="b"/>
              <a:pathLst>
                <a:path w="1930" h="1232" extrusionOk="0">
                  <a:moveTo>
                    <a:pt x="199" y="1"/>
                  </a:moveTo>
                  <a:lnTo>
                    <a:pt x="0" y="762"/>
                  </a:lnTo>
                  <a:lnTo>
                    <a:pt x="1732" y="1231"/>
                  </a:lnTo>
                  <a:lnTo>
                    <a:pt x="1930" y="470"/>
                  </a:lnTo>
                  <a:lnTo>
                    <a:pt x="1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074050" y="2401625"/>
              <a:ext cx="48500" cy="30550"/>
            </a:xfrm>
            <a:custGeom>
              <a:avLst/>
              <a:gdLst/>
              <a:ahLst/>
              <a:cxnLst/>
              <a:rect l="l" t="t" r="r" b="b"/>
              <a:pathLst>
                <a:path w="1940" h="1222" extrusionOk="0">
                  <a:moveTo>
                    <a:pt x="209" y="1"/>
                  </a:moveTo>
                  <a:lnTo>
                    <a:pt x="0" y="752"/>
                  </a:lnTo>
                  <a:lnTo>
                    <a:pt x="1742" y="122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2064400" y="2437350"/>
              <a:ext cx="48500" cy="30800"/>
            </a:xfrm>
            <a:custGeom>
              <a:avLst/>
              <a:gdLst/>
              <a:ahLst/>
              <a:cxnLst/>
              <a:rect l="l" t="t" r="r" b="b"/>
              <a:pathLst>
                <a:path w="1940" h="1232" extrusionOk="0">
                  <a:moveTo>
                    <a:pt x="209" y="1"/>
                  </a:moveTo>
                  <a:lnTo>
                    <a:pt x="0" y="762"/>
                  </a:lnTo>
                  <a:lnTo>
                    <a:pt x="1742" y="123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2054750" y="2473325"/>
              <a:ext cx="48525" cy="30525"/>
            </a:xfrm>
            <a:custGeom>
              <a:avLst/>
              <a:gdLst/>
              <a:ahLst/>
              <a:cxnLst/>
              <a:rect l="l" t="t" r="r" b="b"/>
              <a:pathLst>
                <a:path w="1941" h="1221" extrusionOk="0">
                  <a:moveTo>
                    <a:pt x="209" y="1"/>
                  </a:moveTo>
                  <a:lnTo>
                    <a:pt x="0" y="752"/>
                  </a:lnTo>
                  <a:lnTo>
                    <a:pt x="1732" y="122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1984350" y="2233875"/>
              <a:ext cx="166375" cy="49950"/>
            </a:xfrm>
            <a:custGeom>
              <a:avLst/>
              <a:gdLst/>
              <a:ahLst/>
              <a:cxnLst/>
              <a:rect l="l" t="t" r="r" b="b"/>
              <a:pathLst>
                <a:path w="6655" h="1998" extrusionOk="0">
                  <a:moveTo>
                    <a:pt x="526" y="0"/>
                  </a:moveTo>
                  <a:cubicBezTo>
                    <a:pt x="259" y="0"/>
                    <a:pt x="97" y="39"/>
                    <a:pt x="74" y="120"/>
                  </a:cubicBezTo>
                  <a:cubicBezTo>
                    <a:pt x="1" y="381"/>
                    <a:pt x="1398" y="986"/>
                    <a:pt x="3202" y="1476"/>
                  </a:cubicBezTo>
                  <a:cubicBezTo>
                    <a:pt x="4434" y="1805"/>
                    <a:pt x="5533" y="1997"/>
                    <a:pt x="6124" y="1997"/>
                  </a:cubicBezTo>
                  <a:cubicBezTo>
                    <a:pt x="6394" y="1997"/>
                    <a:pt x="6558" y="1957"/>
                    <a:pt x="6581" y="1872"/>
                  </a:cubicBezTo>
                  <a:cubicBezTo>
                    <a:pt x="6654" y="1612"/>
                    <a:pt x="5246" y="1007"/>
                    <a:pt x="3453" y="527"/>
                  </a:cubicBezTo>
                  <a:cubicBezTo>
                    <a:pt x="2218" y="189"/>
                    <a:pt x="1116"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1973925" y="2087050"/>
              <a:ext cx="258925" cy="77850"/>
            </a:xfrm>
            <a:custGeom>
              <a:avLst/>
              <a:gdLst/>
              <a:ahLst/>
              <a:cxnLst/>
              <a:rect l="l" t="t" r="r" b="b"/>
              <a:pathLst>
                <a:path w="10357" h="3114" extrusionOk="0">
                  <a:moveTo>
                    <a:pt x="797" y="1"/>
                  </a:moveTo>
                  <a:cubicBezTo>
                    <a:pt x="392" y="1"/>
                    <a:pt x="147" y="60"/>
                    <a:pt x="115" y="185"/>
                  </a:cubicBezTo>
                  <a:cubicBezTo>
                    <a:pt x="1" y="591"/>
                    <a:pt x="2180" y="1540"/>
                    <a:pt x="4975" y="2291"/>
                  </a:cubicBezTo>
                  <a:cubicBezTo>
                    <a:pt x="6911" y="2816"/>
                    <a:pt x="8633" y="3113"/>
                    <a:pt x="9549" y="3113"/>
                  </a:cubicBezTo>
                  <a:cubicBezTo>
                    <a:pt x="9960" y="3113"/>
                    <a:pt x="10209" y="3053"/>
                    <a:pt x="10241" y="2927"/>
                  </a:cubicBezTo>
                  <a:cubicBezTo>
                    <a:pt x="10356" y="2521"/>
                    <a:pt x="8177" y="1572"/>
                    <a:pt x="5382" y="821"/>
                  </a:cubicBezTo>
                  <a:cubicBezTo>
                    <a:pt x="3438" y="301"/>
                    <a:pt x="1710" y="1"/>
                    <a:pt x="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1976800" y="1929750"/>
              <a:ext cx="296975" cy="230500"/>
            </a:xfrm>
            <a:custGeom>
              <a:avLst/>
              <a:gdLst/>
              <a:ahLst/>
              <a:cxnLst/>
              <a:rect l="l" t="t" r="r" b="b"/>
              <a:pathLst>
                <a:path w="11879" h="9220" extrusionOk="0">
                  <a:moveTo>
                    <a:pt x="1752" y="1"/>
                  </a:moveTo>
                  <a:lnTo>
                    <a:pt x="0" y="6477"/>
                  </a:lnTo>
                  <a:lnTo>
                    <a:pt x="10126" y="9219"/>
                  </a:lnTo>
                  <a:lnTo>
                    <a:pt x="11878" y="2733"/>
                  </a:lnTo>
                  <a:lnTo>
                    <a:pt x="1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1993225" y="1935225"/>
              <a:ext cx="58675" cy="176275"/>
            </a:xfrm>
            <a:custGeom>
              <a:avLst/>
              <a:gdLst/>
              <a:ahLst/>
              <a:cxnLst/>
              <a:rect l="l" t="t" r="r" b="b"/>
              <a:pathLst>
                <a:path w="2347" h="7051" extrusionOk="0">
                  <a:moveTo>
                    <a:pt x="1867" y="1"/>
                  </a:moveTo>
                  <a:lnTo>
                    <a:pt x="0" y="6915"/>
                  </a:lnTo>
                  <a:lnTo>
                    <a:pt x="480" y="7050"/>
                  </a:lnTo>
                  <a:lnTo>
                    <a:pt x="2347" y="126"/>
                  </a:lnTo>
                  <a:lnTo>
                    <a:pt x="1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2024250" y="1930025"/>
              <a:ext cx="63625" cy="194250"/>
            </a:xfrm>
            <a:custGeom>
              <a:avLst/>
              <a:gdLst/>
              <a:ahLst/>
              <a:cxnLst/>
              <a:rect l="l" t="t" r="r" b="b"/>
              <a:pathLst>
                <a:path w="2545" h="7770" extrusionOk="0">
                  <a:moveTo>
                    <a:pt x="2065" y="0"/>
                  </a:moveTo>
                  <a:lnTo>
                    <a:pt x="0" y="7644"/>
                  </a:lnTo>
                  <a:lnTo>
                    <a:pt x="480" y="7769"/>
                  </a:lnTo>
                  <a:lnTo>
                    <a:pt x="2545" y="125"/>
                  </a:lnTo>
                  <a:lnTo>
                    <a:pt x="2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2055525" y="1938625"/>
              <a:ext cx="64425" cy="196600"/>
            </a:xfrm>
            <a:custGeom>
              <a:avLst/>
              <a:gdLst/>
              <a:ahLst/>
              <a:cxnLst/>
              <a:rect l="l" t="t" r="r" b="b"/>
              <a:pathLst>
                <a:path w="2577" h="7864" extrusionOk="0">
                  <a:moveTo>
                    <a:pt x="2097" y="0"/>
                  </a:moveTo>
                  <a:lnTo>
                    <a:pt x="1" y="7728"/>
                  </a:lnTo>
                  <a:lnTo>
                    <a:pt x="480" y="7863"/>
                  </a:lnTo>
                  <a:lnTo>
                    <a:pt x="2577" y="125"/>
                  </a:lnTo>
                  <a:lnTo>
                    <a:pt x="2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2087350" y="1947225"/>
              <a:ext cx="64400" cy="197375"/>
            </a:xfrm>
            <a:custGeom>
              <a:avLst/>
              <a:gdLst/>
              <a:ahLst/>
              <a:cxnLst/>
              <a:rect l="l" t="t" r="r" b="b"/>
              <a:pathLst>
                <a:path w="2576" h="7895" extrusionOk="0">
                  <a:moveTo>
                    <a:pt x="2096" y="0"/>
                  </a:moveTo>
                  <a:lnTo>
                    <a:pt x="0" y="7769"/>
                  </a:lnTo>
                  <a:lnTo>
                    <a:pt x="480" y="7895"/>
                  </a:lnTo>
                  <a:lnTo>
                    <a:pt x="2576" y="125"/>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2119400" y="1955825"/>
              <a:ext cx="64425" cy="197125"/>
            </a:xfrm>
            <a:custGeom>
              <a:avLst/>
              <a:gdLst/>
              <a:ahLst/>
              <a:cxnLst/>
              <a:rect l="l" t="t" r="r" b="b"/>
              <a:pathLst>
                <a:path w="2577" h="7885" extrusionOk="0">
                  <a:moveTo>
                    <a:pt x="2097" y="0"/>
                  </a:moveTo>
                  <a:lnTo>
                    <a:pt x="1" y="7749"/>
                  </a:lnTo>
                  <a:lnTo>
                    <a:pt x="491" y="7884"/>
                  </a:lnTo>
                  <a:lnTo>
                    <a:pt x="2577" y="126"/>
                  </a:lnTo>
                  <a:lnTo>
                    <a:pt x="2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2152000" y="1964425"/>
              <a:ext cx="63900" cy="195300"/>
            </a:xfrm>
            <a:custGeom>
              <a:avLst/>
              <a:gdLst/>
              <a:ahLst/>
              <a:cxnLst/>
              <a:rect l="l" t="t" r="r" b="b"/>
              <a:pathLst>
                <a:path w="2556" h="7812" extrusionOk="0">
                  <a:moveTo>
                    <a:pt x="2076" y="1"/>
                  </a:moveTo>
                  <a:lnTo>
                    <a:pt x="0" y="7686"/>
                  </a:lnTo>
                  <a:lnTo>
                    <a:pt x="480" y="7811"/>
                  </a:lnTo>
                  <a:lnTo>
                    <a:pt x="2555" y="136"/>
                  </a:lnTo>
                  <a:lnTo>
                    <a:pt x="2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2021650" y="1927925"/>
              <a:ext cx="249525" cy="71975"/>
            </a:xfrm>
            <a:custGeom>
              <a:avLst/>
              <a:gdLst/>
              <a:ahLst/>
              <a:cxnLst/>
              <a:rect l="l" t="t" r="r" b="b"/>
              <a:pathLst>
                <a:path w="9981" h="2879" extrusionOk="0">
                  <a:moveTo>
                    <a:pt x="647" y="1"/>
                  </a:moveTo>
                  <a:cubicBezTo>
                    <a:pt x="115" y="1"/>
                    <a:pt x="63" y="94"/>
                    <a:pt x="63" y="105"/>
                  </a:cubicBezTo>
                  <a:cubicBezTo>
                    <a:pt x="0" y="324"/>
                    <a:pt x="1596" y="1189"/>
                    <a:pt x="4849" y="2065"/>
                  </a:cubicBezTo>
                  <a:cubicBezTo>
                    <a:pt x="6706" y="2566"/>
                    <a:pt x="8447" y="2879"/>
                    <a:pt x="9386" y="2879"/>
                  </a:cubicBezTo>
                  <a:cubicBezTo>
                    <a:pt x="9928" y="2879"/>
                    <a:pt x="9980" y="2775"/>
                    <a:pt x="9980" y="2775"/>
                  </a:cubicBezTo>
                  <a:cubicBezTo>
                    <a:pt x="9980" y="2775"/>
                    <a:pt x="9980" y="2545"/>
                    <a:pt x="8697" y="1982"/>
                  </a:cubicBezTo>
                  <a:cubicBezTo>
                    <a:pt x="7780" y="1596"/>
                    <a:pt x="6539" y="1169"/>
                    <a:pt x="5193" y="814"/>
                  </a:cubicBezTo>
                  <a:cubicBezTo>
                    <a:pt x="3327" y="303"/>
                    <a:pt x="1596"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2017725" y="1925050"/>
              <a:ext cx="258925" cy="77725"/>
            </a:xfrm>
            <a:custGeom>
              <a:avLst/>
              <a:gdLst/>
              <a:ahLst/>
              <a:cxnLst/>
              <a:rect l="l" t="t" r="r" b="b"/>
              <a:pathLst>
                <a:path w="10357" h="3109" extrusionOk="0">
                  <a:moveTo>
                    <a:pt x="804" y="220"/>
                  </a:moveTo>
                  <a:cubicBezTo>
                    <a:pt x="1742" y="220"/>
                    <a:pt x="3463" y="533"/>
                    <a:pt x="5319" y="1033"/>
                  </a:cubicBezTo>
                  <a:cubicBezTo>
                    <a:pt x="7968" y="1742"/>
                    <a:pt x="9668" y="2514"/>
                    <a:pt x="9981" y="2848"/>
                  </a:cubicBezTo>
                  <a:cubicBezTo>
                    <a:pt x="9908" y="2869"/>
                    <a:pt x="9783" y="2890"/>
                    <a:pt x="9543" y="2890"/>
                  </a:cubicBezTo>
                  <a:cubicBezTo>
                    <a:pt x="8615" y="2890"/>
                    <a:pt x="6883" y="2577"/>
                    <a:pt x="5038" y="2076"/>
                  </a:cubicBezTo>
                  <a:cubicBezTo>
                    <a:pt x="2389" y="1357"/>
                    <a:pt x="689" y="595"/>
                    <a:pt x="376" y="262"/>
                  </a:cubicBezTo>
                  <a:cubicBezTo>
                    <a:pt x="439" y="241"/>
                    <a:pt x="574" y="220"/>
                    <a:pt x="804" y="220"/>
                  </a:cubicBezTo>
                  <a:close/>
                  <a:moveTo>
                    <a:pt x="804" y="1"/>
                  </a:moveTo>
                  <a:cubicBezTo>
                    <a:pt x="397" y="1"/>
                    <a:pt x="147" y="63"/>
                    <a:pt x="115" y="189"/>
                  </a:cubicBezTo>
                  <a:cubicBezTo>
                    <a:pt x="1" y="595"/>
                    <a:pt x="2180" y="1534"/>
                    <a:pt x="4975" y="2285"/>
                  </a:cubicBezTo>
                  <a:cubicBezTo>
                    <a:pt x="6904" y="2806"/>
                    <a:pt x="8625" y="3109"/>
                    <a:pt x="9543" y="3109"/>
                  </a:cubicBezTo>
                  <a:cubicBezTo>
                    <a:pt x="9960" y="3109"/>
                    <a:pt x="10210" y="3046"/>
                    <a:pt x="10241" y="2921"/>
                  </a:cubicBezTo>
                  <a:cubicBezTo>
                    <a:pt x="10356" y="2514"/>
                    <a:pt x="8177" y="1576"/>
                    <a:pt x="5371" y="814"/>
                  </a:cubicBezTo>
                  <a:cubicBezTo>
                    <a:pt x="3442" y="293"/>
                    <a:pt x="1721"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538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325050" y="2056248"/>
            <a:ext cx="5617664" cy="1689300"/>
          </a:xfrm>
          <a:prstGeom prst="rect">
            <a:avLst/>
          </a:prstGeom>
        </p:spPr>
        <p:txBody>
          <a:bodyPr spcFirstLastPara="1" wrap="square" lIns="91425" tIns="91425" rIns="91425" bIns="91425" anchor="t" anchorCtr="0">
            <a:noAutofit/>
          </a:bodyPr>
          <a:lstStyle/>
          <a:p>
            <a:r>
              <a:rPr lang="en-US" dirty="0"/>
              <a:t>Objective</a:t>
            </a:r>
            <a:endParaRPr dirty="0"/>
          </a:p>
        </p:txBody>
      </p:sp>
      <p:sp>
        <p:nvSpPr>
          <p:cNvPr id="1171" name="Google Shape;1171;p35"/>
          <p:cNvSpPr txBox="1">
            <a:spLocks noGrp="1"/>
          </p:cNvSpPr>
          <p:nvPr>
            <p:ph type="title" idx="2"/>
          </p:nvPr>
        </p:nvSpPr>
        <p:spPr>
          <a:xfrm>
            <a:off x="1119102" y="871003"/>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1165" name="Google Shape;1533;p42">
            <a:extLst>
              <a:ext uri="{FF2B5EF4-FFF2-40B4-BE49-F238E27FC236}">
                <a16:creationId xmlns:a16="http://schemas.microsoft.com/office/drawing/2014/main" id="{A84A767D-50B8-51A6-832F-8BDD0DAB3624}"/>
              </a:ext>
            </a:extLst>
          </p:cNvPr>
          <p:cNvGrpSpPr/>
          <p:nvPr/>
        </p:nvGrpSpPr>
        <p:grpSpPr>
          <a:xfrm>
            <a:off x="4546702" y="1274440"/>
            <a:ext cx="3298796" cy="3516689"/>
            <a:chOff x="5496785" y="1629631"/>
            <a:chExt cx="3298796" cy="3516689"/>
          </a:xfrm>
        </p:grpSpPr>
        <p:sp>
          <p:nvSpPr>
            <p:cNvPr id="1166" name="Google Shape;1534;p42">
              <a:extLst>
                <a:ext uri="{FF2B5EF4-FFF2-40B4-BE49-F238E27FC236}">
                  <a16:creationId xmlns:a16="http://schemas.microsoft.com/office/drawing/2014/main" id="{FEDBE318-AB3E-01E1-B822-851A2B2CF064}"/>
                </a:ext>
              </a:extLst>
            </p:cNvPr>
            <p:cNvSpPr/>
            <p:nvPr/>
          </p:nvSpPr>
          <p:spPr>
            <a:xfrm>
              <a:off x="5677725" y="2282222"/>
              <a:ext cx="174020" cy="566403"/>
            </a:xfrm>
            <a:custGeom>
              <a:avLst/>
              <a:gdLst/>
              <a:ahLst/>
              <a:cxnLst/>
              <a:rect l="l" t="t" r="r" b="b"/>
              <a:pathLst>
                <a:path w="8147" h="26517" extrusionOk="0">
                  <a:moveTo>
                    <a:pt x="402" y="376"/>
                  </a:moveTo>
                  <a:lnTo>
                    <a:pt x="602" y="401"/>
                  </a:lnTo>
                  <a:cubicBezTo>
                    <a:pt x="728" y="426"/>
                    <a:pt x="828" y="426"/>
                    <a:pt x="953" y="451"/>
                  </a:cubicBezTo>
                  <a:lnTo>
                    <a:pt x="1053" y="451"/>
                  </a:lnTo>
                  <a:lnTo>
                    <a:pt x="1354" y="476"/>
                  </a:lnTo>
                  <a:lnTo>
                    <a:pt x="1404" y="476"/>
                  </a:lnTo>
                  <a:lnTo>
                    <a:pt x="1454" y="502"/>
                  </a:lnTo>
                  <a:lnTo>
                    <a:pt x="1730" y="502"/>
                  </a:lnTo>
                  <a:lnTo>
                    <a:pt x="1956" y="527"/>
                  </a:lnTo>
                  <a:lnTo>
                    <a:pt x="2106" y="527"/>
                  </a:lnTo>
                  <a:cubicBezTo>
                    <a:pt x="2231" y="552"/>
                    <a:pt x="2332" y="552"/>
                    <a:pt x="2432" y="552"/>
                  </a:cubicBezTo>
                  <a:lnTo>
                    <a:pt x="2557" y="552"/>
                  </a:lnTo>
                  <a:lnTo>
                    <a:pt x="2808" y="577"/>
                  </a:lnTo>
                  <a:lnTo>
                    <a:pt x="3184" y="577"/>
                  </a:lnTo>
                  <a:cubicBezTo>
                    <a:pt x="3334" y="577"/>
                    <a:pt x="3484" y="602"/>
                    <a:pt x="3635" y="602"/>
                  </a:cubicBezTo>
                  <a:lnTo>
                    <a:pt x="4838" y="602"/>
                  </a:lnTo>
                  <a:lnTo>
                    <a:pt x="4988" y="577"/>
                  </a:lnTo>
                  <a:lnTo>
                    <a:pt x="5515" y="577"/>
                  </a:lnTo>
                  <a:lnTo>
                    <a:pt x="5765" y="552"/>
                  </a:lnTo>
                  <a:lnTo>
                    <a:pt x="5941" y="552"/>
                  </a:lnTo>
                  <a:cubicBezTo>
                    <a:pt x="6066" y="552"/>
                    <a:pt x="6216" y="527"/>
                    <a:pt x="6342" y="527"/>
                  </a:cubicBezTo>
                  <a:lnTo>
                    <a:pt x="6442" y="527"/>
                  </a:lnTo>
                  <a:lnTo>
                    <a:pt x="6492" y="502"/>
                  </a:lnTo>
                  <a:lnTo>
                    <a:pt x="6793" y="502"/>
                  </a:lnTo>
                  <a:lnTo>
                    <a:pt x="6843" y="476"/>
                  </a:lnTo>
                  <a:lnTo>
                    <a:pt x="6993" y="476"/>
                  </a:lnTo>
                  <a:lnTo>
                    <a:pt x="7294" y="451"/>
                  </a:lnTo>
                  <a:lnTo>
                    <a:pt x="7369" y="426"/>
                  </a:lnTo>
                  <a:lnTo>
                    <a:pt x="7419" y="426"/>
                  </a:lnTo>
                  <a:cubicBezTo>
                    <a:pt x="7444" y="426"/>
                    <a:pt x="7469" y="451"/>
                    <a:pt x="7494" y="451"/>
                  </a:cubicBezTo>
                  <a:cubicBezTo>
                    <a:pt x="7520" y="476"/>
                    <a:pt x="7520" y="502"/>
                    <a:pt x="7520" y="527"/>
                  </a:cubicBezTo>
                  <a:cubicBezTo>
                    <a:pt x="7520" y="552"/>
                    <a:pt x="7520" y="577"/>
                    <a:pt x="7494" y="602"/>
                  </a:cubicBezTo>
                  <a:cubicBezTo>
                    <a:pt x="7469" y="602"/>
                    <a:pt x="7444" y="627"/>
                    <a:pt x="7419" y="627"/>
                  </a:cubicBezTo>
                  <a:lnTo>
                    <a:pt x="7294" y="627"/>
                  </a:lnTo>
                  <a:lnTo>
                    <a:pt x="6943" y="677"/>
                  </a:lnTo>
                  <a:lnTo>
                    <a:pt x="6818" y="677"/>
                  </a:lnTo>
                  <a:cubicBezTo>
                    <a:pt x="6692" y="677"/>
                    <a:pt x="6592" y="702"/>
                    <a:pt x="6492" y="702"/>
                  </a:cubicBezTo>
                  <a:lnTo>
                    <a:pt x="6442" y="702"/>
                  </a:lnTo>
                  <a:lnTo>
                    <a:pt x="6342" y="727"/>
                  </a:lnTo>
                  <a:lnTo>
                    <a:pt x="6342" y="702"/>
                  </a:lnTo>
                  <a:lnTo>
                    <a:pt x="6291" y="727"/>
                  </a:lnTo>
                  <a:lnTo>
                    <a:pt x="5966" y="727"/>
                  </a:lnTo>
                  <a:lnTo>
                    <a:pt x="5865" y="752"/>
                  </a:lnTo>
                  <a:lnTo>
                    <a:pt x="5464" y="752"/>
                  </a:lnTo>
                  <a:lnTo>
                    <a:pt x="5339" y="777"/>
                  </a:lnTo>
                  <a:lnTo>
                    <a:pt x="3910" y="777"/>
                  </a:lnTo>
                  <a:lnTo>
                    <a:pt x="3860" y="802"/>
                  </a:lnTo>
                  <a:cubicBezTo>
                    <a:pt x="3835" y="777"/>
                    <a:pt x="3810" y="777"/>
                    <a:pt x="3760" y="777"/>
                  </a:cubicBezTo>
                  <a:lnTo>
                    <a:pt x="3108" y="777"/>
                  </a:lnTo>
                  <a:lnTo>
                    <a:pt x="2557" y="752"/>
                  </a:lnTo>
                  <a:lnTo>
                    <a:pt x="2457" y="752"/>
                  </a:lnTo>
                  <a:cubicBezTo>
                    <a:pt x="2332" y="752"/>
                    <a:pt x="2206" y="727"/>
                    <a:pt x="2081" y="727"/>
                  </a:cubicBezTo>
                  <a:lnTo>
                    <a:pt x="1931" y="727"/>
                  </a:lnTo>
                  <a:lnTo>
                    <a:pt x="1680" y="702"/>
                  </a:lnTo>
                  <a:lnTo>
                    <a:pt x="1555" y="702"/>
                  </a:lnTo>
                  <a:cubicBezTo>
                    <a:pt x="1555" y="702"/>
                    <a:pt x="1530" y="677"/>
                    <a:pt x="1504" y="677"/>
                  </a:cubicBezTo>
                  <a:lnTo>
                    <a:pt x="1304" y="677"/>
                  </a:lnTo>
                  <a:lnTo>
                    <a:pt x="1129" y="652"/>
                  </a:lnTo>
                  <a:lnTo>
                    <a:pt x="1028" y="652"/>
                  </a:lnTo>
                  <a:lnTo>
                    <a:pt x="978" y="627"/>
                  </a:lnTo>
                  <a:lnTo>
                    <a:pt x="928" y="627"/>
                  </a:lnTo>
                  <a:cubicBezTo>
                    <a:pt x="803" y="627"/>
                    <a:pt x="728" y="602"/>
                    <a:pt x="627" y="602"/>
                  </a:cubicBezTo>
                  <a:lnTo>
                    <a:pt x="602" y="602"/>
                  </a:lnTo>
                  <a:lnTo>
                    <a:pt x="502" y="577"/>
                  </a:lnTo>
                  <a:lnTo>
                    <a:pt x="427" y="577"/>
                  </a:lnTo>
                  <a:cubicBezTo>
                    <a:pt x="377" y="577"/>
                    <a:pt x="377" y="577"/>
                    <a:pt x="352" y="552"/>
                  </a:cubicBezTo>
                  <a:cubicBezTo>
                    <a:pt x="327" y="527"/>
                    <a:pt x="327" y="502"/>
                    <a:pt x="327" y="476"/>
                  </a:cubicBezTo>
                  <a:cubicBezTo>
                    <a:pt x="327" y="451"/>
                    <a:pt x="327" y="426"/>
                    <a:pt x="352" y="401"/>
                  </a:cubicBezTo>
                  <a:cubicBezTo>
                    <a:pt x="352" y="401"/>
                    <a:pt x="377" y="376"/>
                    <a:pt x="402" y="376"/>
                  </a:cubicBezTo>
                  <a:close/>
                  <a:moveTo>
                    <a:pt x="3910" y="0"/>
                  </a:moveTo>
                  <a:cubicBezTo>
                    <a:pt x="2557" y="25"/>
                    <a:pt x="1329" y="101"/>
                    <a:pt x="201" y="251"/>
                  </a:cubicBezTo>
                  <a:cubicBezTo>
                    <a:pt x="151" y="251"/>
                    <a:pt x="76" y="251"/>
                    <a:pt x="1" y="276"/>
                  </a:cubicBezTo>
                  <a:lnTo>
                    <a:pt x="26" y="4311"/>
                  </a:lnTo>
                  <a:lnTo>
                    <a:pt x="51" y="9900"/>
                  </a:lnTo>
                  <a:lnTo>
                    <a:pt x="76" y="16842"/>
                  </a:lnTo>
                  <a:lnTo>
                    <a:pt x="101" y="20727"/>
                  </a:lnTo>
                  <a:lnTo>
                    <a:pt x="101" y="21304"/>
                  </a:lnTo>
                  <a:lnTo>
                    <a:pt x="101" y="21880"/>
                  </a:lnTo>
                  <a:lnTo>
                    <a:pt x="101" y="21955"/>
                  </a:lnTo>
                  <a:lnTo>
                    <a:pt x="101" y="22081"/>
                  </a:lnTo>
                  <a:cubicBezTo>
                    <a:pt x="101" y="22431"/>
                    <a:pt x="151" y="22807"/>
                    <a:pt x="226" y="23183"/>
                  </a:cubicBezTo>
                  <a:cubicBezTo>
                    <a:pt x="251" y="23309"/>
                    <a:pt x="276" y="23434"/>
                    <a:pt x="327" y="23559"/>
                  </a:cubicBezTo>
                  <a:cubicBezTo>
                    <a:pt x="352" y="23685"/>
                    <a:pt x="377" y="23785"/>
                    <a:pt x="402" y="23885"/>
                  </a:cubicBezTo>
                  <a:cubicBezTo>
                    <a:pt x="452" y="23960"/>
                    <a:pt x="477" y="24035"/>
                    <a:pt x="502" y="24111"/>
                  </a:cubicBezTo>
                  <a:cubicBezTo>
                    <a:pt x="577" y="24286"/>
                    <a:pt x="652" y="24436"/>
                    <a:pt x="728" y="24562"/>
                  </a:cubicBezTo>
                  <a:cubicBezTo>
                    <a:pt x="828" y="24712"/>
                    <a:pt x="903" y="24837"/>
                    <a:pt x="1003" y="24988"/>
                  </a:cubicBezTo>
                  <a:cubicBezTo>
                    <a:pt x="1129" y="25113"/>
                    <a:pt x="1229" y="25238"/>
                    <a:pt x="1354" y="25364"/>
                  </a:cubicBezTo>
                  <a:cubicBezTo>
                    <a:pt x="1479" y="25489"/>
                    <a:pt x="1605" y="25589"/>
                    <a:pt x="1705" y="25690"/>
                  </a:cubicBezTo>
                  <a:cubicBezTo>
                    <a:pt x="1855" y="25815"/>
                    <a:pt x="2006" y="25890"/>
                    <a:pt x="2131" y="25965"/>
                  </a:cubicBezTo>
                  <a:cubicBezTo>
                    <a:pt x="2306" y="26066"/>
                    <a:pt x="2457" y="26141"/>
                    <a:pt x="2607" y="26216"/>
                  </a:cubicBezTo>
                  <a:cubicBezTo>
                    <a:pt x="2758" y="26266"/>
                    <a:pt x="2933" y="26341"/>
                    <a:pt x="3083" y="26366"/>
                  </a:cubicBezTo>
                  <a:cubicBezTo>
                    <a:pt x="3234" y="26416"/>
                    <a:pt x="3409" y="26467"/>
                    <a:pt x="3610" y="26492"/>
                  </a:cubicBezTo>
                  <a:cubicBezTo>
                    <a:pt x="3810" y="26517"/>
                    <a:pt x="3986" y="26517"/>
                    <a:pt x="4136" y="26517"/>
                  </a:cubicBezTo>
                  <a:lnTo>
                    <a:pt x="4186" y="26517"/>
                  </a:lnTo>
                  <a:cubicBezTo>
                    <a:pt x="4337" y="26517"/>
                    <a:pt x="4512" y="26517"/>
                    <a:pt x="4687" y="26492"/>
                  </a:cubicBezTo>
                  <a:cubicBezTo>
                    <a:pt x="4863" y="26467"/>
                    <a:pt x="5038" y="26416"/>
                    <a:pt x="5189" y="26366"/>
                  </a:cubicBezTo>
                  <a:cubicBezTo>
                    <a:pt x="5364" y="26341"/>
                    <a:pt x="5515" y="26266"/>
                    <a:pt x="5690" y="26216"/>
                  </a:cubicBezTo>
                  <a:cubicBezTo>
                    <a:pt x="5840" y="26141"/>
                    <a:pt x="5991" y="26066"/>
                    <a:pt x="6141" y="25990"/>
                  </a:cubicBezTo>
                  <a:cubicBezTo>
                    <a:pt x="6266" y="25890"/>
                    <a:pt x="6417" y="25790"/>
                    <a:pt x="6542" y="25715"/>
                  </a:cubicBezTo>
                  <a:cubicBezTo>
                    <a:pt x="6692" y="25589"/>
                    <a:pt x="6843" y="25464"/>
                    <a:pt x="6943" y="25339"/>
                  </a:cubicBezTo>
                  <a:cubicBezTo>
                    <a:pt x="7068" y="25238"/>
                    <a:pt x="7169" y="25113"/>
                    <a:pt x="7269" y="24988"/>
                  </a:cubicBezTo>
                  <a:cubicBezTo>
                    <a:pt x="7394" y="24812"/>
                    <a:pt x="7469" y="24687"/>
                    <a:pt x="7545" y="24587"/>
                  </a:cubicBezTo>
                  <a:cubicBezTo>
                    <a:pt x="7645" y="24411"/>
                    <a:pt x="7720" y="24261"/>
                    <a:pt x="7770" y="24111"/>
                  </a:cubicBezTo>
                  <a:cubicBezTo>
                    <a:pt x="7895" y="23810"/>
                    <a:pt x="7996" y="23509"/>
                    <a:pt x="8046" y="23183"/>
                  </a:cubicBezTo>
                  <a:lnTo>
                    <a:pt x="8046" y="23133"/>
                  </a:lnTo>
                  <a:lnTo>
                    <a:pt x="8071" y="23083"/>
                  </a:lnTo>
                  <a:cubicBezTo>
                    <a:pt x="8071" y="23008"/>
                    <a:pt x="8071" y="22958"/>
                    <a:pt x="8071" y="22883"/>
                  </a:cubicBezTo>
                  <a:lnTo>
                    <a:pt x="8096" y="22832"/>
                  </a:lnTo>
                  <a:lnTo>
                    <a:pt x="8096" y="22782"/>
                  </a:lnTo>
                  <a:lnTo>
                    <a:pt x="8096" y="22707"/>
                  </a:lnTo>
                  <a:lnTo>
                    <a:pt x="8096" y="22557"/>
                  </a:lnTo>
                  <a:lnTo>
                    <a:pt x="8121" y="22106"/>
                  </a:lnTo>
                  <a:lnTo>
                    <a:pt x="8121" y="22005"/>
                  </a:lnTo>
                  <a:cubicBezTo>
                    <a:pt x="8121" y="21930"/>
                    <a:pt x="8121" y="21855"/>
                    <a:pt x="8121" y="21780"/>
                  </a:cubicBezTo>
                  <a:lnTo>
                    <a:pt x="8121" y="21655"/>
                  </a:lnTo>
                  <a:cubicBezTo>
                    <a:pt x="8146" y="21579"/>
                    <a:pt x="8146" y="21479"/>
                    <a:pt x="8146" y="21404"/>
                  </a:cubicBezTo>
                  <a:lnTo>
                    <a:pt x="8146" y="20602"/>
                  </a:lnTo>
                  <a:lnTo>
                    <a:pt x="8146" y="20276"/>
                  </a:lnTo>
                  <a:lnTo>
                    <a:pt x="8121" y="17519"/>
                  </a:lnTo>
                  <a:lnTo>
                    <a:pt x="8096" y="11529"/>
                  </a:lnTo>
                  <a:lnTo>
                    <a:pt x="8071" y="5539"/>
                  </a:lnTo>
                  <a:cubicBezTo>
                    <a:pt x="8071" y="3785"/>
                    <a:pt x="8046" y="2030"/>
                    <a:pt x="8046" y="276"/>
                  </a:cubicBezTo>
                  <a:lnTo>
                    <a:pt x="7996" y="251"/>
                  </a:lnTo>
                  <a:lnTo>
                    <a:pt x="7946" y="251"/>
                  </a:lnTo>
                  <a:cubicBezTo>
                    <a:pt x="7294" y="176"/>
                    <a:pt x="6642" y="101"/>
                    <a:pt x="5966" y="50"/>
                  </a:cubicBezTo>
                  <a:cubicBezTo>
                    <a:pt x="5314" y="25"/>
                    <a:pt x="4687" y="0"/>
                    <a:pt x="4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535;p42">
              <a:extLst>
                <a:ext uri="{FF2B5EF4-FFF2-40B4-BE49-F238E27FC236}">
                  <a16:creationId xmlns:a16="http://schemas.microsoft.com/office/drawing/2014/main" id="{DFD73623-5E6C-F087-547A-DB579A98F0AA}"/>
                </a:ext>
              </a:extLst>
            </p:cNvPr>
            <p:cNvSpPr/>
            <p:nvPr/>
          </p:nvSpPr>
          <p:spPr>
            <a:xfrm>
              <a:off x="6346913" y="1629631"/>
              <a:ext cx="2088923" cy="2210995"/>
            </a:xfrm>
            <a:custGeom>
              <a:avLst/>
              <a:gdLst/>
              <a:ahLst/>
              <a:cxnLst/>
              <a:rect l="l" t="t" r="r" b="b"/>
              <a:pathLst>
                <a:path w="97796" h="103511" extrusionOk="0">
                  <a:moveTo>
                    <a:pt x="36441" y="1"/>
                  </a:moveTo>
                  <a:cubicBezTo>
                    <a:pt x="34812" y="1"/>
                    <a:pt x="33233" y="226"/>
                    <a:pt x="31730" y="652"/>
                  </a:cubicBezTo>
                  <a:cubicBezTo>
                    <a:pt x="30677" y="928"/>
                    <a:pt x="29624" y="1354"/>
                    <a:pt x="28597" y="1880"/>
                  </a:cubicBezTo>
                  <a:cubicBezTo>
                    <a:pt x="27594" y="2382"/>
                    <a:pt x="26592" y="3033"/>
                    <a:pt x="25589" y="3810"/>
                  </a:cubicBezTo>
                  <a:cubicBezTo>
                    <a:pt x="24010" y="5063"/>
                    <a:pt x="22632" y="6667"/>
                    <a:pt x="21504" y="8572"/>
                  </a:cubicBezTo>
                  <a:cubicBezTo>
                    <a:pt x="20777" y="9800"/>
                    <a:pt x="20126" y="11204"/>
                    <a:pt x="19549" y="12858"/>
                  </a:cubicBezTo>
                  <a:cubicBezTo>
                    <a:pt x="19048" y="14211"/>
                    <a:pt x="18622" y="15690"/>
                    <a:pt x="18171" y="17620"/>
                  </a:cubicBezTo>
                  <a:cubicBezTo>
                    <a:pt x="17945" y="18522"/>
                    <a:pt x="17745" y="19424"/>
                    <a:pt x="17569" y="20302"/>
                  </a:cubicBezTo>
                  <a:cubicBezTo>
                    <a:pt x="17369" y="21304"/>
                    <a:pt x="17193" y="22307"/>
                    <a:pt x="17043" y="23234"/>
                  </a:cubicBezTo>
                  <a:cubicBezTo>
                    <a:pt x="16893" y="24061"/>
                    <a:pt x="16767" y="24888"/>
                    <a:pt x="16642" y="25715"/>
                  </a:cubicBezTo>
                  <a:cubicBezTo>
                    <a:pt x="16441" y="26968"/>
                    <a:pt x="16241" y="28196"/>
                    <a:pt x="16040" y="29399"/>
                  </a:cubicBezTo>
                  <a:lnTo>
                    <a:pt x="16065" y="29324"/>
                  </a:lnTo>
                  <a:lnTo>
                    <a:pt x="16065" y="29324"/>
                  </a:lnTo>
                  <a:lnTo>
                    <a:pt x="15940" y="29876"/>
                  </a:lnTo>
                  <a:lnTo>
                    <a:pt x="15940" y="29951"/>
                  </a:lnTo>
                  <a:cubicBezTo>
                    <a:pt x="15865" y="30327"/>
                    <a:pt x="15790" y="30678"/>
                    <a:pt x="15715" y="31054"/>
                  </a:cubicBezTo>
                  <a:cubicBezTo>
                    <a:pt x="15614" y="31555"/>
                    <a:pt x="15489" y="32106"/>
                    <a:pt x="15339" y="32683"/>
                  </a:cubicBezTo>
                  <a:cubicBezTo>
                    <a:pt x="15113" y="33610"/>
                    <a:pt x="14762" y="34562"/>
                    <a:pt x="14286" y="35590"/>
                  </a:cubicBezTo>
                  <a:cubicBezTo>
                    <a:pt x="13359" y="37495"/>
                    <a:pt x="12181" y="39224"/>
                    <a:pt x="10677" y="41254"/>
                  </a:cubicBezTo>
                  <a:lnTo>
                    <a:pt x="10176" y="41906"/>
                  </a:lnTo>
                  <a:lnTo>
                    <a:pt x="9900" y="42282"/>
                  </a:lnTo>
                  <a:cubicBezTo>
                    <a:pt x="9474" y="42858"/>
                    <a:pt x="9048" y="43409"/>
                    <a:pt x="8647" y="43961"/>
                  </a:cubicBezTo>
                  <a:cubicBezTo>
                    <a:pt x="7945" y="44913"/>
                    <a:pt x="7293" y="45891"/>
                    <a:pt x="6667" y="46818"/>
                  </a:cubicBezTo>
                  <a:cubicBezTo>
                    <a:pt x="3985" y="50953"/>
                    <a:pt x="2105" y="55089"/>
                    <a:pt x="1128" y="59099"/>
                  </a:cubicBezTo>
                  <a:cubicBezTo>
                    <a:pt x="75" y="63410"/>
                    <a:pt x="0" y="67871"/>
                    <a:pt x="928" y="72006"/>
                  </a:cubicBezTo>
                  <a:cubicBezTo>
                    <a:pt x="1379" y="74061"/>
                    <a:pt x="2080" y="75991"/>
                    <a:pt x="2983" y="77746"/>
                  </a:cubicBezTo>
                  <a:cubicBezTo>
                    <a:pt x="3434" y="78623"/>
                    <a:pt x="3985" y="79475"/>
                    <a:pt x="4612" y="80302"/>
                  </a:cubicBezTo>
                  <a:cubicBezTo>
                    <a:pt x="5188" y="81054"/>
                    <a:pt x="5865" y="81781"/>
                    <a:pt x="6642" y="82407"/>
                  </a:cubicBezTo>
                  <a:cubicBezTo>
                    <a:pt x="6692" y="82457"/>
                    <a:pt x="6742" y="82457"/>
                    <a:pt x="6817" y="82457"/>
                  </a:cubicBezTo>
                  <a:lnTo>
                    <a:pt x="6892" y="82457"/>
                  </a:lnTo>
                  <a:cubicBezTo>
                    <a:pt x="6968" y="82432"/>
                    <a:pt x="7018" y="82407"/>
                    <a:pt x="7068" y="82357"/>
                  </a:cubicBezTo>
                  <a:cubicBezTo>
                    <a:pt x="12607" y="84412"/>
                    <a:pt x="18346" y="86217"/>
                    <a:pt x="23860" y="87971"/>
                  </a:cubicBezTo>
                  <a:lnTo>
                    <a:pt x="23935" y="87996"/>
                  </a:lnTo>
                  <a:lnTo>
                    <a:pt x="25915" y="88623"/>
                  </a:lnTo>
                  <a:cubicBezTo>
                    <a:pt x="27519" y="89124"/>
                    <a:pt x="29123" y="89650"/>
                    <a:pt x="30727" y="90177"/>
                  </a:cubicBezTo>
                  <a:cubicBezTo>
                    <a:pt x="32005" y="90578"/>
                    <a:pt x="33284" y="91029"/>
                    <a:pt x="34687" y="91555"/>
                  </a:cubicBezTo>
                  <a:cubicBezTo>
                    <a:pt x="37269" y="92507"/>
                    <a:pt x="39650" y="93485"/>
                    <a:pt x="42782" y="94763"/>
                  </a:cubicBezTo>
                  <a:lnTo>
                    <a:pt x="43559" y="95089"/>
                  </a:lnTo>
                  <a:cubicBezTo>
                    <a:pt x="48747" y="97219"/>
                    <a:pt x="54136" y="99425"/>
                    <a:pt x="59650" y="101079"/>
                  </a:cubicBezTo>
                  <a:cubicBezTo>
                    <a:pt x="62632" y="101956"/>
                    <a:pt x="65389" y="102608"/>
                    <a:pt x="68146" y="103009"/>
                  </a:cubicBezTo>
                  <a:cubicBezTo>
                    <a:pt x="70276" y="103360"/>
                    <a:pt x="72407" y="103510"/>
                    <a:pt x="74437" y="103510"/>
                  </a:cubicBezTo>
                  <a:cubicBezTo>
                    <a:pt x="75163" y="103510"/>
                    <a:pt x="75940" y="103485"/>
                    <a:pt x="76667" y="103460"/>
                  </a:cubicBezTo>
                  <a:cubicBezTo>
                    <a:pt x="79474" y="103284"/>
                    <a:pt x="81905" y="102808"/>
                    <a:pt x="84086" y="101981"/>
                  </a:cubicBezTo>
                  <a:cubicBezTo>
                    <a:pt x="85164" y="101580"/>
                    <a:pt x="86191" y="101104"/>
                    <a:pt x="87194" y="100553"/>
                  </a:cubicBezTo>
                  <a:cubicBezTo>
                    <a:pt x="88096" y="100026"/>
                    <a:pt x="88998" y="99400"/>
                    <a:pt x="89875" y="98698"/>
                  </a:cubicBezTo>
                  <a:cubicBezTo>
                    <a:pt x="91504" y="97370"/>
                    <a:pt x="92933" y="95741"/>
                    <a:pt x="94136" y="93836"/>
                  </a:cubicBezTo>
                  <a:cubicBezTo>
                    <a:pt x="95264" y="92031"/>
                    <a:pt x="96166" y="89951"/>
                    <a:pt x="96793" y="87695"/>
                  </a:cubicBezTo>
                  <a:cubicBezTo>
                    <a:pt x="97419" y="85440"/>
                    <a:pt x="97720" y="83009"/>
                    <a:pt x="97770" y="80252"/>
                  </a:cubicBezTo>
                  <a:cubicBezTo>
                    <a:pt x="97795" y="77545"/>
                    <a:pt x="97494" y="74863"/>
                    <a:pt x="96843" y="72282"/>
                  </a:cubicBezTo>
                  <a:cubicBezTo>
                    <a:pt x="96216" y="69876"/>
                    <a:pt x="95239" y="67445"/>
                    <a:pt x="93910" y="65064"/>
                  </a:cubicBezTo>
                  <a:cubicBezTo>
                    <a:pt x="93309" y="63986"/>
                    <a:pt x="92607" y="62883"/>
                    <a:pt x="91755" y="61680"/>
                  </a:cubicBezTo>
                  <a:cubicBezTo>
                    <a:pt x="91429" y="61179"/>
                    <a:pt x="91028" y="60653"/>
                    <a:pt x="90552" y="60051"/>
                  </a:cubicBezTo>
                  <a:cubicBezTo>
                    <a:pt x="90226" y="59625"/>
                    <a:pt x="89900" y="59224"/>
                    <a:pt x="89575" y="58823"/>
                  </a:cubicBezTo>
                  <a:lnTo>
                    <a:pt x="89123" y="58272"/>
                  </a:lnTo>
                  <a:cubicBezTo>
                    <a:pt x="87620" y="56442"/>
                    <a:pt x="85690" y="54011"/>
                    <a:pt x="83885" y="51430"/>
                  </a:cubicBezTo>
                  <a:lnTo>
                    <a:pt x="83885" y="51430"/>
                  </a:lnTo>
                  <a:lnTo>
                    <a:pt x="83910" y="51530"/>
                  </a:lnTo>
                  <a:cubicBezTo>
                    <a:pt x="82532" y="49500"/>
                    <a:pt x="81354" y="47645"/>
                    <a:pt x="80377" y="45841"/>
                  </a:cubicBezTo>
                  <a:cubicBezTo>
                    <a:pt x="79274" y="43861"/>
                    <a:pt x="78321" y="41805"/>
                    <a:pt x="77544" y="39700"/>
                  </a:cubicBezTo>
                  <a:cubicBezTo>
                    <a:pt x="77043" y="38347"/>
                    <a:pt x="76617" y="36943"/>
                    <a:pt x="76266" y="35565"/>
                  </a:cubicBezTo>
                  <a:cubicBezTo>
                    <a:pt x="75940" y="34287"/>
                    <a:pt x="75665" y="33033"/>
                    <a:pt x="75464" y="31956"/>
                  </a:cubicBezTo>
                  <a:cubicBezTo>
                    <a:pt x="75214" y="30602"/>
                    <a:pt x="74963" y="29274"/>
                    <a:pt x="74687" y="27670"/>
                  </a:cubicBezTo>
                  <a:cubicBezTo>
                    <a:pt x="74512" y="26617"/>
                    <a:pt x="74336" y="25565"/>
                    <a:pt x="74136" y="24537"/>
                  </a:cubicBezTo>
                  <a:cubicBezTo>
                    <a:pt x="73760" y="22482"/>
                    <a:pt x="73234" y="19775"/>
                    <a:pt x="72407" y="17094"/>
                  </a:cubicBezTo>
                  <a:cubicBezTo>
                    <a:pt x="71605" y="14512"/>
                    <a:pt x="70652" y="12307"/>
                    <a:pt x="69474" y="10377"/>
                  </a:cubicBezTo>
                  <a:cubicBezTo>
                    <a:pt x="68948" y="9500"/>
                    <a:pt x="68321" y="8647"/>
                    <a:pt x="67620" y="7820"/>
                  </a:cubicBezTo>
                  <a:cubicBezTo>
                    <a:pt x="66918" y="6993"/>
                    <a:pt x="66091" y="6191"/>
                    <a:pt x="65063" y="5364"/>
                  </a:cubicBezTo>
                  <a:cubicBezTo>
                    <a:pt x="64136" y="4587"/>
                    <a:pt x="63133" y="3911"/>
                    <a:pt x="62031" y="3334"/>
                  </a:cubicBezTo>
                  <a:cubicBezTo>
                    <a:pt x="61053" y="2808"/>
                    <a:pt x="59975" y="2357"/>
                    <a:pt x="58823" y="2006"/>
                  </a:cubicBezTo>
                  <a:cubicBezTo>
                    <a:pt x="56868" y="1429"/>
                    <a:pt x="54687" y="1129"/>
                    <a:pt x="52106" y="1129"/>
                  </a:cubicBezTo>
                  <a:cubicBezTo>
                    <a:pt x="51028" y="1129"/>
                    <a:pt x="49875" y="1204"/>
                    <a:pt x="48421" y="1304"/>
                  </a:cubicBezTo>
                  <a:cubicBezTo>
                    <a:pt x="47269" y="1404"/>
                    <a:pt x="46066" y="1555"/>
                    <a:pt x="45038" y="1680"/>
                  </a:cubicBezTo>
                  <a:lnTo>
                    <a:pt x="44662" y="1605"/>
                  </a:lnTo>
                  <a:cubicBezTo>
                    <a:pt x="42431" y="803"/>
                    <a:pt x="40351" y="301"/>
                    <a:pt x="38296" y="101"/>
                  </a:cubicBezTo>
                  <a:cubicBezTo>
                    <a:pt x="37670" y="51"/>
                    <a:pt x="37043" y="1"/>
                    <a:pt x="36441"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536;p42">
              <a:extLst>
                <a:ext uri="{FF2B5EF4-FFF2-40B4-BE49-F238E27FC236}">
                  <a16:creationId xmlns:a16="http://schemas.microsoft.com/office/drawing/2014/main" id="{51CAC166-A166-9378-5A9D-7F5910A7162A}"/>
                </a:ext>
              </a:extLst>
            </p:cNvPr>
            <p:cNvSpPr/>
            <p:nvPr/>
          </p:nvSpPr>
          <p:spPr>
            <a:xfrm>
              <a:off x="6562649" y="1806300"/>
              <a:ext cx="1483452" cy="2017730"/>
            </a:xfrm>
            <a:custGeom>
              <a:avLst/>
              <a:gdLst/>
              <a:ahLst/>
              <a:cxnLst/>
              <a:rect l="l" t="t" r="r" b="b"/>
              <a:pathLst>
                <a:path w="69450" h="94463" extrusionOk="0">
                  <a:moveTo>
                    <a:pt x="29725" y="0"/>
                  </a:moveTo>
                  <a:cubicBezTo>
                    <a:pt x="29399" y="0"/>
                    <a:pt x="29098" y="0"/>
                    <a:pt x="28773" y="26"/>
                  </a:cubicBezTo>
                  <a:lnTo>
                    <a:pt x="28748" y="26"/>
                  </a:lnTo>
                  <a:cubicBezTo>
                    <a:pt x="27996" y="51"/>
                    <a:pt x="27219" y="151"/>
                    <a:pt x="26467" y="276"/>
                  </a:cubicBezTo>
                  <a:cubicBezTo>
                    <a:pt x="26091" y="351"/>
                    <a:pt x="25690" y="427"/>
                    <a:pt x="25314" y="527"/>
                  </a:cubicBezTo>
                  <a:cubicBezTo>
                    <a:pt x="24963" y="627"/>
                    <a:pt x="24587" y="727"/>
                    <a:pt x="24236" y="853"/>
                  </a:cubicBezTo>
                  <a:cubicBezTo>
                    <a:pt x="23585" y="1053"/>
                    <a:pt x="22958" y="1279"/>
                    <a:pt x="22356" y="1579"/>
                  </a:cubicBezTo>
                  <a:cubicBezTo>
                    <a:pt x="22106" y="1680"/>
                    <a:pt x="21880" y="1805"/>
                    <a:pt x="21655" y="1930"/>
                  </a:cubicBezTo>
                  <a:cubicBezTo>
                    <a:pt x="21429" y="2056"/>
                    <a:pt x="21204" y="2181"/>
                    <a:pt x="21003" y="2306"/>
                  </a:cubicBezTo>
                  <a:cubicBezTo>
                    <a:pt x="20577" y="2607"/>
                    <a:pt x="20176" y="2908"/>
                    <a:pt x="19775" y="3234"/>
                  </a:cubicBezTo>
                  <a:cubicBezTo>
                    <a:pt x="19600" y="3409"/>
                    <a:pt x="19399" y="3559"/>
                    <a:pt x="19224" y="3735"/>
                  </a:cubicBezTo>
                  <a:cubicBezTo>
                    <a:pt x="19048" y="3910"/>
                    <a:pt x="18873" y="4086"/>
                    <a:pt x="18722" y="4286"/>
                  </a:cubicBezTo>
                  <a:cubicBezTo>
                    <a:pt x="18271" y="4787"/>
                    <a:pt x="17845" y="5314"/>
                    <a:pt x="17469" y="5890"/>
                  </a:cubicBezTo>
                  <a:cubicBezTo>
                    <a:pt x="17269" y="6166"/>
                    <a:pt x="17093" y="6467"/>
                    <a:pt x="16918" y="6742"/>
                  </a:cubicBezTo>
                  <a:cubicBezTo>
                    <a:pt x="16742" y="7043"/>
                    <a:pt x="16567" y="7369"/>
                    <a:pt x="16417" y="7670"/>
                  </a:cubicBezTo>
                  <a:cubicBezTo>
                    <a:pt x="16417" y="7670"/>
                    <a:pt x="16417" y="7645"/>
                    <a:pt x="16417" y="7645"/>
                  </a:cubicBezTo>
                  <a:cubicBezTo>
                    <a:pt x="15715" y="9023"/>
                    <a:pt x="15138" y="10477"/>
                    <a:pt x="14687" y="11955"/>
                  </a:cubicBezTo>
                  <a:cubicBezTo>
                    <a:pt x="14236" y="13384"/>
                    <a:pt x="13885" y="14838"/>
                    <a:pt x="13559" y="16291"/>
                  </a:cubicBezTo>
                  <a:cubicBezTo>
                    <a:pt x="13434" y="16818"/>
                    <a:pt x="13334" y="17369"/>
                    <a:pt x="13209" y="17895"/>
                  </a:cubicBezTo>
                  <a:cubicBezTo>
                    <a:pt x="13108" y="18472"/>
                    <a:pt x="12983" y="19073"/>
                    <a:pt x="12883" y="19650"/>
                  </a:cubicBezTo>
                  <a:cubicBezTo>
                    <a:pt x="12607" y="21153"/>
                    <a:pt x="12382" y="22682"/>
                    <a:pt x="12181" y="24186"/>
                  </a:cubicBezTo>
                  <a:cubicBezTo>
                    <a:pt x="11981" y="25690"/>
                    <a:pt x="11830" y="27194"/>
                    <a:pt x="11680" y="28697"/>
                  </a:cubicBezTo>
                  <a:cubicBezTo>
                    <a:pt x="11529" y="30151"/>
                    <a:pt x="11379" y="31580"/>
                    <a:pt x="11229" y="33008"/>
                  </a:cubicBezTo>
                  <a:cubicBezTo>
                    <a:pt x="10903" y="35940"/>
                    <a:pt x="10502" y="38873"/>
                    <a:pt x="9875" y="41755"/>
                  </a:cubicBezTo>
                  <a:cubicBezTo>
                    <a:pt x="9549" y="43234"/>
                    <a:pt x="9148" y="44712"/>
                    <a:pt x="8672" y="46141"/>
                  </a:cubicBezTo>
                  <a:cubicBezTo>
                    <a:pt x="8422" y="46918"/>
                    <a:pt x="8171" y="47670"/>
                    <a:pt x="7870" y="48422"/>
                  </a:cubicBezTo>
                  <a:cubicBezTo>
                    <a:pt x="7595" y="49048"/>
                    <a:pt x="7344" y="49700"/>
                    <a:pt x="7068" y="50327"/>
                  </a:cubicBezTo>
                  <a:cubicBezTo>
                    <a:pt x="6492" y="51605"/>
                    <a:pt x="5865" y="52858"/>
                    <a:pt x="5239" y="54111"/>
                  </a:cubicBezTo>
                  <a:cubicBezTo>
                    <a:pt x="4612" y="55389"/>
                    <a:pt x="3985" y="56667"/>
                    <a:pt x="3384" y="57946"/>
                  </a:cubicBezTo>
                  <a:cubicBezTo>
                    <a:pt x="2782" y="59224"/>
                    <a:pt x="2231" y="60502"/>
                    <a:pt x="1730" y="61830"/>
                  </a:cubicBezTo>
                  <a:cubicBezTo>
                    <a:pt x="1479" y="62507"/>
                    <a:pt x="1229" y="63184"/>
                    <a:pt x="1028" y="63885"/>
                  </a:cubicBezTo>
                  <a:cubicBezTo>
                    <a:pt x="928" y="64211"/>
                    <a:pt x="853" y="64512"/>
                    <a:pt x="752" y="64838"/>
                  </a:cubicBezTo>
                  <a:cubicBezTo>
                    <a:pt x="677" y="65164"/>
                    <a:pt x="602" y="65490"/>
                    <a:pt x="527" y="65815"/>
                  </a:cubicBezTo>
                  <a:cubicBezTo>
                    <a:pt x="527" y="65815"/>
                    <a:pt x="527" y="65790"/>
                    <a:pt x="527" y="65790"/>
                  </a:cubicBezTo>
                  <a:cubicBezTo>
                    <a:pt x="401" y="66392"/>
                    <a:pt x="301" y="66968"/>
                    <a:pt x="201" y="67595"/>
                  </a:cubicBezTo>
                  <a:cubicBezTo>
                    <a:pt x="151" y="68121"/>
                    <a:pt x="76" y="68647"/>
                    <a:pt x="51" y="69174"/>
                  </a:cubicBezTo>
                  <a:cubicBezTo>
                    <a:pt x="26" y="69625"/>
                    <a:pt x="0" y="70101"/>
                    <a:pt x="0" y="70552"/>
                  </a:cubicBezTo>
                  <a:cubicBezTo>
                    <a:pt x="0" y="71028"/>
                    <a:pt x="26" y="71454"/>
                    <a:pt x="51" y="71906"/>
                  </a:cubicBezTo>
                  <a:lnTo>
                    <a:pt x="51" y="71931"/>
                  </a:lnTo>
                  <a:cubicBezTo>
                    <a:pt x="101" y="72883"/>
                    <a:pt x="201" y="73835"/>
                    <a:pt x="376" y="74763"/>
                  </a:cubicBezTo>
                  <a:cubicBezTo>
                    <a:pt x="427" y="74963"/>
                    <a:pt x="477" y="75164"/>
                    <a:pt x="502" y="75364"/>
                  </a:cubicBezTo>
                  <a:cubicBezTo>
                    <a:pt x="4938" y="76918"/>
                    <a:pt x="9399" y="78322"/>
                    <a:pt x="13735" y="79700"/>
                  </a:cubicBezTo>
                  <a:lnTo>
                    <a:pt x="13835" y="79725"/>
                  </a:lnTo>
                  <a:lnTo>
                    <a:pt x="15815" y="80352"/>
                  </a:lnTo>
                  <a:cubicBezTo>
                    <a:pt x="17419" y="80878"/>
                    <a:pt x="19023" y="81379"/>
                    <a:pt x="20627" y="81906"/>
                  </a:cubicBezTo>
                  <a:cubicBezTo>
                    <a:pt x="21880" y="82307"/>
                    <a:pt x="23184" y="82758"/>
                    <a:pt x="24587" y="83284"/>
                  </a:cubicBezTo>
                  <a:cubicBezTo>
                    <a:pt x="27143" y="84236"/>
                    <a:pt x="29449" y="85164"/>
                    <a:pt x="32682" y="86492"/>
                  </a:cubicBezTo>
                  <a:lnTo>
                    <a:pt x="33459" y="86818"/>
                  </a:lnTo>
                  <a:cubicBezTo>
                    <a:pt x="38647" y="88948"/>
                    <a:pt x="44011" y="91154"/>
                    <a:pt x="49550" y="92808"/>
                  </a:cubicBezTo>
                  <a:cubicBezTo>
                    <a:pt x="51880" y="93510"/>
                    <a:pt x="54111" y="94061"/>
                    <a:pt x="56292" y="94462"/>
                  </a:cubicBezTo>
                  <a:cubicBezTo>
                    <a:pt x="56492" y="94412"/>
                    <a:pt x="56718" y="94362"/>
                    <a:pt x="56918" y="94287"/>
                  </a:cubicBezTo>
                  <a:cubicBezTo>
                    <a:pt x="57144" y="94237"/>
                    <a:pt x="57344" y="94161"/>
                    <a:pt x="57545" y="94111"/>
                  </a:cubicBezTo>
                  <a:cubicBezTo>
                    <a:pt x="57570" y="94111"/>
                    <a:pt x="57570" y="94086"/>
                    <a:pt x="57570" y="94086"/>
                  </a:cubicBezTo>
                  <a:cubicBezTo>
                    <a:pt x="58246" y="93861"/>
                    <a:pt x="58923" y="93585"/>
                    <a:pt x="59550" y="93284"/>
                  </a:cubicBezTo>
                  <a:cubicBezTo>
                    <a:pt x="59875" y="93109"/>
                    <a:pt x="60176" y="92958"/>
                    <a:pt x="60477" y="92783"/>
                  </a:cubicBezTo>
                  <a:cubicBezTo>
                    <a:pt x="60728" y="92633"/>
                    <a:pt x="60978" y="92482"/>
                    <a:pt x="61204" y="92332"/>
                  </a:cubicBezTo>
                  <a:lnTo>
                    <a:pt x="61229" y="92332"/>
                  </a:lnTo>
                  <a:cubicBezTo>
                    <a:pt x="61229" y="92307"/>
                    <a:pt x="61229" y="92307"/>
                    <a:pt x="61229" y="92307"/>
                  </a:cubicBezTo>
                  <a:cubicBezTo>
                    <a:pt x="61830" y="91906"/>
                    <a:pt x="62407" y="91480"/>
                    <a:pt x="62958" y="91029"/>
                  </a:cubicBezTo>
                  <a:cubicBezTo>
                    <a:pt x="63234" y="90778"/>
                    <a:pt x="63535" y="90502"/>
                    <a:pt x="63785" y="90252"/>
                  </a:cubicBezTo>
                  <a:cubicBezTo>
                    <a:pt x="64036" y="90001"/>
                    <a:pt x="64261" y="89775"/>
                    <a:pt x="64487" y="89525"/>
                  </a:cubicBezTo>
                  <a:cubicBezTo>
                    <a:pt x="65038" y="88923"/>
                    <a:pt x="65540" y="88297"/>
                    <a:pt x="65991" y="87645"/>
                  </a:cubicBezTo>
                  <a:cubicBezTo>
                    <a:pt x="66241" y="87294"/>
                    <a:pt x="66467" y="86918"/>
                    <a:pt x="66693" y="86567"/>
                  </a:cubicBezTo>
                  <a:cubicBezTo>
                    <a:pt x="66868" y="86242"/>
                    <a:pt x="67069" y="85916"/>
                    <a:pt x="67244" y="85590"/>
                  </a:cubicBezTo>
                  <a:lnTo>
                    <a:pt x="67219" y="85590"/>
                  </a:lnTo>
                  <a:cubicBezTo>
                    <a:pt x="67219" y="85590"/>
                    <a:pt x="67244" y="85590"/>
                    <a:pt x="67244" y="85565"/>
                  </a:cubicBezTo>
                  <a:cubicBezTo>
                    <a:pt x="67645" y="84788"/>
                    <a:pt x="67996" y="83961"/>
                    <a:pt x="68297" y="83134"/>
                  </a:cubicBezTo>
                  <a:cubicBezTo>
                    <a:pt x="68447" y="82733"/>
                    <a:pt x="68572" y="82332"/>
                    <a:pt x="68698" y="81906"/>
                  </a:cubicBezTo>
                  <a:cubicBezTo>
                    <a:pt x="68798" y="81505"/>
                    <a:pt x="68898" y="81104"/>
                    <a:pt x="68998" y="80703"/>
                  </a:cubicBezTo>
                  <a:cubicBezTo>
                    <a:pt x="69174" y="79850"/>
                    <a:pt x="69299" y="79023"/>
                    <a:pt x="69374" y="78171"/>
                  </a:cubicBezTo>
                  <a:cubicBezTo>
                    <a:pt x="69424" y="77745"/>
                    <a:pt x="69449" y="77319"/>
                    <a:pt x="69449" y="76893"/>
                  </a:cubicBezTo>
                  <a:cubicBezTo>
                    <a:pt x="69449" y="76467"/>
                    <a:pt x="69449" y="76041"/>
                    <a:pt x="69424" y="75615"/>
                  </a:cubicBezTo>
                  <a:cubicBezTo>
                    <a:pt x="69374" y="74813"/>
                    <a:pt x="69299" y="74011"/>
                    <a:pt x="69149" y="73234"/>
                  </a:cubicBezTo>
                  <a:cubicBezTo>
                    <a:pt x="69074" y="72858"/>
                    <a:pt x="68998" y="72482"/>
                    <a:pt x="68898" y="72106"/>
                  </a:cubicBezTo>
                  <a:cubicBezTo>
                    <a:pt x="68798" y="71730"/>
                    <a:pt x="68698" y="71379"/>
                    <a:pt x="68572" y="71028"/>
                  </a:cubicBezTo>
                  <a:cubicBezTo>
                    <a:pt x="68572" y="71003"/>
                    <a:pt x="68572" y="71003"/>
                    <a:pt x="68572" y="71003"/>
                  </a:cubicBezTo>
                  <a:cubicBezTo>
                    <a:pt x="68221" y="69951"/>
                    <a:pt x="67795" y="68948"/>
                    <a:pt x="67294" y="67971"/>
                  </a:cubicBezTo>
                  <a:cubicBezTo>
                    <a:pt x="67018" y="67419"/>
                    <a:pt x="66718" y="66893"/>
                    <a:pt x="66417" y="66367"/>
                  </a:cubicBezTo>
                  <a:cubicBezTo>
                    <a:pt x="66141" y="65891"/>
                    <a:pt x="65840" y="65414"/>
                    <a:pt x="65540" y="64963"/>
                  </a:cubicBezTo>
                  <a:cubicBezTo>
                    <a:pt x="65540" y="64963"/>
                    <a:pt x="65540" y="64938"/>
                    <a:pt x="65540" y="64938"/>
                  </a:cubicBezTo>
                  <a:cubicBezTo>
                    <a:pt x="64913" y="64011"/>
                    <a:pt x="64287" y="63109"/>
                    <a:pt x="63635" y="62206"/>
                  </a:cubicBezTo>
                  <a:cubicBezTo>
                    <a:pt x="62958" y="61304"/>
                    <a:pt x="62282" y="60402"/>
                    <a:pt x="61605" y="59525"/>
                  </a:cubicBezTo>
                  <a:cubicBezTo>
                    <a:pt x="60953" y="58647"/>
                    <a:pt x="60277" y="57745"/>
                    <a:pt x="59625" y="56868"/>
                  </a:cubicBezTo>
                  <a:cubicBezTo>
                    <a:pt x="59048" y="56016"/>
                    <a:pt x="58472" y="55189"/>
                    <a:pt x="57921" y="54337"/>
                  </a:cubicBezTo>
                  <a:cubicBezTo>
                    <a:pt x="56743" y="52432"/>
                    <a:pt x="55690" y="50477"/>
                    <a:pt x="54788" y="48447"/>
                  </a:cubicBezTo>
                  <a:cubicBezTo>
                    <a:pt x="53936" y="46542"/>
                    <a:pt x="53209" y="44562"/>
                    <a:pt x="52632" y="42532"/>
                  </a:cubicBezTo>
                  <a:cubicBezTo>
                    <a:pt x="52256" y="41204"/>
                    <a:pt x="51956" y="39850"/>
                    <a:pt x="51705" y="38497"/>
                  </a:cubicBezTo>
                  <a:cubicBezTo>
                    <a:pt x="51454" y="37118"/>
                    <a:pt x="51279" y="35740"/>
                    <a:pt x="51154" y="34336"/>
                  </a:cubicBezTo>
                  <a:cubicBezTo>
                    <a:pt x="51104" y="33534"/>
                    <a:pt x="51028" y="32732"/>
                    <a:pt x="50928" y="31930"/>
                  </a:cubicBezTo>
                  <a:cubicBezTo>
                    <a:pt x="50828" y="31103"/>
                    <a:pt x="50728" y="30251"/>
                    <a:pt x="50577" y="29424"/>
                  </a:cubicBezTo>
                  <a:cubicBezTo>
                    <a:pt x="50001" y="25740"/>
                    <a:pt x="49149" y="22106"/>
                    <a:pt x="47996" y="18572"/>
                  </a:cubicBezTo>
                  <a:cubicBezTo>
                    <a:pt x="46743" y="14838"/>
                    <a:pt x="45164" y="11178"/>
                    <a:pt x="43033" y="7845"/>
                  </a:cubicBezTo>
                  <a:cubicBezTo>
                    <a:pt x="43033" y="7845"/>
                    <a:pt x="43008" y="7845"/>
                    <a:pt x="43008" y="7820"/>
                  </a:cubicBezTo>
                  <a:cubicBezTo>
                    <a:pt x="42382" y="6843"/>
                    <a:pt x="41705" y="5915"/>
                    <a:pt x="40953" y="5013"/>
                  </a:cubicBezTo>
                  <a:cubicBezTo>
                    <a:pt x="40602" y="4562"/>
                    <a:pt x="40201" y="4136"/>
                    <a:pt x="39825" y="3735"/>
                  </a:cubicBezTo>
                  <a:cubicBezTo>
                    <a:pt x="39449" y="3359"/>
                    <a:pt x="39098" y="2983"/>
                    <a:pt x="38697" y="2632"/>
                  </a:cubicBezTo>
                  <a:cubicBezTo>
                    <a:pt x="38347" y="2306"/>
                    <a:pt x="37996" y="2005"/>
                    <a:pt x="37645" y="1730"/>
                  </a:cubicBezTo>
                  <a:cubicBezTo>
                    <a:pt x="37194" y="1529"/>
                    <a:pt x="36717" y="1329"/>
                    <a:pt x="36241" y="1153"/>
                  </a:cubicBezTo>
                  <a:cubicBezTo>
                    <a:pt x="35815" y="1003"/>
                    <a:pt x="35389" y="853"/>
                    <a:pt x="34963" y="752"/>
                  </a:cubicBezTo>
                  <a:cubicBezTo>
                    <a:pt x="34763" y="677"/>
                    <a:pt x="34537" y="627"/>
                    <a:pt x="34337" y="577"/>
                  </a:cubicBezTo>
                  <a:cubicBezTo>
                    <a:pt x="34136" y="527"/>
                    <a:pt x="33910" y="477"/>
                    <a:pt x="33710" y="427"/>
                  </a:cubicBezTo>
                  <a:cubicBezTo>
                    <a:pt x="32883" y="251"/>
                    <a:pt x="32081" y="126"/>
                    <a:pt x="31254" y="51"/>
                  </a:cubicBezTo>
                  <a:cubicBezTo>
                    <a:pt x="30803" y="26"/>
                    <a:pt x="30352" y="0"/>
                    <a:pt x="29900"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537;p42">
              <a:extLst>
                <a:ext uri="{FF2B5EF4-FFF2-40B4-BE49-F238E27FC236}">
                  <a16:creationId xmlns:a16="http://schemas.microsoft.com/office/drawing/2014/main" id="{3392BD38-96D5-4B14-7151-15F1AF1D7F30}"/>
                </a:ext>
              </a:extLst>
            </p:cNvPr>
            <p:cNvSpPr/>
            <p:nvPr/>
          </p:nvSpPr>
          <p:spPr>
            <a:xfrm>
              <a:off x="7389217" y="1862519"/>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538;p42">
              <a:extLst>
                <a:ext uri="{FF2B5EF4-FFF2-40B4-BE49-F238E27FC236}">
                  <a16:creationId xmlns:a16="http://schemas.microsoft.com/office/drawing/2014/main" id="{CA65FC5D-CD5D-4BF9-069B-6ECC9A7307BC}"/>
                </a:ext>
              </a:extLst>
            </p:cNvPr>
            <p:cNvSpPr/>
            <p:nvPr/>
          </p:nvSpPr>
          <p:spPr>
            <a:xfrm>
              <a:off x="8027347" y="3322924"/>
              <a:ext cx="21" cy="21"/>
            </a:xfrm>
            <a:custGeom>
              <a:avLst/>
              <a:gdLst/>
              <a:ahLst/>
              <a:cxnLst/>
              <a:rect l="l" t="t" r="r" b="b"/>
              <a:pathLst>
                <a:path w="1" h="1" extrusionOk="0">
                  <a:moveTo>
                    <a:pt x="0" y="0"/>
                  </a:moveTo>
                  <a:lnTo>
                    <a:pt x="0" y="0"/>
                  </a:ln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539;p42">
              <a:extLst>
                <a:ext uri="{FF2B5EF4-FFF2-40B4-BE49-F238E27FC236}">
                  <a16:creationId xmlns:a16="http://schemas.microsoft.com/office/drawing/2014/main" id="{28C48489-A3B5-DFDF-0D5C-27D87911799C}"/>
                </a:ext>
              </a:extLst>
            </p:cNvPr>
            <p:cNvSpPr/>
            <p:nvPr/>
          </p:nvSpPr>
          <p:spPr>
            <a:xfrm>
              <a:off x="8027347" y="3322924"/>
              <a:ext cx="21" cy="21"/>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540;p42">
              <a:extLst>
                <a:ext uri="{FF2B5EF4-FFF2-40B4-BE49-F238E27FC236}">
                  <a16:creationId xmlns:a16="http://schemas.microsoft.com/office/drawing/2014/main" id="{B3013D16-75E4-95F2-661A-451A6A6CFD8B}"/>
                </a:ext>
              </a:extLst>
            </p:cNvPr>
            <p:cNvSpPr/>
            <p:nvPr/>
          </p:nvSpPr>
          <p:spPr>
            <a:xfrm>
              <a:off x="8027347" y="3322924"/>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541;p42">
              <a:extLst>
                <a:ext uri="{FF2B5EF4-FFF2-40B4-BE49-F238E27FC236}">
                  <a16:creationId xmlns:a16="http://schemas.microsoft.com/office/drawing/2014/main" id="{4D957F2E-8DD3-E32F-9646-DE31DA9DE918}"/>
                </a:ext>
              </a:extLst>
            </p:cNvPr>
            <p:cNvSpPr/>
            <p:nvPr/>
          </p:nvSpPr>
          <p:spPr>
            <a:xfrm>
              <a:off x="7998959" y="3633947"/>
              <a:ext cx="21" cy="21"/>
            </a:xfrm>
            <a:custGeom>
              <a:avLst/>
              <a:gdLst/>
              <a:ahLst/>
              <a:cxnLst/>
              <a:rect l="l" t="t" r="r" b="b"/>
              <a:pathLst>
                <a:path w="1" h="1" extrusionOk="0">
                  <a:moveTo>
                    <a:pt x="1" y="1"/>
                  </a:moveTo>
                  <a:lnTo>
                    <a:pt x="1" y="1"/>
                  </a:lnTo>
                  <a:cubicBezTo>
                    <a:pt x="1" y="1"/>
                    <a:pt x="1" y="1"/>
                    <a:pt x="1" y="1"/>
                  </a:cubicBezTo>
                  <a:cubicBezTo>
                    <a:pt x="1" y="1"/>
                    <a:pt x="1" y="1"/>
                    <a:pt x="1" y="1"/>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542;p42">
              <a:extLst>
                <a:ext uri="{FF2B5EF4-FFF2-40B4-BE49-F238E27FC236}">
                  <a16:creationId xmlns:a16="http://schemas.microsoft.com/office/drawing/2014/main" id="{8DC28009-597E-FD7F-1F1F-F4522A14DFD8}"/>
                </a:ext>
              </a:extLst>
            </p:cNvPr>
            <p:cNvSpPr/>
            <p:nvPr/>
          </p:nvSpPr>
          <p:spPr>
            <a:xfrm>
              <a:off x="7869945" y="3778490"/>
              <a:ext cx="555" cy="21"/>
            </a:xfrm>
            <a:custGeom>
              <a:avLst/>
              <a:gdLst/>
              <a:ahLst/>
              <a:cxnLst/>
              <a:rect l="l" t="t" r="r" b="b"/>
              <a:pathLst>
                <a:path w="26" h="1" extrusionOk="0">
                  <a:moveTo>
                    <a:pt x="26" y="1"/>
                  </a:moveTo>
                  <a:cubicBezTo>
                    <a:pt x="1" y="1"/>
                    <a:pt x="1" y="1"/>
                    <a:pt x="1" y="1"/>
                  </a:cubicBezTo>
                  <a:cubicBezTo>
                    <a:pt x="1" y="1"/>
                    <a:pt x="1" y="1"/>
                    <a:pt x="1" y="1"/>
                  </a:cubicBezTo>
                  <a:cubicBezTo>
                    <a:pt x="1" y="1"/>
                    <a:pt x="1" y="1"/>
                    <a:pt x="26" y="1"/>
                  </a:cubicBezTo>
                  <a:cubicBezTo>
                    <a:pt x="26" y="1"/>
                    <a:pt x="26" y="1"/>
                    <a:pt x="26" y="1"/>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543;p42">
              <a:extLst>
                <a:ext uri="{FF2B5EF4-FFF2-40B4-BE49-F238E27FC236}">
                  <a16:creationId xmlns:a16="http://schemas.microsoft.com/office/drawing/2014/main" id="{ABCF1085-FE8C-4D57-5B39-DBCBFA3165B2}"/>
                </a:ext>
              </a:extLst>
            </p:cNvPr>
            <p:cNvSpPr/>
            <p:nvPr/>
          </p:nvSpPr>
          <p:spPr>
            <a:xfrm>
              <a:off x="7715234" y="2654270"/>
              <a:ext cx="458813" cy="1078573"/>
            </a:xfrm>
            <a:custGeom>
              <a:avLst/>
              <a:gdLst/>
              <a:ahLst/>
              <a:cxnLst/>
              <a:rect l="l" t="t" r="r" b="b"/>
              <a:pathLst>
                <a:path w="21480" h="50495" extrusionOk="0">
                  <a:moveTo>
                    <a:pt x="945" y="1505"/>
                  </a:moveTo>
                  <a:cubicBezTo>
                    <a:pt x="948" y="1514"/>
                    <a:pt x="950" y="1522"/>
                    <a:pt x="953" y="1530"/>
                  </a:cubicBezTo>
                  <a:cubicBezTo>
                    <a:pt x="953" y="1513"/>
                    <a:pt x="953" y="1507"/>
                    <a:pt x="945" y="1505"/>
                  </a:cubicBezTo>
                  <a:close/>
                  <a:moveTo>
                    <a:pt x="18597" y="46367"/>
                  </a:moveTo>
                  <a:lnTo>
                    <a:pt x="18591" y="46391"/>
                  </a:lnTo>
                  <a:lnTo>
                    <a:pt x="18591" y="46391"/>
                  </a:lnTo>
                  <a:cubicBezTo>
                    <a:pt x="18595" y="46383"/>
                    <a:pt x="18597" y="46375"/>
                    <a:pt x="18597" y="46367"/>
                  </a:cubicBezTo>
                  <a:close/>
                  <a:moveTo>
                    <a:pt x="226" y="1"/>
                  </a:moveTo>
                  <a:cubicBezTo>
                    <a:pt x="101" y="26"/>
                    <a:pt x="1" y="176"/>
                    <a:pt x="26" y="302"/>
                  </a:cubicBezTo>
                  <a:cubicBezTo>
                    <a:pt x="702" y="2557"/>
                    <a:pt x="1630" y="4713"/>
                    <a:pt x="2783" y="6768"/>
                  </a:cubicBezTo>
                  <a:cubicBezTo>
                    <a:pt x="3359" y="7795"/>
                    <a:pt x="3961" y="8773"/>
                    <a:pt x="4612" y="9750"/>
                  </a:cubicBezTo>
                  <a:cubicBezTo>
                    <a:pt x="5239" y="10728"/>
                    <a:pt x="5941" y="11680"/>
                    <a:pt x="6642" y="12607"/>
                  </a:cubicBezTo>
                  <a:cubicBezTo>
                    <a:pt x="9124" y="15966"/>
                    <a:pt x="11880" y="19099"/>
                    <a:pt x="14261" y="22532"/>
                  </a:cubicBezTo>
                  <a:cubicBezTo>
                    <a:pt x="14236" y="22482"/>
                    <a:pt x="14211" y="22457"/>
                    <a:pt x="14186" y="22407"/>
                  </a:cubicBezTo>
                  <a:lnTo>
                    <a:pt x="14186" y="22407"/>
                  </a:lnTo>
                  <a:cubicBezTo>
                    <a:pt x="15139" y="23785"/>
                    <a:pt x="16041" y="25189"/>
                    <a:pt x="16843" y="26643"/>
                  </a:cubicBezTo>
                  <a:cubicBezTo>
                    <a:pt x="17645" y="28121"/>
                    <a:pt x="18347" y="29650"/>
                    <a:pt x="18923" y="31229"/>
                  </a:cubicBezTo>
                  <a:cubicBezTo>
                    <a:pt x="18898" y="31179"/>
                    <a:pt x="18873" y="31104"/>
                    <a:pt x="18848" y="31054"/>
                  </a:cubicBezTo>
                  <a:lnTo>
                    <a:pt x="18848" y="31054"/>
                  </a:lnTo>
                  <a:cubicBezTo>
                    <a:pt x="19199" y="32031"/>
                    <a:pt x="19500" y="33009"/>
                    <a:pt x="19725" y="34011"/>
                  </a:cubicBezTo>
                  <a:cubicBezTo>
                    <a:pt x="19926" y="34938"/>
                    <a:pt x="20051" y="35891"/>
                    <a:pt x="20126" y="36843"/>
                  </a:cubicBezTo>
                  <a:cubicBezTo>
                    <a:pt x="20276" y="38723"/>
                    <a:pt x="20176" y="40653"/>
                    <a:pt x="19825" y="42507"/>
                  </a:cubicBezTo>
                  <a:cubicBezTo>
                    <a:pt x="19577" y="43850"/>
                    <a:pt x="19155" y="45168"/>
                    <a:pt x="18586" y="46412"/>
                  </a:cubicBezTo>
                  <a:lnTo>
                    <a:pt x="18586" y="46412"/>
                  </a:lnTo>
                  <a:lnTo>
                    <a:pt x="18591" y="46391"/>
                  </a:lnTo>
                  <a:lnTo>
                    <a:pt x="18591" y="46391"/>
                  </a:lnTo>
                  <a:cubicBezTo>
                    <a:pt x="18584" y="46408"/>
                    <a:pt x="18572" y="46425"/>
                    <a:pt x="18572" y="46442"/>
                  </a:cubicBezTo>
                  <a:cubicBezTo>
                    <a:pt x="18577" y="46432"/>
                    <a:pt x="18581" y="46422"/>
                    <a:pt x="18586" y="46412"/>
                  </a:cubicBezTo>
                  <a:lnTo>
                    <a:pt x="18586" y="46412"/>
                  </a:lnTo>
                  <a:lnTo>
                    <a:pt x="18572" y="46467"/>
                  </a:lnTo>
                  <a:cubicBezTo>
                    <a:pt x="18121" y="47345"/>
                    <a:pt x="17620" y="48147"/>
                    <a:pt x="16993" y="48898"/>
                  </a:cubicBezTo>
                  <a:cubicBezTo>
                    <a:pt x="16843" y="49074"/>
                    <a:pt x="16692" y="49249"/>
                    <a:pt x="16517" y="49400"/>
                  </a:cubicBezTo>
                  <a:cubicBezTo>
                    <a:pt x="16392" y="49525"/>
                    <a:pt x="16317" y="49650"/>
                    <a:pt x="16317" y="49826"/>
                  </a:cubicBezTo>
                  <a:cubicBezTo>
                    <a:pt x="16291" y="50001"/>
                    <a:pt x="16367" y="50177"/>
                    <a:pt x="16467" y="50302"/>
                  </a:cubicBezTo>
                  <a:cubicBezTo>
                    <a:pt x="16589" y="50424"/>
                    <a:pt x="16768" y="50494"/>
                    <a:pt x="16948" y="50494"/>
                  </a:cubicBezTo>
                  <a:cubicBezTo>
                    <a:pt x="17101" y="50494"/>
                    <a:pt x="17254" y="50443"/>
                    <a:pt x="17369" y="50327"/>
                  </a:cubicBezTo>
                  <a:cubicBezTo>
                    <a:pt x="19048" y="48723"/>
                    <a:pt x="20101" y="46568"/>
                    <a:pt x="20728" y="44337"/>
                  </a:cubicBezTo>
                  <a:cubicBezTo>
                    <a:pt x="21053" y="43159"/>
                    <a:pt x="21254" y="41956"/>
                    <a:pt x="21354" y="40753"/>
                  </a:cubicBezTo>
                  <a:cubicBezTo>
                    <a:pt x="21479" y="39575"/>
                    <a:pt x="21479" y="38397"/>
                    <a:pt x="21404" y="37244"/>
                  </a:cubicBezTo>
                  <a:cubicBezTo>
                    <a:pt x="21354" y="36091"/>
                    <a:pt x="21204" y="34938"/>
                    <a:pt x="20953" y="33811"/>
                  </a:cubicBezTo>
                  <a:cubicBezTo>
                    <a:pt x="20703" y="32658"/>
                    <a:pt x="20352" y="31505"/>
                    <a:pt x="19926" y="30377"/>
                  </a:cubicBezTo>
                  <a:cubicBezTo>
                    <a:pt x="19124" y="28197"/>
                    <a:pt x="17996" y="26141"/>
                    <a:pt x="16743" y="24212"/>
                  </a:cubicBezTo>
                  <a:cubicBezTo>
                    <a:pt x="15439" y="22232"/>
                    <a:pt x="13986" y="20402"/>
                    <a:pt x="12507" y="18572"/>
                  </a:cubicBezTo>
                  <a:cubicBezTo>
                    <a:pt x="11028" y="16743"/>
                    <a:pt x="9525" y="14963"/>
                    <a:pt x="8046" y="13134"/>
                  </a:cubicBezTo>
                  <a:cubicBezTo>
                    <a:pt x="6968" y="11831"/>
                    <a:pt x="5941" y="10477"/>
                    <a:pt x="4963" y="9074"/>
                  </a:cubicBezTo>
                  <a:cubicBezTo>
                    <a:pt x="3359" y="6743"/>
                    <a:pt x="1931" y="4237"/>
                    <a:pt x="953" y="1555"/>
                  </a:cubicBezTo>
                  <a:cubicBezTo>
                    <a:pt x="953" y="1530"/>
                    <a:pt x="953" y="1530"/>
                    <a:pt x="928" y="1505"/>
                  </a:cubicBezTo>
                  <a:cubicBezTo>
                    <a:pt x="936" y="1505"/>
                    <a:pt x="941" y="1505"/>
                    <a:pt x="945" y="1505"/>
                  </a:cubicBezTo>
                  <a:lnTo>
                    <a:pt x="945" y="1505"/>
                  </a:lnTo>
                  <a:cubicBezTo>
                    <a:pt x="797" y="1063"/>
                    <a:pt x="650" y="644"/>
                    <a:pt x="527" y="201"/>
                  </a:cubicBezTo>
                  <a:cubicBezTo>
                    <a:pt x="502" y="76"/>
                    <a:pt x="402" y="1"/>
                    <a:pt x="2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544;p42">
              <a:extLst>
                <a:ext uri="{FF2B5EF4-FFF2-40B4-BE49-F238E27FC236}">
                  <a16:creationId xmlns:a16="http://schemas.microsoft.com/office/drawing/2014/main" id="{F047BD7C-BC76-04C4-4014-8F563D0897D3}"/>
                </a:ext>
              </a:extLst>
            </p:cNvPr>
            <p:cNvSpPr/>
            <p:nvPr/>
          </p:nvSpPr>
          <p:spPr>
            <a:xfrm>
              <a:off x="8141366" y="3089502"/>
              <a:ext cx="135999" cy="449735"/>
            </a:xfrm>
            <a:custGeom>
              <a:avLst/>
              <a:gdLst/>
              <a:ahLst/>
              <a:cxnLst/>
              <a:rect l="l" t="t" r="r" b="b"/>
              <a:pathLst>
                <a:path w="6367" h="21055" extrusionOk="0">
                  <a:moveTo>
                    <a:pt x="101" y="1"/>
                  </a:moveTo>
                  <a:cubicBezTo>
                    <a:pt x="51" y="51"/>
                    <a:pt x="1" y="151"/>
                    <a:pt x="51" y="227"/>
                  </a:cubicBezTo>
                  <a:cubicBezTo>
                    <a:pt x="778" y="1279"/>
                    <a:pt x="1429" y="2407"/>
                    <a:pt x="2031" y="3535"/>
                  </a:cubicBezTo>
                  <a:cubicBezTo>
                    <a:pt x="2357" y="4136"/>
                    <a:pt x="2632" y="4738"/>
                    <a:pt x="2908" y="5364"/>
                  </a:cubicBezTo>
                  <a:cubicBezTo>
                    <a:pt x="3209" y="5991"/>
                    <a:pt x="3459" y="6643"/>
                    <a:pt x="3710" y="7294"/>
                  </a:cubicBezTo>
                  <a:lnTo>
                    <a:pt x="3685" y="7219"/>
                  </a:lnTo>
                  <a:lnTo>
                    <a:pt x="3685" y="7219"/>
                  </a:lnTo>
                  <a:cubicBezTo>
                    <a:pt x="4387" y="9224"/>
                    <a:pt x="4913" y="11304"/>
                    <a:pt x="5088" y="13435"/>
                  </a:cubicBezTo>
                  <a:cubicBezTo>
                    <a:pt x="5189" y="14913"/>
                    <a:pt x="5113" y="16417"/>
                    <a:pt x="4863" y="17871"/>
                  </a:cubicBezTo>
                  <a:cubicBezTo>
                    <a:pt x="4687" y="18673"/>
                    <a:pt x="4462" y="19475"/>
                    <a:pt x="4186" y="20252"/>
                  </a:cubicBezTo>
                  <a:cubicBezTo>
                    <a:pt x="4086" y="20578"/>
                    <a:pt x="4261" y="20928"/>
                    <a:pt x="4587" y="21029"/>
                  </a:cubicBezTo>
                  <a:cubicBezTo>
                    <a:pt x="4640" y="21046"/>
                    <a:pt x="4697" y="21055"/>
                    <a:pt x="4754" y="21055"/>
                  </a:cubicBezTo>
                  <a:cubicBezTo>
                    <a:pt x="4859" y="21055"/>
                    <a:pt x="4966" y="21027"/>
                    <a:pt x="5063" y="20979"/>
                  </a:cubicBezTo>
                  <a:cubicBezTo>
                    <a:pt x="5214" y="20903"/>
                    <a:pt x="5289" y="20778"/>
                    <a:pt x="5364" y="20628"/>
                  </a:cubicBezTo>
                  <a:cubicBezTo>
                    <a:pt x="5815" y="19550"/>
                    <a:pt x="6091" y="18422"/>
                    <a:pt x="6216" y="17244"/>
                  </a:cubicBezTo>
                  <a:cubicBezTo>
                    <a:pt x="6367" y="16091"/>
                    <a:pt x="6342" y="14938"/>
                    <a:pt x="6216" y="13785"/>
                  </a:cubicBezTo>
                  <a:cubicBezTo>
                    <a:pt x="5941" y="11480"/>
                    <a:pt x="5289" y="9249"/>
                    <a:pt x="4337" y="7119"/>
                  </a:cubicBezTo>
                  <a:cubicBezTo>
                    <a:pt x="4061" y="6517"/>
                    <a:pt x="3785" y="5891"/>
                    <a:pt x="3484" y="5289"/>
                  </a:cubicBezTo>
                  <a:cubicBezTo>
                    <a:pt x="3159" y="4688"/>
                    <a:pt x="2833" y="4061"/>
                    <a:pt x="2482" y="3460"/>
                  </a:cubicBezTo>
                  <a:cubicBezTo>
                    <a:pt x="1805" y="2307"/>
                    <a:pt x="1078" y="1179"/>
                    <a:pt x="326" y="76"/>
                  </a:cubicBezTo>
                  <a:cubicBezTo>
                    <a:pt x="276" y="26"/>
                    <a:pt x="226" y="1"/>
                    <a:pt x="1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545;p42">
              <a:extLst>
                <a:ext uri="{FF2B5EF4-FFF2-40B4-BE49-F238E27FC236}">
                  <a16:creationId xmlns:a16="http://schemas.microsoft.com/office/drawing/2014/main" id="{1ACBAEB9-85A4-72C8-348C-AD883EEEAEBA}"/>
                </a:ext>
              </a:extLst>
            </p:cNvPr>
            <p:cNvSpPr/>
            <p:nvPr/>
          </p:nvSpPr>
          <p:spPr>
            <a:xfrm>
              <a:off x="6508587" y="2511351"/>
              <a:ext cx="285348" cy="667479"/>
            </a:xfrm>
            <a:custGeom>
              <a:avLst/>
              <a:gdLst/>
              <a:ahLst/>
              <a:cxnLst/>
              <a:rect l="l" t="t" r="r" b="b"/>
              <a:pathLst>
                <a:path w="13359" h="31249" extrusionOk="0">
                  <a:moveTo>
                    <a:pt x="13183" y="0"/>
                  </a:moveTo>
                  <a:cubicBezTo>
                    <a:pt x="13133" y="0"/>
                    <a:pt x="13058" y="25"/>
                    <a:pt x="13033" y="100"/>
                  </a:cubicBezTo>
                  <a:cubicBezTo>
                    <a:pt x="12632" y="1554"/>
                    <a:pt x="12080" y="2983"/>
                    <a:pt x="11404" y="4336"/>
                  </a:cubicBezTo>
                  <a:lnTo>
                    <a:pt x="11429" y="4336"/>
                  </a:lnTo>
                  <a:cubicBezTo>
                    <a:pt x="10978" y="5213"/>
                    <a:pt x="10527" y="6090"/>
                    <a:pt x="10025" y="6943"/>
                  </a:cubicBezTo>
                  <a:cubicBezTo>
                    <a:pt x="9524" y="7820"/>
                    <a:pt x="8973" y="8697"/>
                    <a:pt x="8446" y="9574"/>
                  </a:cubicBezTo>
                  <a:cubicBezTo>
                    <a:pt x="7895" y="10451"/>
                    <a:pt x="7318" y="11329"/>
                    <a:pt x="6767" y="12206"/>
                  </a:cubicBezTo>
                  <a:cubicBezTo>
                    <a:pt x="6216" y="13083"/>
                    <a:pt x="5639" y="13960"/>
                    <a:pt x="5088" y="14862"/>
                  </a:cubicBezTo>
                  <a:cubicBezTo>
                    <a:pt x="4537" y="15715"/>
                    <a:pt x="4010" y="16617"/>
                    <a:pt x="3509" y="17494"/>
                  </a:cubicBezTo>
                  <a:cubicBezTo>
                    <a:pt x="2983" y="18421"/>
                    <a:pt x="2531" y="19349"/>
                    <a:pt x="2105" y="20276"/>
                  </a:cubicBezTo>
                  <a:cubicBezTo>
                    <a:pt x="1253" y="22080"/>
                    <a:pt x="627" y="23985"/>
                    <a:pt x="251" y="25940"/>
                  </a:cubicBezTo>
                  <a:cubicBezTo>
                    <a:pt x="125" y="26717"/>
                    <a:pt x="25" y="27494"/>
                    <a:pt x="0" y="28271"/>
                  </a:cubicBezTo>
                  <a:cubicBezTo>
                    <a:pt x="0" y="28672"/>
                    <a:pt x="0" y="29048"/>
                    <a:pt x="25" y="29424"/>
                  </a:cubicBezTo>
                  <a:cubicBezTo>
                    <a:pt x="25" y="29875"/>
                    <a:pt x="100" y="30326"/>
                    <a:pt x="151" y="30752"/>
                  </a:cubicBezTo>
                  <a:cubicBezTo>
                    <a:pt x="151" y="30903"/>
                    <a:pt x="276" y="31053"/>
                    <a:pt x="401" y="31153"/>
                  </a:cubicBezTo>
                  <a:cubicBezTo>
                    <a:pt x="510" y="31207"/>
                    <a:pt x="631" y="31249"/>
                    <a:pt x="747" y="31249"/>
                  </a:cubicBezTo>
                  <a:cubicBezTo>
                    <a:pt x="791" y="31249"/>
                    <a:pt x="835" y="31242"/>
                    <a:pt x="877" y="31228"/>
                  </a:cubicBezTo>
                  <a:cubicBezTo>
                    <a:pt x="1028" y="31203"/>
                    <a:pt x="1178" y="31103"/>
                    <a:pt x="1253" y="30978"/>
                  </a:cubicBezTo>
                  <a:cubicBezTo>
                    <a:pt x="1278" y="30928"/>
                    <a:pt x="1303" y="30877"/>
                    <a:pt x="1328" y="30827"/>
                  </a:cubicBezTo>
                  <a:cubicBezTo>
                    <a:pt x="1379" y="30727"/>
                    <a:pt x="1379" y="30602"/>
                    <a:pt x="1354" y="30502"/>
                  </a:cubicBezTo>
                  <a:cubicBezTo>
                    <a:pt x="1354" y="30451"/>
                    <a:pt x="1354" y="30401"/>
                    <a:pt x="1328" y="30351"/>
                  </a:cubicBezTo>
                  <a:cubicBezTo>
                    <a:pt x="1278" y="29549"/>
                    <a:pt x="1253" y="28747"/>
                    <a:pt x="1278" y="27945"/>
                  </a:cubicBezTo>
                  <a:cubicBezTo>
                    <a:pt x="1328" y="27168"/>
                    <a:pt x="1429" y="26416"/>
                    <a:pt x="1554" y="25664"/>
                  </a:cubicBezTo>
                  <a:cubicBezTo>
                    <a:pt x="2005" y="23309"/>
                    <a:pt x="2882" y="21078"/>
                    <a:pt x="3910" y="18923"/>
                  </a:cubicBezTo>
                  <a:cubicBezTo>
                    <a:pt x="4361" y="17995"/>
                    <a:pt x="4837" y="17093"/>
                    <a:pt x="5313" y="16191"/>
                  </a:cubicBezTo>
                  <a:cubicBezTo>
                    <a:pt x="5815" y="15263"/>
                    <a:pt x="6316" y="14361"/>
                    <a:pt x="6842" y="13459"/>
                  </a:cubicBezTo>
                  <a:cubicBezTo>
                    <a:pt x="7369" y="12557"/>
                    <a:pt x="7895" y="11654"/>
                    <a:pt x="8421" y="10752"/>
                  </a:cubicBezTo>
                  <a:cubicBezTo>
                    <a:pt x="8922" y="9850"/>
                    <a:pt x="9449" y="8948"/>
                    <a:pt x="9950" y="8045"/>
                  </a:cubicBezTo>
                  <a:cubicBezTo>
                    <a:pt x="10652" y="6767"/>
                    <a:pt x="11303" y="5464"/>
                    <a:pt x="11905" y="4135"/>
                  </a:cubicBezTo>
                  <a:cubicBezTo>
                    <a:pt x="12481" y="2857"/>
                    <a:pt x="12983" y="1554"/>
                    <a:pt x="13359" y="201"/>
                  </a:cubicBezTo>
                  <a:cubicBezTo>
                    <a:pt x="13359" y="125"/>
                    <a:pt x="13334" y="25"/>
                    <a:pt x="13233"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546;p42">
              <a:extLst>
                <a:ext uri="{FF2B5EF4-FFF2-40B4-BE49-F238E27FC236}">
                  <a16:creationId xmlns:a16="http://schemas.microsoft.com/office/drawing/2014/main" id="{2B47127A-F724-E844-9BAB-A4B9A0B4F3CB}"/>
                </a:ext>
              </a:extLst>
            </p:cNvPr>
            <p:cNvSpPr/>
            <p:nvPr/>
          </p:nvSpPr>
          <p:spPr>
            <a:xfrm>
              <a:off x="6432032" y="2607706"/>
              <a:ext cx="178826" cy="631466"/>
            </a:xfrm>
            <a:custGeom>
              <a:avLst/>
              <a:gdLst/>
              <a:ahLst/>
              <a:cxnLst/>
              <a:rect l="l" t="t" r="r" b="b"/>
              <a:pathLst>
                <a:path w="8372" h="29563" extrusionOk="0">
                  <a:moveTo>
                    <a:pt x="8246" y="0"/>
                  </a:moveTo>
                  <a:cubicBezTo>
                    <a:pt x="8221" y="0"/>
                    <a:pt x="8171" y="0"/>
                    <a:pt x="8171" y="51"/>
                  </a:cubicBezTo>
                  <a:cubicBezTo>
                    <a:pt x="7594" y="1128"/>
                    <a:pt x="6993" y="2181"/>
                    <a:pt x="6391" y="3259"/>
                  </a:cubicBezTo>
                  <a:cubicBezTo>
                    <a:pt x="5790" y="4336"/>
                    <a:pt x="5213" y="5414"/>
                    <a:pt x="4662" y="6517"/>
                  </a:cubicBezTo>
                  <a:cubicBezTo>
                    <a:pt x="4085" y="7620"/>
                    <a:pt x="3559" y="8747"/>
                    <a:pt x="3083" y="9875"/>
                  </a:cubicBezTo>
                  <a:cubicBezTo>
                    <a:pt x="2582" y="11003"/>
                    <a:pt x="2131" y="12131"/>
                    <a:pt x="1729" y="13309"/>
                  </a:cubicBezTo>
                  <a:cubicBezTo>
                    <a:pt x="1328" y="14437"/>
                    <a:pt x="978" y="15615"/>
                    <a:pt x="727" y="16793"/>
                  </a:cubicBezTo>
                  <a:cubicBezTo>
                    <a:pt x="451" y="17970"/>
                    <a:pt x="226" y="19173"/>
                    <a:pt x="125" y="20402"/>
                  </a:cubicBezTo>
                  <a:cubicBezTo>
                    <a:pt x="50" y="21003"/>
                    <a:pt x="25" y="21605"/>
                    <a:pt x="25" y="22181"/>
                  </a:cubicBezTo>
                  <a:cubicBezTo>
                    <a:pt x="0" y="22808"/>
                    <a:pt x="25" y="23409"/>
                    <a:pt x="75" y="24011"/>
                  </a:cubicBezTo>
                  <a:cubicBezTo>
                    <a:pt x="176" y="25289"/>
                    <a:pt x="376" y="26542"/>
                    <a:pt x="727" y="27770"/>
                  </a:cubicBezTo>
                  <a:cubicBezTo>
                    <a:pt x="852" y="28271"/>
                    <a:pt x="1028" y="28798"/>
                    <a:pt x="1253" y="29274"/>
                  </a:cubicBezTo>
                  <a:cubicBezTo>
                    <a:pt x="1337" y="29461"/>
                    <a:pt x="1524" y="29562"/>
                    <a:pt x="1714" y="29562"/>
                  </a:cubicBezTo>
                  <a:cubicBezTo>
                    <a:pt x="1753" y="29562"/>
                    <a:pt x="1792" y="29558"/>
                    <a:pt x="1830" y="29549"/>
                  </a:cubicBezTo>
                  <a:cubicBezTo>
                    <a:pt x="2105" y="29499"/>
                    <a:pt x="2306" y="29224"/>
                    <a:pt x="2231" y="28923"/>
                  </a:cubicBezTo>
                  <a:cubicBezTo>
                    <a:pt x="2131" y="28497"/>
                    <a:pt x="2005" y="28096"/>
                    <a:pt x="1905" y="27670"/>
                  </a:cubicBezTo>
                  <a:cubicBezTo>
                    <a:pt x="1805" y="27219"/>
                    <a:pt x="1704" y="26768"/>
                    <a:pt x="1604" y="26316"/>
                  </a:cubicBezTo>
                  <a:cubicBezTo>
                    <a:pt x="1429" y="25489"/>
                    <a:pt x="1328" y="24612"/>
                    <a:pt x="1228" y="23760"/>
                  </a:cubicBezTo>
                  <a:cubicBezTo>
                    <a:pt x="1153" y="22657"/>
                    <a:pt x="1128" y="21554"/>
                    <a:pt x="1203" y="20452"/>
                  </a:cubicBezTo>
                  <a:cubicBezTo>
                    <a:pt x="1253" y="19324"/>
                    <a:pt x="1379" y="18221"/>
                    <a:pt x="1579" y="17118"/>
                  </a:cubicBezTo>
                  <a:cubicBezTo>
                    <a:pt x="1780" y="16066"/>
                    <a:pt x="2030" y="15038"/>
                    <a:pt x="2306" y="14036"/>
                  </a:cubicBezTo>
                  <a:cubicBezTo>
                    <a:pt x="2632" y="12958"/>
                    <a:pt x="3008" y="11880"/>
                    <a:pt x="3384" y="10828"/>
                  </a:cubicBezTo>
                  <a:cubicBezTo>
                    <a:pt x="3760" y="9800"/>
                    <a:pt x="4211" y="8772"/>
                    <a:pt x="4662" y="7770"/>
                  </a:cubicBezTo>
                  <a:cubicBezTo>
                    <a:pt x="5113" y="6717"/>
                    <a:pt x="5589" y="5690"/>
                    <a:pt x="6065" y="4662"/>
                  </a:cubicBezTo>
                  <a:cubicBezTo>
                    <a:pt x="6817" y="3158"/>
                    <a:pt x="7544" y="1630"/>
                    <a:pt x="8346" y="151"/>
                  </a:cubicBezTo>
                  <a:cubicBezTo>
                    <a:pt x="8371" y="101"/>
                    <a:pt x="8371" y="51"/>
                    <a:pt x="8321"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547;p42">
              <a:extLst>
                <a:ext uri="{FF2B5EF4-FFF2-40B4-BE49-F238E27FC236}">
                  <a16:creationId xmlns:a16="http://schemas.microsoft.com/office/drawing/2014/main" id="{EFFE0828-DBD8-7F18-B560-D6127F8D9B6D}"/>
                </a:ext>
              </a:extLst>
            </p:cNvPr>
            <p:cNvSpPr/>
            <p:nvPr/>
          </p:nvSpPr>
          <p:spPr>
            <a:xfrm>
              <a:off x="7047670" y="2774185"/>
              <a:ext cx="360834" cy="317495"/>
            </a:xfrm>
            <a:custGeom>
              <a:avLst/>
              <a:gdLst/>
              <a:ahLst/>
              <a:cxnLst/>
              <a:rect l="l" t="t" r="r" b="b"/>
              <a:pathLst>
                <a:path w="16893" h="14864" extrusionOk="0">
                  <a:moveTo>
                    <a:pt x="10828" y="1"/>
                  </a:moveTo>
                  <a:cubicBezTo>
                    <a:pt x="10552" y="1"/>
                    <a:pt x="10276" y="26"/>
                    <a:pt x="9975" y="51"/>
                  </a:cubicBezTo>
                  <a:cubicBezTo>
                    <a:pt x="9274" y="126"/>
                    <a:pt x="8547" y="252"/>
                    <a:pt x="7795" y="452"/>
                  </a:cubicBezTo>
                  <a:cubicBezTo>
                    <a:pt x="7244" y="602"/>
                    <a:pt x="6667" y="803"/>
                    <a:pt x="6116" y="1003"/>
                  </a:cubicBezTo>
                  <a:cubicBezTo>
                    <a:pt x="5539" y="1254"/>
                    <a:pt x="5063" y="1480"/>
                    <a:pt x="4612" y="1730"/>
                  </a:cubicBezTo>
                  <a:cubicBezTo>
                    <a:pt x="4161" y="1981"/>
                    <a:pt x="3760" y="2257"/>
                    <a:pt x="3434" y="2532"/>
                  </a:cubicBezTo>
                  <a:cubicBezTo>
                    <a:pt x="3284" y="2658"/>
                    <a:pt x="3158" y="2783"/>
                    <a:pt x="3058" y="2908"/>
                  </a:cubicBezTo>
                  <a:lnTo>
                    <a:pt x="3008" y="2532"/>
                  </a:lnTo>
                  <a:cubicBezTo>
                    <a:pt x="3008" y="2457"/>
                    <a:pt x="2983" y="2382"/>
                    <a:pt x="2933" y="2307"/>
                  </a:cubicBezTo>
                  <a:cubicBezTo>
                    <a:pt x="2858" y="2257"/>
                    <a:pt x="2782" y="2206"/>
                    <a:pt x="2707" y="2206"/>
                  </a:cubicBezTo>
                  <a:cubicBezTo>
                    <a:pt x="2607" y="2206"/>
                    <a:pt x="2532" y="2257"/>
                    <a:pt x="2482" y="2307"/>
                  </a:cubicBezTo>
                  <a:cubicBezTo>
                    <a:pt x="2431" y="2357"/>
                    <a:pt x="2356" y="2457"/>
                    <a:pt x="2381" y="2532"/>
                  </a:cubicBezTo>
                  <a:cubicBezTo>
                    <a:pt x="2582" y="4036"/>
                    <a:pt x="2607" y="5189"/>
                    <a:pt x="2482" y="6267"/>
                  </a:cubicBezTo>
                  <a:cubicBezTo>
                    <a:pt x="2482" y="6267"/>
                    <a:pt x="2482" y="6292"/>
                    <a:pt x="2482" y="6292"/>
                  </a:cubicBezTo>
                  <a:cubicBezTo>
                    <a:pt x="2482" y="6292"/>
                    <a:pt x="2482" y="6317"/>
                    <a:pt x="2482" y="6317"/>
                  </a:cubicBezTo>
                  <a:cubicBezTo>
                    <a:pt x="2381" y="6893"/>
                    <a:pt x="2256" y="7394"/>
                    <a:pt x="2056" y="7846"/>
                  </a:cubicBezTo>
                  <a:cubicBezTo>
                    <a:pt x="1905" y="8197"/>
                    <a:pt x="1755" y="8472"/>
                    <a:pt x="1554" y="8748"/>
                  </a:cubicBezTo>
                  <a:cubicBezTo>
                    <a:pt x="1379" y="8973"/>
                    <a:pt x="1178" y="9149"/>
                    <a:pt x="953" y="9324"/>
                  </a:cubicBezTo>
                  <a:cubicBezTo>
                    <a:pt x="727" y="9500"/>
                    <a:pt x="477" y="9650"/>
                    <a:pt x="201" y="9775"/>
                  </a:cubicBezTo>
                  <a:cubicBezTo>
                    <a:pt x="151" y="9801"/>
                    <a:pt x="76" y="9901"/>
                    <a:pt x="76" y="9976"/>
                  </a:cubicBezTo>
                  <a:cubicBezTo>
                    <a:pt x="51" y="10001"/>
                    <a:pt x="51" y="10026"/>
                    <a:pt x="51" y="10051"/>
                  </a:cubicBezTo>
                  <a:cubicBezTo>
                    <a:pt x="51" y="10076"/>
                    <a:pt x="25" y="10101"/>
                    <a:pt x="25" y="10126"/>
                  </a:cubicBezTo>
                  <a:cubicBezTo>
                    <a:pt x="0" y="10227"/>
                    <a:pt x="25" y="10302"/>
                    <a:pt x="51" y="10377"/>
                  </a:cubicBezTo>
                  <a:cubicBezTo>
                    <a:pt x="953" y="12257"/>
                    <a:pt x="2657" y="13309"/>
                    <a:pt x="3960" y="13861"/>
                  </a:cubicBezTo>
                  <a:cubicBezTo>
                    <a:pt x="4787" y="14237"/>
                    <a:pt x="5690" y="14487"/>
                    <a:pt x="6617" y="14663"/>
                  </a:cubicBezTo>
                  <a:cubicBezTo>
                    <a:pt x="7369" y="14788"/>
                    <a:pt x="8121" y="14863"/>
                    <a:pt x="8873" y="14863"/>
                  </a:cubicBezTo>
                  <a:lnTo>
                    <a:pt x="9299" y="14863"/>
                  </a:lnTo>
                  <a:cubicBezTo>
                    <a:pt x="9950" y="14838"/>
                    <a:pt x="10602" y="14738"/>
                    <a:pt x="11178" y="14613"/>
                  </a:cubicBezTo>
                  <a:cubicBezTo>
                    <a:pt x="11830" y="14437"/>
                    <a:pt x="12532" y="14161"/>
                    <a:pt x="13234" y="13811"/>
                  </a:cubicBezTo>
                  <a:cubicBezTo>
                    <a:pt x="13810" y="13485"/>
                    <a:pt x="14386" y="13109"/>
                    <a:pt x="15063" y="12582"/>
                  </a:cubicBezTo>
                  <a:cubicBezTo>
                    <a:pt x="15314" y="12357"/>
                    <a:pt x="15589" y="12131"/>
                    <a:pt x="15915" y="11831"/>
                  </a:cubicBezTo>
                  <a:cubicBezTo>
                    <a:pt x="16041" y="11705"/>
                    <a:pt x="16191" y="11605"/>
                    <a:pt x="16316" y="11480"/>
                  </a:cubicBezTo>
                  <a:lnTo>
                    <a:pt x="16492" y="11279"/>
                  </a:lnTo>
                  <a:cubicBezTo>
                    <a:pt x="16542" y="11229"/>
                    <a:pt x="16592" y="11179"/>
                    <a:pt x="16642" y="11129"/>
                  </a:cubicBezTo>
                  <a:lnTo>
                    <a:pt x="16742" y="11029"/>
                  </a:lnTo>
                  <a:cubicBezTo>
                    <a:pt x="16818" y="10953"/>
                    <a:pt x="16843" y="10878"/>
                    <a:pt x="16843" y="10778"/>
                  </a:cubicBezTo>
                  <a:cubicBezTo>
                    <a:pt x="16893" y="10703"/>
                    <a:pt x="16893" y="10628"/>
                    <a:pt x="16868" y="10552"/>
                  </a:cubicBezTo>
                  <a:cubicBezTo>
                    <a:pt x="16843" y="10477"/>
                    <a:pt x="16792" y="10427"/>
                    <a:pt x="16717" y="10352"/>
                  </a:cubicBezTo>
                  <a:cubicBezTo>
                    <a:pt x="16642" y="10302"/>
                    <a:pt x="16567" y="10252"/>
                    <a:pt x="16492" y="10202"/>
                  </a:cubicBezTo>
                  <a:lnTo>
                    <a:pt x="16517" y="10202"/>
                  </a:lnTo>
                  <a:lnTo>
                    <a:pt x="16467" y="10176"/>
                  </a:lnTo>
                  <a:lnTo>
                    <a:pt x="16492" y="10176"/>
                  </a:lnTo>
                  <a:cubicBezTo>
                    <a:pt x="16116" y="9876"/>
                    <a:pt x="15790" y="9550"/>
                    <a:pt x="15514" y="9224"/>
                  </a:cubicBezTo>
                  <a:cubicBezTo>
                    <a:pt x="15264" y="8873"/>
                    <a:pt x="15013" y="8472"/>
                    <a:pt x="14838" y="8071"/>
                  </a:cubicBezTo>
                  <a:cubicBezTo>
                    <a:pt x="14838" y="8071"/>
                    <a:pt x="14838" y="8046"/>
                    <a:pt x="14838" y="8046"/>
                  </a:cubicBezTo>
                  <a:cubicBezTo>
                    <a:pt x="14838" y="8046"/>
                    <a:pt x="14812" y="8021"/>
                    <a:pt x="14812" y="8021"/>
                  </a:cubicBezTo>
                  <a:cubicBezTo>
                    <a:pt x="14612" y="7520"/>
                    <a:pt x="14462" y="6968"/>
                    <a:pt x="14386" y="6367"/>
                  </a:cubicBezTo>
                  <a:cubicBezTo>
                    <a:pt x="14261" y="5339"/>
                    <a:pt x="14261" y="4262"/>
                    <a:pt x="14462" y="2833"/>
                  </a:cubicBezTo>
                  <a:cubicBezTo>
                    <a:pt x="14512" y="2407"/>
                    <a:pt x="14587" y="1906"/>
                    <a:pt x="14712" y="1304"/>
                  </a:cubicBezTo>
                  <a:cubicBezTo>
                    <a:pt x="14712" y="1229"/>
                    <a:pt x="14712" y="1154"/>
                    <a:pt x="14662" y="1054"/>
                  </a:cubicBezTo>
                  <a:cubicBezTo>
                    <a:pt x="14637" y="978"/>
                    <a:pt x="14562" y="928"/>
                    <a:pt x="14487" y="903"/>
                  </a:cubicBezTo>
                  <a:lnTo>
                    <a:pt x="14411" y="903"/>
                  </a:lnTo>
                  <a:cubicBezTo>
                    <a:pt x="14261" y="903"/>
                    <a:pt x="14111" y="978"/>
                    <a:pt x="14086" y="1129"/>
                  </a:cubicBezTo>
                  <a:lnTo>
                    <a:pt x="14061" y="1279"/>
                  </a:lnTo>
                  <a:cubicBezTo>
                    <a:pt x="13935" y="1079"/>
                    <a:pt x="13760" y="878"/>
                    <a:pt x="13509" y="703"/>
                  </a:cubicBezTo>
                  <a:cubicBezTo>
                    <a:pt x="13309" y="552"/>
                    <a:pt x="13083" y="427"/>
                    <a:pt x="12782" y="327"/>
                  </a:cubicBezTo>
                  <a:cubicBezTo>
                    <a:pt x="12557" y="227"/>
                    <a:pt x="12281" y="151"/>
                    <a:pt x="11955" y="101"/>
                  </a:cubicBezTo>
                  <a:cubicBezTo>
                    <a:pt x="11604" y="26"/>
                    <a:pt x="11229" y="1"/>
                    <a:pt x="10828" y="1"/>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548;p42">
              <a:extLst>
                <a:ext uri="{FF2B5EF4-FFF2-40B4-BE49-F238E27FC236}">
                  <a16:creationId xmlns:a16="http://schemas.microsoft.com/office/drawing/2014/main" id="{83454AB7-EE6F-56DE-F53B-A6E8CF00A20A}"/>
                </a:ext>
              </a:extLst>
            </p:cNvPr>
            <p:cNvSpPr/>
            <p:nvPr/>
          </p:nvSpPr>
          <p:spPr>
            <a:xfrm>
              <a:off x="7097995" y="2774185"/>
              <a:ext cx="264480" cy="120513"/>
            </a:xfrm>
            <a:custGeom>
              <a:avLst/>
              <a:gdLst/>
              <a:ahLst/>
              <a:cxnLst/>
              <a:rect l="l" t="t" r="r" b="b"/>
              <a:pathLst>
                <a:path w="12382" h="5642" extrusionOk="0">
                  <a:moveTo>
                    <a:pt x="8472" y="1"/>
                  </a:moveTo>
                  <a:cubicBezTo>
                    <a:pt x="8221" y="1"/>
                    <a:pt x="7920" y="26"/>
                    <a:pt x="7619" y="51"/>
                  </a:cubicBezTo>
                  <a:cubicBezTo>
                    <a:pt x="6918" y="101"/>
                    <a:pt x="6191" y="252"/>
                    <a:pt x="5439" y="452"/>
                  </a:cubicBezTo>
                  <a:cubicBezTo>
                    <a:pt x="4888" y="602"/>
                    <a:pt x="4336" y="778"/>
                    <a:pt x="3760" y="1003"/>
                  </a:cubicBezTo>
                  <a:cubicBezTo>
                    <a:pt x="3183" y="1229"/>
                    <a:pt x="2707" y="1480"/>
                    <a:pt x="2231" y="1730"/>
                  </a:cubicBezTo>
                  <a:cubicBezTo>
                    <a:pt x="1780" y="1981"/>
                    <a:pt x="1404" y="2232"/>
                    <a:pt x="1078" y="2532"/>
                  </a:cubicBezTo>
                  <a:cubicBezTo>
                    <a:pt x="928" y="2658"/>
                    <a:pt x="802" y="2783"/>
                    <a:pt x="702" y="2908"/>
                  </a:cubicBezTo>
                  <a:lnTo>
                    <a:pt x="677" y="2532"/>
                  </a:lnTo>
                  <a:cubicBezTo>
                    <a:pt x="652" y="2432"/>
                    <a:pt x="627" y="2382"/>
                    <a:pt x="577" y="2307"/>
                  </a:cubicBezTo>
                  <a:cubicBezTo>
                    <a:pt x="502" y="2232"/>
                    <a:pt x="426" y="2206"/>
                    <a:pt x="351" y="2206"/>
                  </a:cubicBezTo>
                  <a:cubicBezTo>
                    <a:pt x="251" y="2206"/>
                    <a:pt x="176" y="2232"/>
                    <a:pt x="101" y="2307"/>
                  </a:cubicBezTo>
                  <a:cubicBezTo>
                    <a:pt x="50" y="2357"/>
                    <a:pt x="0" y="2457"/>
                    <a:pt x="25" y="2532"/>
                  </a:cubicBezTo>
                  <a:cubicBezTo>
                    <a:pt x="126" y="3460"/>
                    <a:pt x="201" y="4237"/>
                    <a:pt x="201" y="4938"/>
                  </a:cubicBezTo>
                  <a:cubicBezTo>
                    <a:pt x="752" y="5114"/>
                    <a:pt x="1304" y="5239"/>
                    <a:pt x="1880" y="5339"/>
                  </a:cubicBezTo>
                  <a:cubicBezTo>
                    <a:pt x="2707" y="5490"/>
                    <a:pt x="3559" y="5565"/>
                    <a:pt x="4411" y="5615"/>
                  </a:cubicBezTo>
                  <a:cubicBezTo>
                    <a:pt x="4760" y="5632"/>
                    <a:pt x="5109" y="5642"/>
                    <a:pt x="5458" y="5642"/>
                  </a:cubicBezTo>
                  <a:cubicBezTo>
                    <a:pt x="6612" y="5642"/>
                    <a:pt x="7762" y="5539"/>
                    <a:pt x="8898" y="5289"/>
                  </a:cubicBezTo>
                  <a:lnTo>
                    <a:pt x="8873" y="5289"/>
                  </a:lnTo>
                  <a:cubicBezTo>
                    <a:pt x="9775" y="5089"/>
                    <a:pt x="10652" y="4788"/>
                    <a:pt x="11479" y="4362"/>
                  </a:cubicBezTo>
                  <a:cubicBezTo>
                    <a:pt x="11654" y="4287"/>
                    <a:pt x="11830" y="4186"/>
                    <a:pt x="11980" y="4086"/>
                  </a:cubicBezTo>
                  <a:cubicBezTo>
                    <a:pt x="12005" y="3710"/>
                    <a:pt x="12055" y="3284"/>
                    <a:pt x="12106" y="2833"/>
                  </a:cubicBezTo>
                  <a:cubicBezTo>
                    <a:pt x="12181" y="2382"/>
                    <a:pt x="12256" y="1906"/>
                    <a:pt x="12356" y="1304"/>
                  </a:cubicBezTo>
                  <a:cubicBezTo>
                    <a:pt x="12381" y="1229"/>
                    <a:pt x="12381" y="1129"/>
                    <a:pt x="12331" y="1054"/>
                  </a:cubicBezTo>
                  <a:cubicBezTo>
                    <a:pt x="12281" y="978"/>
                    <a:pt x="12206" y="928"/>
                    <a:pt x="12131" y="903"/>
                  </a:cubicBezTo>
                  <a:lnTo>
                    <a:pt x="12055" y="903"/>
                  </a:lnTo>
                  <a:cubicBezTo>
                    <a:pt x="11905" y="903"/>
                    <a:pt x="11755" y="978"/>
                    <a:pt x="11730" y="1129"/>
                  </a:cubicBezTo>
                  <a:lnTo>
                    <a:pt x="11705" y="1279"/>
                  </a:lnTo>
                  <a:cubicBezTo>
                    <a:pt x="11579" y="1079"/>
                    <a:pt x="11404" y="878"/>
                    <a:pt x="11153" y="703"/>
                  </a:cubicBezTo>
                  <a:cubicBezTo>
                    <a:pt x="10953" y="552"/>
                    <a:pt x="10727" y="427"/>
                    <a:pt x="10426" y="302"/>
                  </a:cubicBezTo>
                  <a:cubicBezTo>
                    <a:pt x="10201" y="201"/>
                    <a:pt x="9925" y="151"/>
                    <a:pt x="9599" y="76"/>
                  </a:cubicBezTo>
                  <a:cubicBezTo>
                    <a:pt x="9248" y="26"/>
                    <a:pt x="8873" y="1"/>
                    <a:pt x="8472" y="1"/>
                  </a:cubicBezTo>
                  <a:close/>
                </a:path>
              </a:pathLst>
            </a:custGeom>
            <a:solidFill>
              <a:srgbClr val="D99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549;p42">
              <a:extLst>
                <a:ext uri="{FF2B5EF4-FFF2-40B4-BE49-F238E27FC236}">
                  <a16:creationId xmlns:a16="http://schemas.microsoft.com/office/drawing/2014/main" id="{3E5C3814-8070-2808-2E9B-AAD77E6CBD2A}"/>
                </a:ext>
              </a:extLst>
            </p:cNvPr>
            <p:cNvSpPr/>
            <p:nvPr/>
          </p:nvSpPr>
          <p:spPr>
            <a:xfrm>
              <a:off x="6689527" y="1729212"/>
              <a:ext cx="1078723" cy="1130670"/>
            </a:xfrm>
            <a:custGeom>
              <a:avLst/>
              <a:gdLst/>
              <a:ahLst/>
              <a:cxnLst/>
              <a:rect l="l" t="t" r="r" b="b"/>
              <a:pathLst>
                <a:path w="50502" h="52934" extrusionOk="0">
                  <a:moveTo>
                    <a:pt x="24386" y="0"/>
                  </a:moveTo>
                  <a:cubicBezTo>
                    <a:pt x="23610" y="0"/>
                    <a:pt x="22808" y="76"/>
                    <a:pt x="21930" y="176"/>
                  </a:cubicBezTo>
                  <a:cubicBezTo>
                    <a:pt x="20928" y="326"/>
                    <a:pt x="19925" y="552"/>
                    <a:pt x="18923" y="878"/>
                  </a:cubicBezTo>
                  <a:cubicBezTo>
                    <a:pt x="15113" y="2081"/>
                    <a:pt x="11655" y="4462"/>
                    <a:pt x="8923" y="7770"/>
                  </a:cubicBezTo>
                  <a:cubicBezTo>
                    <a:pt x="7895" y="9023"/>
                    <a:pt x="6993" y="10401"/>
                    <a:pt x="6241" y="11830"/>
                  </a:cubicBezTo>
                  <a:cubicBezTo>
                    <a:pt x="6216" y="11855"/>
                    <a:pt x="6191" y="11880"/>
                    <a:pt x="6166" y="11905"/>
                  </a:cubicBezTo>
                  <a:cubicBezTo>
                    <a:pt x="4938" y="13885"/>
                    <a:pt x="3835" y="15990"/>
                    <a:pt x="2933" y="18171"/>
                  </a:cubicBezTo>
                  <a:cubicBezTo>
                    <a:pt x="2005" y="20402"/>
                    <a:pt x="1279" y="22682"/>
                    <a:pt x="777" y="24988"/>
                  </a:cubicBezTo>
                  <a:cubicBezTo>
                    <a:pt x="276" y="27369"/>
                    <a:pt x="0" y="29725"/>
                    <a:pt x="0" y="32031"/>
                  </a:cubicBezTo>
                  <a:cubicBezTo>
                    <a:pt x="0" y="33209"/>
                    <a:pt x="76" y="34387"/>
                    <a:pt x="201" y="35565"/>
                  </a:cubicBezTo>
                  <a:cubicBezTo>
                    <a:pt x="351" y="36768"/>
                    <a:pt x="552" y="37795"/>
                    <a:pt x="827" y="38747"/>
                  </a:cubicBezTo>
                  <a:cubicBezTo>
                    <a:pt x="1329" y="40602"/>
                    <a:pt x="2131" y="42357"/>
                    <a:pt x="3233" y="43961"/>
                  </a:cubicBezTo>
                  <a:cubicBezTo>
                    <a:pt x="4286" y="45489"/>
                    <a:pt x="5589" y="46868"/>
                    <a:pt x="7118" y="48046"/>
                  </a:cubicBezTo>
                  <a:cubicBezTo>
                    <a:pt x="8597" y="49199"/>
                    <a:pt x="10276" y="50176"/>
                    <a:pt x="12081" y="50953"/>
                  </a:cubicBezTo>
                  <a:cubicBezTo>
                    <a:pt x="12983" y="51329"/>
                    <a:pt x="13910" y="51630"/>
                    <a:pt x="14838" y="51905"/>
                  </a:cubicBezTo>
                  <a:cubicBezTo>
                    <a:pt x="15765" y="52181"/>
                    <a:pt x="16717" y="52382"/>
                    <a:pt x="17795" y="52557"/>
                  </a:cubicBezTo>
                  <a:cubicBezTo>
                    <a:pt x="19349" y="52808"/>
                    <a:pt x="20928" y="52933"/>
                    <a:pt x="22482" y="52933"/>
                  </a:cubicBezTo>
                  <a:cubicBezTo>
                    <a:pt x="25264" y="52933"/>
                    <a:pt x="27996" y="52532"/>
                    <a:pt x="30577" y="51730"/>
                  </a:cubicBezTo>
                  <a:cubicBezTo>
                    <a:pt x="32256" y="51204"/>
                    <a:pt x="33885" y="50502"/>
                    <a:pt x="35389" y="49625"/>
                  </a:cubicBezTo>
                  <a:cubicBezTo>
                    <a:pt x="36116" y="49199"/>
                    <a:pt x="36868" y="48722"/>
                    <a:pt x="37569" y="48196"/>
                  </a:cubicBezTo>
                  <a:cubicBezTo>
                    <a:pt x="38246" y="47670"/>
                    <a:pt x="38898" y="47118"/>
                    <a:pt x="39524" y="46517"/>
                  </a:cubicBezTo>
                  <a:cubicBezTo>
                    <a:pt x="40051" y="47093"/>
                    <a:pt x="40652" y="47570"/>
                    <a:pt x="41329" y="47946"/>
                  </a:cubicBezTo>
                  <a:cubicBezTo>
                    <a:pt x="42056" y="48321"/>
                    <a:pt x="42883" y="48547"/>
                    <a:pt x="43735" y="48622"/>
                  </a:cubicBezTo>
                  <a:cubicBezTo>
                    <a:pt x="43910" y="48622"/>
                    <a:pt x="44086" y="48647"/>
                    <a:pt x="44236" y="48647"/>
                  </a:cubicBezTo>
                  <a:cubicBezTo>
                    <a:pt x="44888" y="48647"/>
                    <a:pt x="45539" y="48547"/>
                    <a:pt x="46166" y="48321"/>
                  </a:cubicBezTo>
                  <a:cubicBezTo>
                    <a:pt x="46968" y="48071"/>
                    <a:pt x="47720" y="47645"/>
                    <a:pt x="48346" y="47093"/>
                  </a:cubicBezTo>
                  <a:cubicBezTo>
                    <a:pt x="48998" y="46517"/>
                    <a:pt x="49524" y="45765"/>
                    <a:pt x="49925" y="44863"/>
                  </a:cubicBezTo>
                  <a:cubicBezTo>
                    <a:pt x="50326" y="43935"/>
                    <a:pt x="50502" y="42983"/>
                    <a:pt x="50477" y="42031"/>
                  </a:cubicBezTo>
                  <a:cubicBezTo>
                    <a:pt x="50452" y="41128"/>
                    <a:pt x="50201" y="40226"/>
                    <a:pt x="49775" y="39424"/>
                  </a:cubicBezTo>
                  <a:cubicBezTo>
                    <a:pt x="49600" y="39048"/>
                    <a:pt x="49349" y="38697"/>
                    <a:pt x="49023" y="38321"/>
                  </a:cubicBezTo>
                  <a:cubicBezTo>
                    <a:pt x="48748" y="37996"/>
                    <a:pt x="48422" y="37695"/>
                    <a:pt x="47996" y="37394"/>
                  </a:cubicBezTo>
                  <a:cubicBezTo>
                    <a:pt x="47444" y="36968"/>
                    <a:pt x="46793" y="36642"/>
                    <a:pt x="46066" y="36392"/>
                  </a:cubicBezTo>
                  <a:cubicBezTo>
                    <a:pt x="46592" y="33785"/>
                    <a:pt x="46918" y="31429"/>
                    <a:pt x="47068" y="29173"/>
                  </a:cubicBezTo>
                  <a:cubicBezTo>
                    <a:pt x="47244" y="26617"/>
                    <a:pt x="47143" y="24136"/>
                    <a:pt x="46768" y="21805"/>
                  </a:cubicBezTo>
                  <a:cubicBezTo>
                    <a:pt x="46392" y="19324"/>
                    <a:pt x="45665" y="16943"/>
                    <a:pt x="44587" y="14687"/>
                  </a:cubicBezTo>
                  <a:cubicBezTo>
                    <a:pt x="43735" y="12883"/>
                    <a:pt x="42582" y="11078"/>
                    <a:pt x="41204" y="9324"/>
                  </a:cubicBezTo>
                  <a:cubicBezTo>
                    <a:pt x="39875" y="7619"/>
                    <a:pt x="38321" y="6066"/>
                    <a:pt x="36667" y="4737"/>
                  </a:cubicBezTo>
                  <a:cubicBezTo>
                    <a:pt x="34913" y="3359"/>
                    <a:pt x="33083" y="2231"/>
                    <a:pt x="31178" y="1454"/>
                  </a:cubicBezTo>
                  <a:cubicBezTo>
                    <a:pt x="29173" y="602"/>
                    <a:pt x="27143" y="126"/>
                    <a:pt x="25088" y="25"/>
                  </a:cubicBezTo>
                  <a:cubicBezTo>
                    <a:pt x="24863" y="0"/>
                    <a:pt x="24612" y="0"/>
                    <a:pt x="24386" y="0"/>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550;p42">
              <a:extLst>
                <a:ext uri="{FF2B5EF4-FFF2-40B4-BE49-F238E27FC236}">
                  <a16:creationId xmlns:a16="http://schemas.microsoft.com/office/drawing/2014/main" id="{CE55C570-B07C-CAEB-F7F4-060477415FB8}"/>
                </a:ext>
              </a:extLst>
            </p:cNvPr>
            <p:cNvSpPr/>
            <p:nvPr/>
          </p:nvSpPr>
          <p:spPr>
            <a:xfrm>
              <a:off x="6868866" y="2680501"/>
              <a:ext cx="869950" cy="179381"/>
            </a:xfrm>
            <a:custGeom>
              <a:avLst/>
              <a:gdLst/>
              <a:ahLst/>
              <a:cxnLst/>
              <a:rect l="l" t="t" r="r" b="b"/>
              <a:pathLst>
                <a:path w="40728" h="8398" extrusionOk="0">
                  <a:moveTo>
                    <a:pt x="31254" y="1"/>
                  </a:moveTo>
                  <a:cubicBezTo>
                    <a:pt x="31028" y="352"/>
                    <a:pt x="30752" y="703"/>
                    <a:pt x="30452" y="1029"/>
                  </a:cubicBezTo>
                  <a:cubicBezTo>
                    <a:pt x="30126" y="1354"/>
                    <a:pt x="29800" y="1680"/>
                    <a:pt x="29474" y="1981"/>
                  </a:cubicBezTo>
                  <a:cubicBezTo>
                    <a:pt x="28848" y="2557"/>
                    <a:pt x="28196" y="3084"/>
                    <a:pt x="27494" y="3560"/>
                  </a:cubicBezTo>
                  <a:cubicBezTo>
                    <a:pt x="26141" y="4512"/>
                    <a:pt x="24662" y="5289"/>
                    <a:pt x="23108" y="5916"/>
                  </a:cubicBezTo>
                  <a:cubicBezTo>
                    <a:pt x="21053" y="6743"/>
                    <a:pt x="18873" y="7294"/>
                    <a:pt x="16667" y="7595"/>
                  </a:cubicBezTo>
                  <a:cubicBezTo>
                    <a:pt x="15589" y="7720"/>
                    <a:pt x="14512" y="7821"/>
                    <a:pt x="13409" y="7821"/>
                  </a:cubicBezTo>
                  <a:cubicBezTo>
                    <a:pt x="12256" y="7821"/>
                    <a:pt x="11078" y="7770"/>
                    <a:pt x="9900" y="7620"/>
                  </a:cubicBezTo>
                  <a:cubicBezTo>
                    <a:pt x="8772" y="7470"/>
                    <a:pt x="7645" y="7269"/>
                    <a:pt x="6542" y="6968"/>
                  </a:cubicBezTo>
                  <a:cubicBezTo>
                    <a:pt x="5439" y="6693"/>
                    <a:pt x="4361" y="6342"/>
                    <a:pt x="3309" y="5941"/>
                  </a:cubicBezTo>
                  <a:cubicBezTo>
                    <a:pt x="2181" y="5490"/>
                    <a:pt x="1078" y="4988"/>
                    <a:pt x="0" y="4437"/>
                  </a:cubicBezTo>
                  <a:lnTo>
                    <a:pt x="0" y="4437"/>
                  </a:lnTo>
                  <a:cubicBezTo>
                    <a:pt x="1153" y="5214"/>
                    <a:pt x="2381" y="5866"/>
                    <a:pt x="3685" y="6417"/>
                  </a:cubicBezTo>
                  <a:cubicBezTo>
                    <a:pt x="4587" y="6793"/>
                    <a:pt x="5514" y="7119"/>
                    <a:pt x="6442" y="7369"/>
                  </a:cubicBezTo>
                  <a:cubicBezTo>
                    <a:pt x="7344" y="7645"/>
                    <a:pt x="8321" y="7846"/>
                    <a:pt x="9399" y="8021"/>
                  </a:cubicBezTo>
                  <a:cubicBezTo>
                    <a:pt x="10978" y="8272"/>
                    <a:pt x="12532" y="8397"/>
                    <a:pt x="14086" y="8397"/>
                  </a:cubicBezTo>
                  <a:cubicBezTo>
                    <a:pt x="16868" y="8397"/>
                    <a:pt x="19600" y="7996"/>
                    <a:pt x="22181" y="7194"/>
                  </a:cubicBezTo>
                  <a:cubicBezTo>
                    <a:pt x="23860" y="6668"/>
                    <a:pt x="25489" y="5966"/>
                    <a:pt x="26993" y="5114"/>
                  </a:cubicBezTo>
                  <a:cubicBezTo>
                    <a:pt x="27720" y="4688"/>
                    <a:pt x="28472" y="4186"/>
                    <a:pt x="29173" y="3660"/>
                  </a:cubicBezTo>
                  <a:cubicBezTo>
                    <a:pt x="29875" y="3134"/>
                    <a:pt x="30527" y="2582"/>
                    <a:pt x="31153" y="1981"/>
                  </a:cubicBezTo>
                  <a:cubicBezTo>
                    <a:pt x="31630" y="2557"/>
                    <a:pt x="32231" y="3034"/>
                    <a:pt x="32933" y="3410"/>
                  </a:cubicBezTo>
                  <a:cubicBezTo>
                    <a:pt x="33660" y="3785"/>
                    <a:pt x="34462" y="4011"/>
                    <a:pt x="35339" y="4086"/>
                  </a:cubicBezTo>
                  <a:cubicBezTo>
                    <a:pt x="35514" y="4111"/>
                    <a:pt x="35690" y="4111"/>
                    <a:pt x="35840" y="4111"/>
                  </a:cubicBezTo>
                  <a:cubicBezTo>
                    <a:pt x="36492" y="4111"/>
                    <a:pt x="37143" y="4011"/>
                    <a:pt x="37795" y="3811"/>
                  </a:cubicBezTo>
                  <a:cubicBezTo>
                    <a:pt x="38597" y="3535"/>
                    <a:pt x="39324" y="3134"/>
                    <a:pt x="39950" y="2557"/>
                  </a:cubicBezTo>
                  <a:cubicBezTo>
                    <a:pt x="40251" y="2307"/>
                    <a:pt x="40502" y="2031"/>
                    <a:pt x="40727" y="1730"/>
                  </a:cubicBezTo>
                  <a:lnTo>
                    <a:pt x="40727" y="1730"/>
                  </a:lnTo>
                  <a:cubicBezTo>
                    <a:pt x="40377" y="2031"/>
                    <a:pt x="39976" y="2307"/>
                    <a:pt x="39549" y="2482"/>
                  </a:cubicBezTo>
                  <a:cubicBezTo>
                    <a:pt x="39073" y="2708"/>
                    <a:pt x="38547" y="2858"/>
                    <a:pt x="37996" y="2933"/>
                  </a:cubicBezTo>
                  <a:cubicBezTo>
                    <a:pt x="37707" y="2961"/>
                    <a:pt x="37411" y="2981"/>
                    <a:pt x="37111" y="2981"/>
                  </a:cubicBezTo>
                  <a:cubicBezTo>
                    <a:pt x="36864" y="2981"/>
                    <a:pt x="36615" y="2967"/>
                    <a:pt x="36367" y="2933"/>
                  </a:cubicBezTo>
                  <a:cubicBezTo>
                    <a:pt x="35865" y="2883"/>
                    <a:pt x="35339" y="2783"/>
                    <a:pt x="34838" y="2633"/>
                  </a:cubicBezTo>
                  <a:cubicBezTo>
                    <a:pt x="34361" y="2457"/>
                    <a:pt x="33885" y="2257"/>
                    <a:pt x="33434" y="2006"/>
                  </a:cubicBezTo>
                  <a:cubicBezTo>
                    <a:pt x="32983" y="1755"/>
                    <a:pt x="32557" y="1455"/>
                    <a:pt x="32156" y="1104"/>
                  </a:cubicBezTo>
                  <a:cubicBezTo>
                    <a:pt x="31981" y="928"/>
                    <a:pt x="31805" y="753"/>
                    <a:pt x="31630" y="552"/>
                  </a:cubicBezTo>
                  <a:cubicBezTo>
                    <a:pt x="31504" y="377"/>
                    <a:pt x="31379" y="176"/>
                    <a:pt x="31254"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551;p42">
              <a:extLst>
                <a:ext uri="{FF2B5EF4-FFF2-40B4-BE49-F238E27FC236}">
                  <a16:creationId xmlns:a16="http://schemas.microsoft.com/office/drawing/2014/main" id="{83B15619-FA50-D8DB-4DCD-374C163353D3}"/>
                </a:ext>
              </a:extLst>
            </p:cNvPr>
            <p:cNvSpPr/>
            <p:nvPr/>
          </p:nvSpPr>
          <p:spPr>
            <a:xfrm>
              <a:off x="7247344" y="2064863"/>
              <a:ext cx="21" cy="21"/>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552;p42">
              <a:extLst>
                <a:ext uri="{FF2B5EF4-FFF2-40B4-BE49-F238E27FC236}">
                  <a16:creationId xmlns:a16="http://schemas.microsoft.com/office/drawing/2014/main" id="{34A4A131-A757-9472-7A70-A2F325EF0662}"/>
                </a:ext>
              </a:extLst>
            </p:cNvPr>
            <p:cNvSpPr/>
            <p:nvPr/>
          </p:nvSpPr>
          <p:spPr>
            <a:xfrm>
              <a:off x="7247878" y="2065397"/>
              <a:ext cx="21" cy="21"/>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553;p42">
              <a:extLst>
                <a:ext uri="{FF2B5EF4-FFF2-40B4-BE49-F238E27FC236}">
                  <a16:creationId xmlns:a16="http://schemas.microsoft.com/office/drawing/2014/main" id="{002496DF-7F85-8C8D-936A-92B33F805D00}"/>
                </a:ext>
              </a:extLst>
            </p:cNvPr>
            <p:cNvSpPr/>
            <p:nvPr/>
          </p:nvSpPr>
          <p:spPr>
            <a:xfrm>
              <a:off x="7603885" y="2557915"/>
              <a:ext cx="75508" cy="142215"/>
            </a:xfrm>
            <a:custGeom>
              <a:avLst/>
              <a:gdLst/>
              <a:ahLst/>
              <a:cxnLst/>
              <a:rect l="l" t="t" r="r" b="b"/>
              <a:pathLst>
                <a:path w="3535" h="6658" extrusionOk="0">
                  <a:moveTo>
                    <a:pt x="2883" y="1"/>
                  </a:moveTo>
                  <a:cubicBezTo>
                    <a:pt x="2858" y="1"/>
                    <a:pt x="2808" y="26"/>
                    <a:pt x="2783" y="26"/>
                  </a:cubicBezTo>
                  <a:cubicBezTo>
                    <a:pt x="2657" y="101"/>
                    <a:pt x="2607" y="226"/>
                    <a:pt x="2657" y="351"/>
                  </a:cubicBezTo>
                  <a:cubicBezTo>
                    <a:pt x="2707" y="427"/>
                    <a:pt x="2732" y="502"/>
                    <a:pt x="2758" y="577"/>
                  </a:cubicBezTo>
                  <a:cubicBezTo>
                    <a:pt x="2858" y="853"/>
                    <a:pt x="2933" y="1153"/>
                    <a:pt x="2958" y="1429"/>
                  </a:cubicBezTo>
                  <a:cubicBezTo>
                    <a:pt x="2983" y="1830"/>
                    <a:pt x="2958" y="2231"/>
                    <a:pt x="2883" y="2632"/>
                  </a:cubicBezTo>
                  <a:cubicBezTo>
                    <a:pt x="2783" y="3108"/>
                    <a:pt x="2607" y="3585"/>
                    <a:pt x="2382" y="4061"/>
                  </a:cubicBezTo>
                  <a:cubicBezTo>
                    <a:pt x="2156" y="4512"/>
                    <a:pt x="1880" y="4963"/>
                    <a:pt x="1529" y="5364"/>
                  </a:cubicBezTo>
                  <a:cubicBezTo>
                    <a:pt x="1529" y="5339"/>
                    <a:pt x="1555" y="5339"/>
                    <a:pt x="1555" y="5314"/>
                  </a:cubicBezTo>
                  <a:lnTo>
                    <a:pt x="1555" y="5314"/>
                  </a:lnTo>
                  <a:cubicBezTo>
                    <a:pt x="1329" y="5590"/>
                    <a:pt x="1053" y="5815"/>
                    <a:pt x="778" y="6016"/>
                  </a:cubicBezTo>
                  <a:cubicBezTo>
                    <a:pt x="552" y="6166"/>
                    <a:pt x="326" y="6291"/>
                    <a:pt x="101" y="6392"/>
                  </a:cubicBezTo>
                  <a:cubicBezTo>
                    <a:pt x="26" y="6417"/>
                    <a:pt x="1" y="6517"/>
                    <a:pt x="26" y="6592"/>
                  </a:cubicBezTo>
                  <a:cubicBezTo>
                    <a:pt x="57" y="6640"/>
                    <a:pt x="99" y="6657"/>
                    <a:pt x="145" y="6657"/>
                  </a:cubicBezTo>
                  <a:cubicBezTo>
                    <a:pt x="171" y="6657"/>
                    <a:pt x="199" y="6651"/>
                    <a:pt x="226" y="6642"/>
                  </a:cubicBezTo>
                  <a:cubicBezTo>
                    <a:pt x="803" y="6417"/>
                    <a:pt x="1329" y="6066"/>
                    <a:pt x="1780" y="5640"/>
                  </a:cubicBezTo>
                  <a:cubicBezTo>
                    <a:pt x="2281" y="5164"/>
                    <a:pt x="2682" y="4587"/>
                    <a:pt x="2983" y="3961"/>
                  </a:cubicBezTo>
                  <a:cubicBezTo>
                    <a:pt x="3284" y="3359"/>
                    <a:pt x="3484" y="2707"/>
                    <a:pt x="3534" y="2031"/>
                  </a:cubicBezTo>
                  <a:cubicBezTo>
                    <a:pt x="3534" y="1680"/>
                    <a:pt x="3509" y="1354"/>
                    <a:pt x="3459" y="1028"/>
                  </a:cubicBezTo>
                  <a:cubicBezTo>
                    <a:pt x="3409" y="878"/>
                    <a:pt x="3384" y="727"/>
                    <a:pt x="3309" y="577"/>
                  </a:cubicBezTo>
                  <a:cubicBezTo>
                    <a:pt x="3259" y="427"/>
                    <a:pt x="3184" y="276"/>
                    <a:pt x="3108" y="126"/>
                  </a:cubicBezTo>
                  <a:cubicBezTo>
                    <a:pt x="3058" y="51"/>
                    <a:pt x="2958" y="1"/>
                    <a:pt x="2883" y="1"/>
                  </a:cubicBezTo>
                  <a:close/>
                </a:path>
              </a:pathLst>
            </a:custGeom>
            <a:solidFill>
              <a:srgbClr val="C48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554;p42">
              <a:extLst>
                <a:ext uri="{FF2B5EF4-FFF2-40B4-BE49-F238E27FC236}">
                  <a16:creationId xmlns:a16="http://schemas.microsoft.com/office/drawing/2014/main" id="{91E54866-C93D-FCD0-BFAF-94D1A65D8435}"/>
                </a:ext>
              </a:extLst>
            </p:cNvPr>
            <p:cNvSpPr/>
            <p:nvPr/>
          </p:nvSpPr>
          <p:spPr>
            <a:xfrm>
              <a:off x="7671340" y="2580942"/>
              <a:ext cx="66408" cy="28815"/>
            </a:xfrm>
            <a:custGeom>
              <a:avLst/>
              <a:gdLst/>
              <a:ahLst/>
              <a:cxnLst/>
              <a:rect l="l" t="t" r="r" b="b"/>
              <a:pathLst>
                <a:path w="3109" h="1349" extrusionOk="0">
                  <a:moveTo>
                    <a:pt x="978" y="0"/>
                  </a:moveTo>
                  <a:cubicBezTo>
                    <a:pt x="853" y="0"/>
                    <a:pt x="752" y="25"/>
                    <a:pt x="627" y="25"/>
                  </a:cubicBezTo>
                  <a:cubicBezTo>
                    <a:pt x="477" y="50"/>
                    <a:pt x="326" y="101"/>
                    <a:pt x="176" y="151"/>
                  </a:cubicBezTo>
                  <a:cubicBezTo>
                    <a:pt x="76" y="201"/>
                    <a:pt x="1" y="351"/>
                    <a:pt x="26" y="451"/>
                  </a:cubicBezTo>
                  <a:cubicBezTo>
                    <a:pt x="51" y="527"/>
                    <a:pt x="101" y="602"/>
                    <a:pt x="151" y="627"/>
                  </a:cubicBezTo>
                  <a:cubicBezTo>
                    <a:pt x="188" y="664"/>
                    <a:pt x="251" y="687"/>
                    <a:pt x="302" y="687"/>
                  </a:cubicBezTo>
                  <a:cubicBezTo>
                    <a:pt x="321" y="687"/>
                    <a:pt x="338" y="684"/>
                    <a:pt x="351" y="677"/>
                  </a:cubicBezTo>
                  <a:cubicBezTo>
                    <a:pt x="577" y="602"/>
                    <a:pt x="828" y="552"/>
                    <a:pt x="1053" y="527"/>
                  </a:cubicBezTo>
                  <a:cubicBezTo>
                    <a:pt x="1119" y="519"/>
                    <a:pt x="1183" y="516"/>
                    <a:pt x="1246" y="516"/>
                  </a:cubicBezTo>
                  <a:cubicBezTo>
                    <a:pt x="1396" y="516"/>
                    <a:pt x="1538" y="534"/>
                    <a:pt x="1680" y="552"/>
                  </a:cubicBezTo>
                  <a:cubicBezTo>
                    <a:pt x="1855" y="602"/>
                    <a:pt x="2006" y="652"/>
                    <a:pt x="2156" y="702"/>
                  </a:cubicBezTo>
                  <a:cubicBezTo>
                    <a:pt x="2156" y="727"/>
                    <a:pt x="2156" y="727"/>
                    <a:pt x="2181" y="727"/>
                  </a:cubicBezTo>
                  <a:lnTo>
                    <a:pt x="2156" y="727"/>
                  </a:lnTo>
                  <a:cubicBezTo>
                    <a:pt x="2306" y="777"/>
                    <a:pt x="2432" y="877"/>
                    <a:pt x="2532" y="953"/>
                  </a:cubicBezTo>
                  <a:cubicBezTo>
                    <a:pt x="2632" y="1053"/>
                    <a:pt x="2707" y="1153"/>
                    <a:pt x="2783" y="1253"/>
                  </a:cubicBezTo>
                  <a:lnTo>
                    <a:pt x="2808" y="1253"/>
                  </a:lnTo>
                  <a:cubicBezTo>
                    <a:pt x="2826" y="1308"/>
                    <a:pt x="2870" y="1349"/>
                    <a:pt x="2930" y="1349"/>
                  </a:cubicBezTo>
                  <a:cubicBezTo>
                    <a:pt x="2954" y="1349"/>
                    <a:pt x="2980" y="1343"/>
                    <a:pt x="3008" y="1329"/>
                  </a:cubicBezTo>
                  <a:cubicBezTo>
                    <a:pt x="3058" y="1304"/>
                    <a:pt x="3108" y="1203"/>
                    <a:pt x="3058" y="1128"/>
                  </a:cubicBezTo>
                  <a:cubicBezTo>
                    <a:pt x="2983" y="1028"/>
                    <a:pt x="2908" y="928"/>
                    <a:pt x="2833" y="827"/>
                  </a:cubicBezTo>
                  <a:cubicBezTo>
                    <a:pt x="2757" y="727"/>
                    <a:pt x="2657" y="652"/>
                    <a:pt x="2557" y="552"/>
                  </a:cubicBezTo>
                  <a:cubicBezTo>
                    <a:pt x="2356" y="376"/>
                    <a:pt x="2081" y="251"/>
                    <a:pt x="1830" y="151"/>
                  </a:cubicBezTo>
                  <a:cubicBezTo>
                    <a:pt x="1579" y="75"/>
                    <a:pt x="1304" y="25"/>
                    <a:pt x="1028" y="0"/>
                  </a:cubicBezTo>
                  <a:close/>
                </a:path>
              </a:pathLst>
            </a:custGeom>
            <a:solidFill>
              <a:srgbClr val="C48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555;p42">
              <a:extLst>
                <a:ext uri="{FF2B5EF4-FFF2-40B4-BE49-F238E27FC236}">
                  <a16:creationId xmlns:a16="http://schemas.microsoft.com/office/drawing/2014/main" id="{5FB26591-3B73-B2E0-4C29-A09F8C0603B9}"/>
                </a:ext>
              </a:extLst>
            </p:cNvPr>
            <p:cNvSpPr/>
            <p:nvPr/>
          </p:nvSpPr>
          <p:spPr>
            <a:xfrm>
              <a:off x="7032142" y="2984581"/>
              <a:ext cx="2691" cy="1623"/>
            </a:xfrm>
            <a:custGeom>
              <a:avLst/>
              <a:gdLst/>
              <a:ahLst/>
              <a:cxnLst/>
              <a:rect l="l" t="t" r="r" b="b"/>
              <a:pathLst>
                <a:path w="126" h="76" extrusionOk="0">
                  <a:moveTo>
                    <a:pt x="126" y="1"/>
                  </a:moveTo>
                  <a:cubicBezTo>
                    <a:pt x="76" y="26"/>
                    <a:pt x="26" y="51"/>
                    <a:pt x="1" y="76"/>
                  </a:cubicBezTo>
                  <a:cubicBezTo>
                    <a:pt x="51" y="51"/>
                    <a:pt x="76" y="26"/>
                    <a:pt x="126" y="1"/>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556;p42">
              <a:extLst>
                <a:ext uri="{FF2B5EF4-FFF2-40B4-BE49-F238E27FC236}">
                  <a16:creationId xmlns:a16="http://schemas.microsoft.com/office/drawing/2014/main" id="{0F70A46F-C9D2-B37B-6006-C7348A6540F9}"/>
                </a:ext>
              </a:extLst>
            </p:cNvPr>
            <p:cNvSpPr/>
            <p:nvPr/>
          </p:nvSpPr>
          <p:spPr>
            <a:xfrm>
              <a:off x="6887065" y="2970121"/>
              <a:ext cx="625827" cy="1187958"/>
            </a:xfrm>
            <a:custGeom>
              <a:avLst/>
              <a:gdLst/>
              <a:ahLst/>
              <a:cxnLst/>
              <a:rect l="l" t="t" r="r" b="b"/>
              <a:pathLst>
                <a:path w="29299" h="55616" extrusionOk="0">
                  <a:moveTo>
                    <a:pt x="8522" y="1"/>
                  </a:moveTo>
                  <a:cubicBezTo>
                    <a:pt x="8071" y="302"/>
                    <a:pt x="7544" y="602"/>
                    <a:pt x="6943" y="903"/>
                  </a:cubicBezTo>
                  <a:cubicBezTo>
                    <a:pt x="6592" y="1079"/>
                    <a:pt x="6241" y="1229"/>
                    <a:pt x="5890" y="1379"/>
                  </a:cubicBezTo>
                  <a:cubicBezTo>
                    <a:pt x="5539" y="1555"/>
                    <a:pt x="5214" y="1680"/>
                    <a:pt x="4863" y="1831"/>
                  </a:cubicBezTo>
                  <a:lnTo>
                    <a:pt x="4712" y="1906"/>
                  </a:lnTo>
                  <a:lnTo>
                    <a:pt x="4637" y="1956"/>
                  </a:lnTo>
                  <a:cubicBezTo>
                    <a:pt x="3986" y="2232"/>
                    <a:pt x="3334" y="2532"/>
                    <a:pt x="2657" y="2808"/>
                  </a:cubicBezTo>
                  <a:cubicBezTo>
                    <a:pt x="2331" y="2933"/>
                    <a:pt x="2031" y="3034"/>
                    <a:pt x="1730" y="3134"/>
                  </a:cubicBezTo>
                  <a:cubicBezTo>
                    <a:pt x="1705" y="3159"/>
                    <a:pt x="1705" y="3209"/>
                    <a:pt x="1680" y="3234"/>
                  </a:cubicBezTo>
                  <a:lnTo>
                    <a:pt x="1680" y="3284"/>
                  </a:lnTo>
                  <a:cubicBezTo>
                    <a:pt x="527" y="9224"/>
                    <a:pt x="1" y="15690"/>
                    <a:pt x="176" y="22532"/>
                  </a:cubicBezTo>
                  <a:cubicBezTo>
                    <a:pt x="251" y="25665"/>
                    <a:pt x="477" y="28923"/>
                    <a:pt x="828" y="32182"/>
                  </a:cubicBezTo>
                  <a:cubicBezTo>
                    <a:pt x="1204" y="35365"/>
                    <a:pt x="1680" y="38472"/>
                    <a:pt x="2281" y="41405"/>
                  </a:cubicBezTo>
                  <a:cubicBezTo>
                    <a:pt x="3434" y="47094"/>
                    <a:pt x="4913" y="51530"/>
                    <a:pt x="6943" y="55390"/>
                  </a:cubicBezTo>
                  <a:cubicBezTo>
                    <a:pt x="6993" y="55465"/>
                    <a:pt x="7043" y="55515"/>
                    <a:pt x="7118" y="55565"/>
                  </a:cubicBezTo>
                  <a:cubicBezTo>
                    <a:pt x="7168" y="55590"/>
                    <a:pt x="7194" y="55590"/>
                    <a:pt x="7244" y="55590"/>
                  </a:cubicBezTo>
                  <a:lnTo>
                    <a:pt x="7319" y="55590"/>
                  </a:lnTo>
                  <a:cubicBezTo>
                    <a:pt x="7344" y="55615"/>
                    <a:pt x="7419" y="55615"/>
                    <a:pt x="7469" y="55615"/>
                  </a:cubicBezTo>
                  <a:cubicBezTo>
                    <a:pt x="7570" y="55615"/>
                    <a:pt x="7645" y="55590"/>
                    <a:pt x="7720" y="55515"/>
                  </a:cubicBezTo>
                  <a:cubicBezTo>
                    <a:pt x="7870" y="55289"/>
                    <a:pt x="8021" y="55064"/>
                    <a:pt x="8171" y="54863"/>
                  </a:cubicBezTo>
                  <a:lnTo>
                    <a:pt x="8346" y="54588"/>
                  </a:lnTo>
                  <a:cubicBezTo>
                    <a:pt x="8597" y="54262"/>
                    <a:pt x="8823" y="53911"/>
                    <a:pt x="9048" y="53585"/>
                  </a:cubicBezTo>
                  <a:cubicBezTo>
                    <a:pt x="9499" y="52959"/>
                    <a:pt x="9950" y="52307"/>
                    <a:pt x="10427" y="51680"/>
                  </a:cubicBezTo>
                  <a:lnTo>
                    <a:pt x="11354" y="50377"/>
                  </a:lnTo>
                  <a:cubicBezTo>
                    <a:pt x="11955" y="49550"/>
                    <a:pt x="12557" y="48698"/>
                    <a:pt x="13159" y="47871"/>
                  </a:cubicBezTo>
                  <a:cubicBezTo>
                    <a:pt x="14737" y="45640"/>
                    <a:pt x="16592" y="42959"/>
                    <a:pt x="18347" y="40051"/>
                  </a:cubicBezTo>
                  <a:cubicBezTo>
                    <a:pt x="19174" y="38673"/>
                    <a:pt x="19951" y="37294"/>
                    <a:pt x="20627" y="35966"/>
                  </a:cubicBezTo>
                  <a:cubicBezTo>
                    <a:pt x="21304" y="34638"/>
                    <a:pt x="21981" y="33184"/>
                    <a:pt x="22682" y="31530"/>
                  </a:cubicBezTo>
                  <a:cubicBezTo>
                    <a:pt x="23885" y="28698"/>
                    <a:pt x="24963" y="25665"/>
                    <a:pt x="26016" y="22257"/>
                  </a:cubicBezTo>
                  <a:cubicBezTo>
                    <a:pt x="26367" y="21079"/>
                    <a:pt x="26717" y="19826"/>
                    <a:pt x="27043" y="18723"/>
                  </a:cubicBezTo>
                  <a:lnTo>
                    <a:pt x="27219" y="18071"/>
                  </a:lnTo>
                  <a:cubicBezTo>
                    <a:pt x="27545" y="16918"/>
                    <a:pt x="27920" y="15590"/>
                    <a:pt x="28221" y="14287"/>
                  </a:cubicBezTo>
                  <a:cubicBezTo>
                    <a:pt x="28597" y="12808"/>
                    <a:pt x="28848" y="11480"/>
                    <a:pt x="29023" y="10202"/>
                  </a:cubicBezTo>
                  <a:cubicBezTo>
                    <a:pt x="29224" y="8748"/>
                    <a:pt x="29299" y="7445"/>
                    <a:pt x="29224" y="6217"/>
                  </a:cubicBezTo>
                  <a:cubicBezTo>
                    <a:pt x="29174" y="5114"/>
                    <a:pt x="28998" y="4111"/>
                    <a:pt x="28672" y="3184"/>
                  </a:cubicBezTo>
                  <a:cubicBezTo>
                    <a:pt x="28672" y="3134"/>
                    <a:pt x="28672" y="3084"/>
                    <a:pt x="28647" y="3008"/>
                  </a:cubicBezTo>
                  <a:cubicBezTo>
                    <a:pt x="28221" y="2908"/>
                    <a:pt x="27770" y="2783"/>
                    <a:pt x="27344" y="2607"/>
                  </a:cubicBezTo>
                  <a:cubicBezTo>
                    <a:pt x="26768" y="2382"/>
                    <a:pt x="26241" y="2131"/>
                    <a:pt x="25740" y="1881"/>
                  </a:cubicBezTo>
                  <a:cubicBezTo>
                    <a:pt x="25139" y="1555"/>
                    <a:pt x="24662" y="1254"/>
                    <a:pt x="24211" y="928"/>
                  </a:cubicBezTo>
                  <a:cubicBezTo>
                    <a:pt x="23936" y="728"/>
                    <a:pt x="23735" y="552"/>
                    <a:pt x="23535" y="402"/>
                  </a:cubicBezTo>
                  <a:lnTo>
                    <a:pt x="23459" y="327"/>
                  </a:lnTo>
                  <a:cubicBezTo>
                    <a:pt x="23409" y="327"/>
                    <a:pt x="23359" y="377"/>
                    <a:pt x="23309" y="427"/>
                  </a:cubicBezTo>
                  <a:cubicBezTo>
                    <a:pt x="23159" y="628"/>
                    <a:pt x="23008" y="828"/>
                    <a:pt x="22833" y="1003"/>
                  </a:cubicBezTo>
                  <a:cubicBezTo>
                    <a:pt x="22482" y="1379"/>
                    <a:pt x="22056" y="1730"/>
                    <a:pt x="21555" y="2031"/>
                  </a:cubicBezTo>
                  <a:cubicBezTo>
                    <a:pt x="20853" y="2457"/>
                    <a:pt x="20051" y="2808"/>
                    <a:pt x="19149" y="3109"/>
                  </a:cubicBezTo>
                  <a:lnTo>
                    <a:pt x="19199" y="3109"/>
                  </a:lnTo>
                  <a:cubicBezTo>
                    <a:pt x="18647" y="3259"/>
                    <a:pt x="18221" y="3359"/>
                    <a:pt x="17845" y="3409"/>
                  </a:cubicBezTo>
                  <a:cubicBezTo>
                    <a:pt x="17444" y="3485"/>
                    <a:pt x="17018" y="3510"/>
                    <a:pt x="16517" y="3535"/>
                  </a:cubicBezTo>
                  <a:lnTo>
                    <a:pt x="16216" y="3535"/>
                  </a:lnTo>
                  <a:cubicBezTo>
                    <a:pt x="15239" y="3535"/>
                    <a:pt x="14236" y="3435"/>
                    <a:pt x="13284" y="3209"/>
                  </a:cubicBezTo>
                  <a:cubicBezTo>
                    <a:pt x="12407" y="2983"/>
                    <a:pt x="11605" y="2683"/>
                    <a:pt x="10903" y="2332"/>
                  </a:cubicBezTo>
                  <a:cubicBezTo>
                    <a:pt x="10402" y="2031"/>
                    <a:pt x="9950" y="1705"/>
                    <a:pt x="9575" y="1354"/>
                  </a:cubicBezTo>
                  <a:cubicBezTo>
                    <a:pt x="9274" y="1079"/>
                    <a:pt x="9023" y="753"/>
                    <a:pt x="8798" y="427"/>
                  </a:cubicBezTo>
                  <a:cubicBezTo>
                    <a:pt x="8747" y="327"/>
                    <a:pt x="8672" y="227"/>
                    <a:pt x="8622" y="101"/>
                  </a:cubicBezTo>
                  <a:cubicBezTo>
                    <a:pt x="8597" y="76"/>
                    <a:pt x="8572" y="26"/>
                    <a:pt x="8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557;p42">
              <a:extLst>
                <a:ext uri="{FF2B5EF4-FFF2-40B4-BE49-F238E27FC236}">
                  <a16:creationId xmlns:a16="http://schemas.microsoft.com/office/drawing/2014/main" id="{6D0F5EF9-B63F-A3FC-4BD9-E47E0D4F752B}"/>
                </a:ext>
              </a:extLst>
            </p:cNvPr>
            <p:cNvSpPr/>
            <p:nvPr/>
          </p:nvSpPr>
          <p:spPr>
            <a:xfrm>
              <a:off x="7032142" y="2985649"/>
              <a:ext cx="555" cy="555"/>
            </a:xfrm>
            <a:custGeom>
              <a:avLst/>
              <a:gdLst/>
              <a:ahLst/>
              <a:cxnLst/>
              <a:rect l="l" t="t" r="r" b="b"/>
              <a:pathLst>
                <a:path w="26" h="26" extrusionOk="0">
                  <a:moveTo>
                    <a:pt x="1" y="26"/>
                  </a:moveTo>
                  <a:cubicBezTo>
                    <a:pt x="1" y="26"/>
                    <a:pt x="26" y="26"/>
                    <a:pt x="26" y="1"/>
                  </a:cubicBezTo>
                  <a:cubicBezTo>
                    <a:pt x="26" y="1"/>
                    <a:pt x="26" y="1"/>
                    <a:pt x="26" y="1"/>
                  </a:cubicBezTo>
                  <a:cubicBezTo>
                    <a:pt x="26" y="26"/>
                    <a:pt x="1" y="26"/>
                    <a:pt x="1" y="26"/>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558;p42">
              <a:extLst>
                <a:ext uri="{FF2B5EF4-FFF2-40B4-BE49-F238E27FC236}">
                  <a16:creationId xmlns:a16="http://schemas.microsoft.com/office/drawing/2014/main" id="{4C00B603-82B9-D464-E174-55F550DA3C42}"/>
                </a:ext>
              </a:extLst>
            </p:cNvPr>
            <p:cNvSpPr/>
            <p:nvPr/>
          </p:nvSpPr>
          <p:spPr>
            <a:xfrm>
              <a:off x="7039105" y="2970121"/>
              <a:ext cx="374227" cy="113208"/>
            </a:xfrm>
            <a:custGeom>
              <a:avLst/>
              <a:gdLst/>
              <a:ahLst/>
              <a:cxnLst/>
              <a:rect l="l" t="t" r="r" b="b"/>
              <a:pathLst>
                <a:path w="17520" h="5300" extrusionOk="0">
                  <a:moveTo>
                    <a:pt x="1404" y="1"/>
                  </a:moveTo>
                  <a:cubicBezTo>
                    <a:pt x="1003" y="277"/>
                    <a:pt x="527" y="552"/>
                    <a:pt x="0" y="803"/>
                  </a:cubicBezTo>
                  <a:cubicBezTo>
                    <a:pt x="76" y="928"/>
                    <a:pt x="151" y="1079"/>
                    <a:pt x="251" y="1179"/>
                  </a:cubicBezTo>
                  <a:lnTo>
                    <a:pt x="226" y="1179"/>
                  </a:lnTo>
                  <a:cubicBezTo>
                    <a:pt x="477" y="1505"/>
                    <a:pt x="727" y="1805"/>
                    <a:pt x="978" y="2106"/>
                  </a:cubicBezTo>
                  <a:cubicBezTo>
                    <a:pt x="1254" y="2382"/>
                    <a:pt x="1529" y="2633"/>
                    <a:pt x="1805" y="2883"/>
                  </a:cubicBezTo>
                  <a:cubicBezTo>
                    <a:pt x="1805" y="2883"/>
                    <a:pt x="1805" y="2882"/>
                    <a:pt x="1804" y="2879"/>
                  </a:cubicBezTo>
                  <a:lnTo>
                    <a:pt x="1804" y="2879"/>
                  </a:lnTo>
                  <a:cubicBezTo>
                    <a:pt x="2147" y="3171"/>
                    <a:pt x="2491" y="3415"/>
                    <a:pt x="2883" y="3635"/>
                  </a:cubicBezTo>
                  <a:cubicBezTo>
                    <a:pt x="3233" y="3886"/>
                    <a:pt x="3634" y="4086"/>
                    <a:pt x="4035" y="4262"/>
                  </a:cubicBezTo>
                  <a:cubicBezTo>
                    <a:pt x="4487" y="4487"/>
                    <a:pt x="4963" y="4663"/>
                    <a:pt x="5439" y="4788"/>
                  </a:cubicBezTo>
                  <a:cubicBezTo>
                    <a:pt x="5915" y="4938"/>
                    <a:pt x="6416" y="5064"/>
                    <a:pt x="6918" y="5139"/>
                  </a:cubicBezTo>
                  <a:lnTo>
                    <a:pt x="6893" y="5139"/>
                  </a:lnTo>
                  <a:cubicBezTo>
                    <a:pt x="7419" y="5214"/>
                    <a:pt x="7970" y="5289"/>
                    <a:pt x="8522" y="5289"/>
                  </a:cubicBezTo>
                  <a:cubicBezTo>
                    <a:pt x="8669" y="5296"/>
                    <a:pt x="8815" y="5299"/>
                    <a:pt x="8961" y="5299"/>
                  </a:cubicBezTo>
                  <a:cubicBezTo>
                    <a:pt x="9357" y="5299"/>
                    <a:pt x="9747" y="5276"/>
                    <a:pt x="10151" y="5239"/>
                  </a:cubicBezTo>
                  <a:lnTo>
                    <a:pt x="10126" y="5239"/>
                  </a:lnTo>
                  <a:cubicBezTo>
                    <a:pt x="10627" y="5189"/>
                    <a:pt x="11128" y="5089"/>
                    <a:pt x="11630" y="4988"/>
                  </a:cubicBezTo>
                  <a:cubicBezTo>
                    <a:pt x="12131" y="4863"/>
                    <a:pt x="12607" y="4713"/>
                    <a:pt x="13083" y="4537"/>
                  </a:cubicBezTo>
                  <a:lnTo>
                    <a:pt x="13083" y="4537"/>
                  </a:lnTo>
                  <a:lnTo>
                    <a:pt x="13058" y="4562"/>
                  </a:lnTo>
                  <a:cubicBezTo>
                    <a:pt x="13409" y="4412"/>
                    <a:pt x="13760" y="4287"/>
                    <a:pt x="14086" y="4111"/>
                  </a:cubicBezTo>
                  <a:cubicBezTo>
                    <a:pt x="14487" y="3911"/>
                    <a:pt x="14863" y="3685"/>
                    <a:pt x="15213" y="3435"/>
                  </a:cubicBezTo>
                  <a:cubicBezTo>
                    <a:pt x="15665" y="3109"/>
                    <a:pt x="16116" y="2733"/>
                    <a:pt x="16517" y="2332"/>
                  </a:cubicBezTo>
                  <a:cubicBezTo>
                    <a:pt x="16868" y="1981"/>
                    <a:pt x="17193" y="1605"/>
                    <a:pt x="17519" y="1204"/>
                  </a:cubicBezTo>
                  <a:cubicBezTo>
                    <a:pt x="17369" y="1129"/>
                    <a:pt x="17244" y="1029"/>
                    <a:pt x="17093" y="928"/>
                  </a:cubicBezTo>
                  <a:cubicBezTo>
                    <a:pt x="16818" y="703"/>
                    <a:pt x="16617" y="552"/>
                    <a:pt x="16442" y="377"/>
                  </a:cubicBezTo>
                  <a:lnTo>
                    <a:pt x="16341" y="302"/>
                  </a:lnTo>
                  <a:cubicBezTo>
                    <a:pt x="16291" y="327"/>
                    <a:pt x="16216" y="352"/>
                    <a:pt x="16191" y="427"/>
                  </a:cubicBezTo>
                  <a:cubicBezTo>
                    <a:pt x="16041" y="628"/>
                    <a:pt x="15890" y="828"/>
                    <a:pt x="15715" y="1003"/>
                  </a:cubicBezTo>
                  <a:cubicBezTo>
                    <a:pt x="15364" y="1379"/>
                    <a:pt x="14938" y="1705"/>
                    <a:pt x="14437" y="2031"/>
                  </a:cubicBezTo>
                  <a:cubicBezTo>
                    <a:pt x="13735" y="2457"/>
                    <a:pt x="12933" y="2808"/>
                    <a:pt x="12031" y="3109"/>
                  </a:cubicBezTo>
                  <a:lnTo>
                    <a:pt x="12081" y="3109"/>
                  </a:lnTo>
                  <a:cubicBezTo>
                    <a:pt x="11504" y="3259"/>
                    <a:pt x="11078" y="3334"/>
                    <a:pt x="10727" y="3409"/>
                  </a:cubicBezTo>
                  <a:cubicBezTo>
                    <a:pt x="10326" y="3460"/>
                    <a:pt x="9900" y="3510"/>
                    <a:pt x="9399" y="3535"/>
                  </a:cubicBezTo>
                  <a:lnTo>
                    <a:pt x="9098" y="3535"/>
                  </a:lnTo>
                  <a:cubicBezTo>
                    <a:pt x="8121" y="3535"/>
                    <a:pt x="7118" y="3409"/>
                    <a:pt x="6166" y="3209"/>
                  </a:cubicBezTo>
                  <a:cubicBezTo>
                    <a:pt x="5289" y="2983"/>
                    <a:pt x="4487" y="2683"/>
                    <a:pt x="3785" y="2307"/>
                  </a:cubicBezTo>
                  <a:cubicBezTo>
                    <a:pt x="3284" y="2031"/>
                    <a:pt x="2832" y="1705"/>
                    <a:pt x="2457" y="1354"/>
                  </a:cubicBezTo>
                  <a:cubicBezTo>
                    <a:pt x="2156" y="1079"/>
                    <a:pt x="1905" y="753"/>
                    <a:pt x="1705" y="427"/>
                  </a:cubicBezTo>
                  <a:cubicBezTo>
                    <a:pt x="1629" y="327"/>
                    <a:pt x="1579" y="201"/>
                    <a:pt x="1504" y="101"/>
                  </a:cubicBezTo>
                  <a:cubicBezTo>
                    <a:pt x="1479" y="51"/>
                    <a:pt x="1454" y="26"/>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559;p42">
              <a:extLst>
                <a:ext uri="{FF2B5EF4-FFF2-40B4-BE49-F238E27FC236}">
                  <a16:creationId xmlns:a16="http://schemas.microsoft.com/office/drawing/2014/main" id="{7642BEA7-9567-1DE7-D2CC-9DD09E52A0E9}"/>
                </a:ext>
              </a:extLst>
            </p:cNvPr>
            <p:cNvSpPr/>
            <p:nvPr/>
          </p:nvSpPr>
          <p:spPr>
            <a:xfrm>
              <a:off x="7125293" y="3061136"/>
              <a:ext cx="21" cy="21"/>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560;p42">
              <a:extLst>
                <a:ext uri="{FF2B5EF4-FFF2-40B4-BE49-F238E27FC236}">
                  <a16:creationId xmlns:a16="http://schemas.microsoft.com/office/drawing/2014/main" id="{FA9F1F66-E598-2D22-A8B6-7CA2732E5D3C}"/>
                </a:ext>
              </a:extLst>
            </p:cNvPr>
            <p:cNvSpPr/>
            <p:nvPr/>
          </p:nvSpPr>
          <p:spPr>
            <a:xfrm>
              <a:off x="7032142" y="2984581"/>
              <a:ext cx="2691" cy="1623"/>
            </a:xfrm>
            <a:custGeom>
              <a:avLst/>
              <a:gdLst/>
              <a:ahLst/>
              <a:cxnLst/>
              <a:rect l="l" t="t" r="r" b="b"/>
              <a:pathLst>
                <a:path w="126" h="76" extrusionOk="0">
                  <a:moveTo>
                    <a:pt x="126" y="1"/>
                  </a:moveTo>
                  <a:cubicBezTo>
                    <a:pt x="76" y="26"/>
                    <a:pt x="26" y="51"/>
                    <a:pt x="1" y="76"/>
                  </a:cubicBezTo>
                  <a:cubicBezTo>
                    <a:pt x="51" y="51"/>
                    <a:pt x="76" y="26"/>
                    <a:pt x="126" y="1"/>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561;p42">
              <a:extLst>
                <a:ext uri="{FF2B5EF4-FFF2-40B4-BE49-F238E27FC236}">
                  <a16:creationId xmlns:a16="http://schemas.microsoft.com/office/drawing/2014/main" id="{CCB99346-05D0-0B0A-DA9A-0135E43E824C}"/>
                </a:ext>
              </a:extLst>
            </p:cNvPr>
            <p:cNvSpPr/>
            <p:nvPr/>
          </p:nvSpPr>
          <p:spPr>
            <a:xfrm>
              <a:off x="7032142" y="2985649"/>
              <a:ext cx="555" cy="555"/>
            </a:xfrm>
            <a:custGeom>
              <a:avLst/>
              <a:gdLst/>
              <a:ahLst/>
              <a:cxnLst/>
              <a:rect l="l" t="t" r="r" b="b"/>
              <a:pathLst>
                <a:path w="26" h="26" extrusionOk="0">
                  <a:moveTo>
                    <a:pt x="1" y="26"/>
                  </a:moveTo>
                  <a:cubicBezTo>
                    <a:pt x="1" y="26"/>
                    <a:pt x="26" y="26"/>
                    <a:pt x="26" y="1"/>
                  </a:cubicBezTo>
                  <a:cubicBezTo>
                    <a:pt x="26" y="1"/>
                    <a:pt x="26" y="1"/>
                    <a:pt x="26" y="1"/>
                  </a:cubicBezTo>
                  <a:cubicBezTo>
                    <a:pt x="26" y="26"/>
                    <a:pt x="1" y="26"/>
                    <a:pt x="1" y="26"/>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562;p42">
              <a:extLst>
                <a:ext uri="{FF2B5EF4-FFF2-40B4-BE49-F238E27FC236}">
                  <a16:creationId xmlns:a16="http://schemas.microsoft.com/office/drawing/2014/main" id="{F1EE36B6-93FA-1912-656A-A704F0CEC4A2}"/>
                </a:ext>
              </a:extLst>
            </p:cNvPr>
            <p:cNvSpPr/>
            <p:nvPr/>
          </p:nvSpPr>
          <p:spPr>
            <a:xfrm>
              <a:off x="6887065" y="3007608"/>
              <a:ext cx="141360" cy="1112984"/>
            </a:xfrm>
            <a:custGeom>
              <a:avLst/>
              <a:gdLst/>
              <a:ahLst/>
              <a:cxnLst/>
              <a:rect l="l" t="t" r="r" b="b"/>
              <a:pathLst>
                <a:path w="6618" h="52106" extrusionOk="0">
                  <a:moveTo>
                    <a:pt x="5038" y="0"/>
                  </a:moveTo>
                  <a:lnTo>
                    <a:pt x="5038" y="0"/>
                  </a:lnTo>
                  <a:cubicBezTo>
                    <a:pt x="4963" y="25"/>
                    <a:pt x="4913" y="50"/>
                    <a:pt x="4863" y="76"/>
                  </a:cubicBezTo>
                  <a:lnTo>
                    <a:pt x="4712" y="151"/>
                  </a:lnTo>
                  <a:lnTo>
                    <a:pt x="4637" y="176"/>
                  </a:lnTo>
                  <a:lnTo>
                    <a:pt x="4587" y="201"/>
                  </a:lnTo>
                  <a:cubicBezTo>
                    <a:pt x="3986" y="477"/>
                    <a:pt x="3309" y="777"/>
                    <a:pt x="2657" y="1053"/>
                  </a:cubicBezTo>
                  <a:cubicBezTo>
                    <a:pt x="2331" y="1153"/>
                    <a:pt x="2031" y="1279"/>
                    <a:pt x="1730" y="1379"/>
                  </a:cubicBezTo>
                  <a:cubicBezTo>
                    <a:pt x="1705" y="1404"/>
                    <a:pt x="1680" y="1429"/>
                    <a:pt x="1680" y="1479"/>
                  </a:cubicBezTo>
                  <a:lnTo>
                    <a:pt x="1680" y="1529"/>
                  </a:lnTo>
                  <a:cubicBezTo>
                    <a:pt x="502" y="7469"/>
                    <a:pt x="1" y="13935"/>
                    <a:pt x="151" y="20777"/>
                  </a:cubicBezTo>
                  <a:cubicBezTo>
                    <a:pt x="226" y="23910"/>
                    <a:pt x="452" y="27143"/>
                    <a:pt x="828" y="30452"/>
                  </a:cubicBezTo>
                  <a:cubicBezTo>
                    <a:pt x="1204" y="33635"/>
                    <a:pt x="1680" y="36742"/>
                    <a:pt x="2281" y="39650"/>
                  </a:cubicBezTo>
                  <a:cubicBezTo>
                    <a:pt x="3284" y="44587"/>
                    <a:pt x="4537" y="48597"/>
                    <a:pt x="6166" y="52106"/>
                  </a:cubicBezTo>
                  <a:cubicBezTo>
                    <a:pt x="6316" y="51855"/>
                    <a:pt x="6467" y="51605"/>
                    <a:pt x="6617" y="51379"/>
                  </a:cubicBezTo>
                  <a:cubicBezTo>
                    <a:pt x="6366" y="50627"/>
                    <a:pt x="6141" y="49875"/>
                    <a:pt x="5940" y="49098"/>
                  </a:cubicBezTo>
                  <a:cubicBezTo>
                    <a:pt x="5264" y="46567"/>
                    <a:pt x="4813" y="43986"/>
                    <a:pt x="4487" y="41379"/>
                  </a:cubicBezTo>
                  <a:cubicBezTo>
                    <a:pt x="4111" y="38321"/>
                    <a:pt x="3910" y="35239"/>
                    <a:pt x="3710" y="32156"/>
                  </a:cubicBezTo>
                  <a:cubicBezTo>
                    <a:pt x="3459" y="28497"/>
                    <a:pt x="3259" y="24838"/>
                    <a:pt x="3234" y="21178"/>
                  </a:cubicBezTo>
                  <a:cubicBezTo>
                    <a:pt x="3184" y="17544"/>
                    <a:pt x="3259" y="13910"/>
                    <a:pt x="3559" y="10301"/>
                  </a:cubicBezTo>
                  <a:cubicBezTo>
                    <a:pt x="3710" y="8472"/>
                    <a:pt x="3885" y="6667"/>
                    <a:pt x="4161" y="4837"/>
                  </a:cubicBezTo>
                  <a:cubicBezTo>
                    <a:pt x="4412" y="3233"/>
                    <a:pt x="4687" y="1604"/>
                    <a:pt x="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563;p42">
              <a:extLst>
                <a:ext uri="{FF2B5EF4-FFF2-40B4-BE49-F238E27FC236}">
                  <a16:creationId xmlns:a16="http://schemas.microsoft.com/office/drawing/2014/main" id="{1371B5A2-63C2-DD7E-511F-F66E1A902894}"/>
                </a:ext>
              </a:extLst>
            </p:cNvPr>
            <p:cNvSpPr/>
            <p:nvPr/>
          </p:nvSpPr>
          <p:spPr>
            <a:xfrm>
              <a:off x="7033210" y="3011346"/>
              <a:ext cx="479682" cy="1144042"/>
            </a:xfrm>
            <a:custGeom>
              <a:avLst/>
              <a:gdLst/>
              <a:ahLst/>
              <a:cxnLst/>
              <a:rect l="l" t="t" r="r" b="b"/>
              <a:pathLst>
                <a:path w="22457" h="53560" extrusionOk="0">
                  <a:moveTo>
                    <a:pt x="19023" y="1"/>
                  </a:moveTo>
                  <a:cubicBezTo>
                    <a:pt x="18948" y="1028"/>
                    <a:pt x="18848" y="2031"/>
                    <a:pt x="18723" y="3058"/>
                  </a:cubicBezTo>
                  <a:cubicBezTo>
                    <a:pt x="18472" y="5089"/>
                    <a:pt x="18096" y="7094"/>
                    <a:pt x="17620" y="9099"/>
                  </a:cubicBezTo>
                  <a:cubicBezTo>
                    <a:pt x="17144" y="11154"/>
                    <a:pt x="16592" y="13184"/>
                    <a:pt x="15941" y="15189"/>
                  </a:cubicBezTo>
                  <a:cubicBezTo>
                    <a:pt x="14713" y="19199"/>
                    <a:pt x="13234" y="23109"/>
                    <a:pt x="11705" y="27018"/>
                  </a:cubicBezTo>
                  <a:cubicBezTo>
                    <a:pt x="11329" y="27946"/>
                    <a:pt x="10978" y="28873"/>
                    <a:pt x="10602" y="29800"/>
                  </a:cubicBezTo>
                  <a:cubicBezTo>
                    <a:pt x="10251" y="30703"/>
                    <a:pt x="9900" y="31580"/>
                    <a:pt x="9525" y="32457"/>
                  </a:cubicBezTo>
                  <a:cubicBezTo>
                    <a:pt x="8773" y="34262"/>
                    <a:pt x="7996" y="36066"/>
                    <a:pt x="7169" y="37821"/>
                  </a:cubicBezTo>
                  <a:cubicBezTo>
                    <a:pt x="5514" y="41379"/>
                    <a:pt x="3735" y="44838"/>
                    <a:pt x="1805" y="48222"/>
                  </a:cubicBezTo>
                  <a:cubicBezTo>
                    <a:pt x="1204" y="49224"/>
                    <a:pt x="627" y="50227"/>
                    <a:pt x="1" y="51229"/>
                  </a:cubicBezTo>
                  <a:cubicBezTo>
                    <a:pt x="176" y="51730"/>
                    <a:pt x="352" y="52232"/>
                    <a:pt x="552" y="52733"/>
                  </a:cubicBezTo>
                  <a:cubicBezTo>
                    <a:pt x="677" y="53009"/>
                    <a:pt x="778" y="53284"/>
                    <a:pt x="903" y="53560"/>
                  </a:cubicBezTo>
                  <a:cubicBezTo>
                    <a:pt x="1053" y="53359"/>
                    <a:pt x="1204" y="53134"/>
                    <a:pt x="1329" y="52933"/>
                  </a:cubicBezTo>
                  <a:lnTo>
                    <a:pt x="1530" y="52658"/>
                  </a:lnTo>
                  <a:cubicBezTo>
                    <a:pt x="1755" y="52332"/>
                    <a:pt x="1981" y="52006"/>
                    <a:pt x="2231" y="51680"/>
                  </a:cubicBezTo>
                  <a:cubicBezTo>
                    <a:pt x="2682" y="51029"/>
                    <a:pt x="3134" y="50402"/>
                    <a:pt x="3585" y="49750"/>
                  </a:cubicBezTo>
                  <a:lnTo>
                    <a:pt x="4512" y="48447"/>
                  </a:lnTo>
                  <a:cubicBezTo>
                    <a:pt x="5113" y="47620"/>
                    <a:pt x="5715" y="46768"/>
                    <a:pt x="6317" y="45941"/>
                  </a:cubicBezTo>
                  <a:cubicBezTo>
                    <a:pt x="7921" y="43710"/>
                    <a:pt x="9775" y="41029"/>
                    <a:pt x="11505" y="38146"/>
                  </a:cubicBezTo>
                  <a:cubicBezTo>
                    <a:pt x="12357" y="36743"/>
                    <a:pt x="13134" y="35364"/>
                    <a:pt x="13810" y="34036"/>
                  </a:cubicBezTo>
                  <a:cubicBezTo>
                    <a:pt x="14462" y="32733"/>
                    <a:pt x="15139" y="31279"/>
                    <a:pt x="15840" y="29600"/>
                  </a:cubicBezTo>
                  <a:cubicBezTo>
                    <a:pt x="17043" y="26793"/>
                    <a:pt x="18121" y="23760"/>
                    <a:pt x="19174" y="20327"/>
                  </a:cubicBezTo>
                  <a:cubicBezTo>
                    <a:pt x="19550" y="19124"/>
                    <a:pt x="19901" y="17845"/>
                    <a:pt x="20201" y="16793"/>
                  </a:cubicBezTo>
                  <a:lnTo>
                    <a:pt x="20402" y="16141"/>
                  </a:lnTo>
                  <a:cubicBezTo>
                    <a:pt x="20677" y="15089"/>
                    <a:pt x="21078" y="13710"/>
                    <a:pt x="21404" y="12357"/>
                  </a:cubicBezTo>
                  <a:cubicBezTo>
                    <a:pt x="21755" y="10878"/>
                    <a:pt x="22031" y="9550"/>
                    <a:pt x="22206" y="8297"/>
                  </a:cubicBezTo>
                  <a:cubicBezTo>
                    <a:pt x="22407" y="6818"/>
                    <a:pt x="22457" y="5515"/>
                    <a:pt x="22407" y="4287"/>
                  </a:cubicBezTo>
                  <a:cubicBezTo>
                    <a:pt x="22332" y="3209"/>
                    <a:pt x="22156" y="2181"/>
                    <a:pt x="21855" y="1254"/>
                  </a:cubicBezTo>
                  <a:cubicBezTo>
                    <a:pt x="21855" y="1204"/>
                    <a:pt x="21830" y="1154"/>
                    <a:pt x="21805" y="1078"/>
                  </a:cubicBezTo>
                  <a:cubicBezTo>
                    <a:pt x="21379" y="978"/>
                    <a:pt x="20928" y="828"/>
                    <a:pt x="20502" y="677"/>
                  </a:cubicBezTo>
                  <a:cubicBezTo>
                    <a:pt x="19976" y="477"/>
                    <a:pt x="19474" y="251"/>
                    <a:pt x="19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564;p42">
              <a:extLst>
                <a:ext uri="{FF2B5EF4-FFF2-40B4-BE49-F238E27FC236}">
                  <a16:creationId xmlns:a16="http://schemas.microsoft.com/office/drawing/2014/main" id="{D59FAFCA-276D-4C36-9035-1BA63C0993FB}"/>
                </a:ext>
              </a:extLst>
            </p:cNvPr>
            <p:cNvSpPr/>
            <p:nvPr/>
          </p:nvSpPr>
          <p:spPr>
            <a:xfrm>
              <a:off x="7021440" y="4110403"/>
              <a:ext cx="27319" cy="48210"/>
            </a:xfrm>
            <a:custGeom>
              <a:avLst/>
              <a:gdLst/>
              <a:ahLst/>
              <a:cxnLst/>
              <a:rect l="l" t="t" r="r" b="b"/>
              <a:pathLst>
                <a:path w="1279" h="2257" extrusionOk="0">
                  <a:moveTo>
                    <a:pt x="426" y="1"/>
                  </a:moveTo>
                  <a:cubicBezTo>
                    <a:pt x="276" y="226"/>
                    <a:pt x="126" y="452"/>
                    <a:pt x="0" y="702"/>
                  </a:cubicBezTo>
                  <a:cubicBezTo>
                    <a:pt x="201" y="1129"/>
                    <a:pt x="426" y="1580"/>
                    <a:pt x="652" y="2006"/>
                  </a:cubicBezTo>
                  <a:cubicBezTo>
                    <a:pt x="677" y="2081"/>
                    <a:pt x="727" y="2156"/>
                    <a:pt x="827" y="2181"/>
                  </a:cubicBezTo>
                  <a:cubicBezTo>
                    <a:pt x="877" y="2206"/>
                    <a:pt x="928" y="2206"/>
                    <a:pt x="953" y="2206"/>
                  </a:cubicBezTo>
                  <a:lnTo>
                    <a:pt x="1028" y="2206"/>
                  </a:lnTo>
                  <a:cubicBezTo>
                    <a:pt x="1053" y="2231"/>
                    <a:pt x="1128" y="2256"/>
                    <a:pt x="1178" y="2256"/>
                  </a:cubicBezTo>
                  <a:cubicBezTo>
                    <a:pt x="1203" y="2256"/>
                    <a:pt x="1228" y="2231"/>
                    <a:pt x="1279" y="2231"/>
                  </a:cubicBezTo>
                  <a:cubicBezTo>
                    <a:pt x="953" y="1504"/>
                    <a:pt x="677" y="753"/>
                    <a:pt x="426" y="1"/>
                  </a:cubicBezTo>
                  <a:close/>
                </a:path>
              </a:pathLst>
            </a:custGeom>
            <a:solidFill>
              <a:srgbClr val="1CD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565;p42">
              <a:extLst>
                <a:ext uri="{FF2B5EF4-FFF2-40B4-BE49-F238E27FC236}">
                  <a16:creationId xmlns:a16="http://schemas.microsoft.com/office/drawing/2014/main" id="{A8EB9AE3-E6DE-736C-C207-AEE63CA848ED}"/>
                </a:ext>
              </a:extLst>
            </p:cNvPr>
            <p:cNvSpPr/>
            <p:nvPr/>
          </p:nvSpPr>
          <p:spPr>
            <a:xfrm>
              <a:off x="5701820" y="2956749"/>
              <a:ext cx="1099613" cy="845322"/>
            </a:xfrm>
            <a:custGeom>
              <a:avLst/>
              <a:gdLst/>
              <a:ahLst/>
              <a:cxnLst/>
              <a:rect l="l" t="t" r="r" b="b"/>
              <a:pathLst>
                <a:path w="51480" h="39575" extrusionOk="0">
                  <a:moveTo>
                    <a:pt x="11479" y="0"/>
                  </a:moveTo>
                  <a:cubicBezTo>
                    <a:pt x="11404" y="0"/>
                    <a:pt x="11329" y="25"/>
                    <a:pt x="11254" y="76"/>
                  </a:cubicBezTo>
                  <a:cubicBezTo>
                    <a:pt x="10176" y="878"/>
                    <a:pt x="9173" y="1579"/>
                    <a:pt x="8196" y="2206"/>
                  </a:cubicBezTo>
                  <a:cubicBezTo>
                    <a:pt x="5790" y="3735"/>
                    <a:pt x="3685" y="4787"/>
                    <a:pt x="1605" y="5439"/>
                  </a:cubicBezTo>
                  <a:cubicBezTo>
                    <a:pt x="1605" y="5439"/>
                    <a:pt x="1579" y="5464"/>
                    <a:pt x="1579" y="5464"/>
                  </a:cubicBezTo>
                  <a:lnTo>
                    <a:pt x="1554" y="5464"/>
                  </a:lnTo>
                  <a:cubicBezTo>
                    <a:pt x="1178" y="5589"/>
                    <a:pt x="878" y="5665"/>
                    <a:pt x="552" y="5740"/>
                  </a:cubicBezTo>
                  <a:cubicBezTo>
                    <a:pt x="477" y="5765"/>
                    <a:pt x="402" y="5815"/>
                    <a:pt x="351" y="5865"/>
                  </a:cubicBezTo>
                  <a:cubicBezTo>
                    <a:pt x="326" y="5915"/>
                    <a:pt x="326" y="5940"/>
                    <a:pt x="301" y="5965"/>
                  </a:cubicBezTo>
                  <a:cubicBezTo>
                    <a:pt x="276" y="5965"/>
                    <a:pt x="251" y="5990"/>
                    <a:pt x="226" y="5990"/>
                  </a:cubicBezTo>
                  <a:cubicBezTo>
                    <a:pt x="151" y="6015"/>
                    <a:pt x="76" y="6066"/>
                    <a:pt x="51" y="6141"/>
                  </a:cubicBezTo>
                  <a:cubicBezTo>
                    <a:pt x="1" y="6216"/>
                    <a:pt x="1" y="6316"/>
                    <a:pt x="26" y="6391"/>
                  </a:cubicBezTo>
                  <a:cubicBezTo>
                    <a:pt x="402" y="7419"/>
                    <a:pt x="752" y="8447"/>
                    <a:pt x="1103" y="9474"/>
                  </a:cubicBezTo>
                  <a:cubicBezTo>
                    <a:pt x="2381" y="13083"/>
                    <a:pt x="3685" y="16818"/>
                    <a:pt x="5163" y="20427"/>
                  </a:cubicBezTo>
                  <a:cubicBezTo>
                    <a:pt x="6241" y="23033"/>
                    <a:pt x="7319" y="25289"/>
                    <a:pt x="8447" y="27369"/>
                  </a:cubicBezTo>
                  <a:cubicBezTo>
                    <a:pt x="9725" y="29725"/>
                    <a:pt x="11028" y="31755"/>
                    <a:pt x="12482" y="33559"/>
                  </a:cubicBezTo>
                  <a:cubicBezTo>
                    <a:pt x="12833" y="34036"/>
                    <a:pt x="13209" y="34487"/>
                    <a:pt x="13635" y="34963"/>
                  </a:cubicBezTo>
                  <a:cubicBezTo>
                    <a:pt x="14086" y="35464"/>
                    <a:pt x="14487" y="35890"/>
                    <a:pt x="14913" y="36266"/>
                  </a:cubicBezTo>
                  <a:cubicBezTo>
                    <a:pt x="15740" y="37018"/>
                    <a:pt x="16692" y="37670"/>
                    <a:pt x="17695" y="38196"/>
                  </a:cubicBezTo>
                  <a:cubicBezTo>
                    <a:pt x="18622" y="38647"/>
                    <a:pt x="19650" y="39023"/>
                    <a:pt x="20727" y="39249"/>
                  </a:cubicBezTo>
                  <a:cubicBezTo>
                    <a:pt x="21705" y="39474"/>
                    <a:pt x="22758" y="39575"/>
                    <a:pt x="23910" y="39575"/>
                  </a:cubicBezTo>
                  <a:cubicBezTo>
                    <a:pt x="24938" y="39575"/>
                    <a:pt x="25991" y="39499"/>
                    <a:pt x="27144" y="39299"/>
                  </a:cubicBezTo>
                  <a:cubicBezTo>
                    <a:pt x="28221" y="39098"/>
                    <a:pt x="29324" y="38848"/>
                    <a:pt x="30427" y="38497"/>
                  </a:cubicBezTo>
                  <a:cubicBezTo>
                    <a:pt x="32382" y="37895"/>
                    <a:pt x="34462" y="37043"/>
                    <a:pt x="36768" y="35915"/>
                  </a:cubicBezTo>
                  <a:cubicBezTo>
                    <a:pt x="37570" y="35514"/>
                    <a:pt x="38397" y="35063"/>
                    <a:pt x="39324" y="34537"/>
                  </a:cubicBezTo>
                  <a:cubicBezTo>
                    <a:pt x="40301" y="34011"/>
                    <a:pt x="41229" y="33459"/>
                    <a:pt x="42106" y="32908"/>
                  </a:cubicBezTo>
                  <a:cubicBezTo>
                    <a:pt x="42131" y="32908"/>
                    <a:pt x="42156" y="32933"/>
                    <a:pt x="42181" y="32933"/>
                  </a:cubicBezTo>
                  <a:cubicBezTo>
                    <a:pt x="42231" y="32933"/>
                    <a:pt x="42256" y="32933"/>
                    <a:pt x="42281" y="32908"/>
                  </a:cubicBezTo>
                  <a:cubicBezTo>
                    <a:pt x="42357" y="32883"/>
                    <a:pt x="42407" y="32858"/>
                    <a:pt x="42457" y="32757"/>
                  </a:cubicBezTo>
                  <a:cubicBezTo>
                    <a:pt x="42507" y="32732"/>
                    <a:pt x="42532" y="32682"/>
                    <a:pt x="42557" y="32632"/>
                  </a:cubicBezTo>
                  <a:cubicBezTo>
                    <a:pt x="44838" y="31178"/>
                    <a:pt x="46743" y="29725"/>
                    <a:pt x="48372" y="28171"/>
                  </a:cubicBezTo>
                  <a:cubicBezTo>
                    <a:pt x="48422" y="28121"/>
                    <a:pt x="48447" y="28046"/>
                    <a:pt x="48447" y="27970"/>
                  </a:cubicBezTo>
                  <a:cubicBezTo>
                    <a:pt x="48447" y="27870"/>
                    <a:pt x="48397" y="27795"/>
                    <a:pt x="48347" y="27720"/>
                  </a:cubicBezTo>
                  <a:cubicBezTo>
                    <a:pt x="48297" y="27670"/>
                    <a:pt x="48221" y="27645"/>
                    <a:pt x="48146" y="27645"/>
                  </a:cubicBezTo>
                  <a:cubicBezTo>
                    <a:pt x="48046" y="27645"/>
                    <a:pt x="47971" y="27695"/>
                    <a:pt x="47896" y="27745"/>
                  </a:cubicBezTo>
                  <a:cubicBezTo>
                    <a:pt x="47469" y="28146"/>
                    <a:pt x="47043" y="28547"/>
                    <a:pt x="46567" y="28948"/>
                  </a:cubicBezTo>
                  <a:cubicBezTo>
                    <a:pt x="46149" y="29322"/>
                    <a:pt x="45692" y="29677"/>
                    <a:pt x="45213" y="30030"/>
                  </a:cubicBezTo>
                  <a:lnTo>
                    <a:pt x="45213" y="30030"/>
                  </a:lnTo>
                  <a:cubicBezTo>
                    <a:pt x="45907" y="29435"/>
                    <a:pt x="46625" y="28814"/>
                    <a:pt x="47244" y="28121"/>
                  </a:cubicBezTo>
                  <a:cubicBezTo>
                    <a:pt x="47645" y="27695"/>
                    <a:pt x="47996" y="27244"/>
                    <a:pt x="48297" y="26767"/>
                  </a:cubicBezTo>
                  <a:cubicBezTo>
                    <a:pt x="48597" y="26341"/>
                    <a:pt x="48873" y="25865"/>
                    <a:pt x="49149" y="25314"/>
                  </a:cubicBezTo>
                  <a:cubicBezTo>
                    <a:pt x="49675" y="24336"/>
                    <a:pt x="50126" y="23309"/>
                    <a:pt x="50477" y="22231"/>
                  </a:cubicBezTo>
                  <a:cubicBezTo>
                    <a:pt x="51179" y="20101"/>
                    <a:pt x="51479" y="17845"/>
                    <a:pt x="51304" y="15715"/>
                  </a:cubicBezTo>
                  <a:cubicBezTo>
                    <a:pt x="51229" y="14612"/>
                    <a:pt x="51003" y="13509"/>
                    <a:pt x="50703" y="12482"/>
                  </a:cubicBezTo>
                  <a:cubicBezTo>
                    <a:pt x="50352" y="11404"/>
                    <a:pt x="49901" y="10351"/>
                    <a:pt x="49299" y="9374"/>
                  </a:cubicBezTo>
                  <a:cubicBezTo>
                    <a:pt x="49174" y="9148"/>
                    <a:pt x="49048" y="8923"/>
                    <a:pt x="48898" y="8722"/>
                  </a:cubicBezTo>
                  <a:cubicBezTo>
                    <a:pt x="49500" y="8371"/>
                    <a:pt x="50101" y="7995"/>
                    <a:pt x="50677" y="7619"/>
                  </a:cubicBezTo>
                  <a:cubicBezTo>
                    <a:pt x="50728" y="7594"/>
                    <a:pt x="50778" y="7519"/>
                    <a:pt x="50778" y="7444"/>
                  </a:cubicBezTo>
                  <a:cubicBezTo>
                    <a:pt x="50803" y="7344"/>
                    <a:pt x="50778" y="7244"/>
                    <a:pt x="50728" y="7193"/>
                  </a:cubicBezTo>
                  <a:cubicBezTo>
                    <a:pt x="50677" y="7093"/>
                    <a:pt x="50577" y="7068"/>
                    <a:pt x="50477" y="7068"/>
                  </a:cubicBezTo>
                  <a:cubicBezTo>
                    <a:pt x="50402" y="7068"/>
                    <a:pt x="50352" y="7093"/>
                    <a:pt x="50276" y="7118"/>
                  </a:cubicBezTo>
                  <a:cubicBezTo>
                    <a:pt x="49575" y="7594"/>
                    <a:pt x="48798" y="8071"/>
                    <a:pt x="47921" y="8572"/>
                  </a:cubicBezTo>
                  <a:cubicBezTo>
                    <a:pt x="47068" y="9073"/>
                    <a:pt x="46166" y="9549"/>
                    <a:pt x="45314" y="10025"/>
                  </a:cubicBezTo>
                  <a:lnTo>
                    <a:pt x="44487" y="10477"/>
                  </a:lnTo>
                  <a:cubicBezTo>
                    <a:pt x="43810" y="10878"/>
                    <a:pt x="43109" y="11254"/>
                    <a:pt x="42432" y="11655"/>
                  </a:cubicBezTo>
                  <a:cubicBezTo>
                    <a:pt x="41956" y="11930"/>
                    <a:pt x="41479" y="12181"/>
                    <a:pt x="41003" y="12457"/>
                  </a:cubicBezTo>
                  <a:cubicBezTo>
                    <a:pt x="38547" y="13835"/>
                    <a:pt x="36116" y="15138"/>
                    <a:pt x="33810" y="16291"/>
                  </a:cubicBezTo>
                  <a:lnTo>
                    <a:pt x="33334" y="16542"/>
                  </a:lnTo>
                  <a:cubicBezTo>
                    <a:pt x="32357" y="17018"/>
                    <a:pt x="31329" y="17544"/>
                    <a:pt x="30326" y="17995"/>
                  </a:cubicBezTo>
                  <a:cubicBezTo>
                    <a:pt x="28873" y="18672"/>
                    <a:pt x="27670" y="19123"/>
                    <a:pt x="26542" y="19424"/>
                  </a:cubicBezTo>
                  <a:cubicBezTo>
                    <a:pt x="25715" y="19625"/>
                    <a:pt x="24988" y="19750"/>
                    <a:pt x="24311" y="19775"/>
                  </a:cubicBezTo>
                  <a:cubicBezTo>
                    <a:pt x="24161" y="19725"/>
                    <a:pt x="24036" y="19650"/>
                    <a:pt x="23885" y="19574"/>
                  </a:cubicBezTo>
                  <a:cubicBezTo>
                    <a:pt x="23660" y="19449"/>
                    <a:pt x="23434" y="19249"/>
                    <a:pt x="23209" y="19023"/>
                  </a:cubicBezTo>
                  <a:cubicBezTo>
                    <a:pt x="22858" y="18672"/>
                    <a:pt x="22582" y="18271"/>
                    <a:pt x="22357" y="17920"/>
                  </a:cubicBezTo>
                  <a:cubicBezTo>
                    <a:pt x="22056" y="17519"/>
                    <a:pt x="21780" y="17093"/>
                    <a:pt x="21504" y="16667"/>
                  </a:cubicBezTo>
                  <a:lnTo>
                    <a:pt x="21404" y="16517"/>
                  </a:lnTo>
                  <a:cubicBezTo>
                    <a:pt x="20727" y="15489"/>
                    <a:pt x="20026" y="14386"/>
                    <a:pt x="19274" y="13158"/>
                  </a:cubicBezTo>
                  <a:cubicBezTo>
                    <a:pt x="17845" y="10853"/>
                    <a:pt x="16492" y="8497"/>
                    <a:pt x="15264" y="6291"/>
                  </a:cubicBezTo>
                  <a:lnTo>
                    <a:pt x="14236" y="4512"/>
                  </a:lnTo>
                  <a:cubicBezTo>
                    <a:pt x="13434" y="3033"/>
                    <a:pt x="12607" y="1579"/>
                    <a:pt x="11755" y="126"/>
                  </a:cubicBezTo>
                  <a:cubicBezTo>
                    <a:pt x="11730" y="51"/>
                    <a:pt x="11630" y="0"/>
                    <a:pt x="11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566;p42">
              <a:extLst>
                <a:ext uri="{FF2B5EF4-FFF2-40B4-BE49-F238E27FC236}">
                  <a16:creationId xmlns:a16="http://schemas.microsoft.com/office/drawing/2014/main" id="{90A86207-89D7-03A4-4A54-AF76B0A3B327}"/>
                </a:ext>
              </a:extLst>
            </p:cNvPr>
            <p:cNvSpPr/>
            <p:nvPr/>
          </p:nvSpPr>
          <p:spPr>
            <a:xfrm>
              <a:off x="6204506" y="3377520"/>
              <a:ext cx="23047" cy="9270"/>
            </a:xfrm>
            <a:custGeom>
              <a:avLst/>
              <a:gdLst/>
              <a:ahLst/>
              <a:cxnLst/>
              <a:rect l="l" t="t" r="r" b="b"/>
              <a:pathLst>
                <a:path w="1079" h="434" extrusionOk="0">
                  <a:moveTo>
                    <a:pt x="51" y="1"/>
                  </a:moveTo>
                  <a:cubicBezTo>
                    <a:pt x="26" y="26"/>
                    <a:pt x="26" y="26"/>
                    <a:pt x="0" y="51"/>
                  </a:cubicBezTo>
                  <a:cubicBezTo>
                    <a:pt x="0" y="101"/>
                    <a:pt x="0" y="126"/>
                    <a:pt x="26" y="151"/>
                  </a:cubicBezTo>
                  <a:cubicBezTo>
                    <a:pt x="26" y="176"/>
                    <a:pt x="51" y="176"/>
                    <a:pt x="76" y="201"/>
                  </a:cubicBezTo>
                  <a:cubicBezTo>
                    <a:pt x="226" y="251"/>
                    <a:pt x="351" y="301"/>
                    <a:pt x="502" y="352"/>
                  </a:cubicBezTo>
                  <a:cubicBezTo>
                    <a:pt x="652" y="402"/>
                    <a:pt x="802" y="427"/>
                    <a:pt x="978" y="427"/>
                  </a:cubicBezTo>
                  <a:cubicBezTo>
                    <a:pt x="987" y="431"/>
                    <a:pt x="996" y="433"/>
                    <a:pt x="1004" y="433"/>
                  </a:cubicBezTo>
                  <a:cubicBezTo>
                    <a:pt x="1044" y="433"/>
                    <a:pt x="1078" y="388"/>
                    <a:pt x="1078" y="327"/>
                  </a:cubicBezTo>
                  <a:cubicBezTo>
                    <a:pt x="1078" y="301"/>
                    <a:pt x="1078" y="276"/>
                    <a:pt x="1053" y="251"/>
                  </a:cubicBezTo>
                  <a:cubicBezTo>
                    <a:pt x="1028" y="251"/>
                    <a:pt x="1003" y="226"/>
                    <a:pt x="978" y="226"/>
                  </a:cubicBezTo>
                  <a:cubicBezTo>
                    <a:pt x="928" y="226"/>
                    <a:pt x="878" y="226"/>
                    <a:pt x="828" y="201"/>
                  </a:cubicBezTo>
                  <a:cubicBezTo>
                    <a:pt x="727" y="201"/>
                    <a:pt x="602" y="151"/>
                    <a:pt x="502" y="126"/>
                  </a:cubicBezTo>
                  <a:cubicBezTo>
                    <a:pt x="376" y="101"/>
                    <a:pt x="251" y="5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567;p42">
              <a:extLst>
                <a:ext uri="{FF2B5EF4-FFF2-40B4-BE49-F238E27FC236}">
                  <a16:creationId xmlns:a16="http://schemas.microsoft.com/office/drawing/2014/main" id="{7C142115-4460-A136-1423-55971E07D83D}"/>
                </a:ext>
              </a:extLst>
            </p:cNvPr>
            <p:cNvSpPr/>
            <p:nvPr/>
          </p:nvSpPr>
          <p:spPr>
            <a:xfrm>
              <a:off x="6202370" y="3376986"/>
              <a:ext cx="26785" cy="8160"/>
            </a:xfrm>
            <a:custGeom>
              <a:avLst/>
              <a:gdLst/>
              <a:ahLst/>
              <a:cxnLst/>
              <a:rect l="l" t="t" r="r" b="b"/>
              <a:pathLst>
                <a:path w="1254" h="382" extrusionOk="0">
                  <a:moveTo>
                    <a:pt x="100" y="1"/>
                  </a:moveTo>
                  <a:cubicBezTo>
                    <a:pt x="100" y="1"/>
                    <a:pt x="75" y="1"/>
                    <a:pt x="75" y="26"/>
                  </a:cubicBezTo>
                  <a:cubicBezTo>
                    <a:pt x="50" y="26"/>
                    <a:pt x="25" y="51"/>
                    <a:pt x="25" y="76"/>
                  </a:cubicBezTo>
                  <a:cubicBezTo>
                    <a:pt x="0" y="126"/>
                    <a:pt x="25" y="201"/>
                    <a:pt x="75" y="201"/>
                  </a:cubicBezTo>
                  <a:cubicBezTo>
                    <a:pt x="426" y="276"/>
                    <a:pt x="802" y="352"/>
                    <a:pt x="1153" y="377"/>
                  </a:cubicBezTo>
                  <a:cubicBezTo>
                    <a:pt x="1160" y="380"/>
                    <a:pt x="1167" y="382"/>
                    <a:pt x="1174" y="382"/>
                  </a:cubicBezTo>
                  <a:cubicBezTo>
                    <a:pt x="1216" y="382"/>
                    <a:pt x="1253" y="320"/>
                    <a:pt x="1253" y="276"/>
                  </a:cubicBezTo>
                  <a:cubicBezTo>
                    <a:pt x="1253" y="226"/>
                    <a:pt x="1203" y="176"/>
                    <a:pt x="1153" y="176"/>
                  </a:cubicBezTo>
                  <a:cubicBezTo>
                    <a:pt x="978" y="151"/>
                    <a:pt x="777" y="126"/>
                    <a:pt x="602" y="101"/>
                  </a:cubicBezTo>
                  <a:cubicBezTo>
                    <a:pt x="451" y="76"/>
                    <a:pt x="301" y="5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568;p42">
              <a:extLst>
                <a:ext uri="{FF2B5EF4-FFF2-40B4-BE49-F238E27FC236}">
                  <a16:creationId xmlns:a16="http://schemas.microsoft.com/office/drawing/2014/main" id="{02ABAEB4-2BC0-0EE0-2CFC-1C63F2611960}"/>
                </a:ext>
              </a:extLst>
            </p:cNvPr>
            <p:cNvSpPr/>
            <p:nvPr/>
          </p:nvSpPr>
          <p:spPr>
            <a:xfrm>
              <a:off x="6205040" y="3376986"/>
              <a:ext cx="24115" cy="7519"/>
            </a:xfrm>
            <a:custGeom>
              <a:avLst/>
              <a:gdLst/>
              <a:ahLst/>
              <a:cxnLst/>
              <a:rect l="l" t="t" r="r" b="b"/>
              <a:pathLst>
                <a:path w="1129" h="352" extrusionOk="0">
                  <a:moveTo>
                    <a:pt x="51" y="1"/>
                  </a:moveTo>
                  <a:cubicBezTo>
                    <a:pt x="26" y="26"/>
                    <a:pt x="26" y="51"/>
                    <a:pt x="1" y="76"/>
                  </a:cubicBezTo>
                  <a:cubicBezTo>
                    <a:pt x="1" y="101"/>
                    <a:pt x="1" y="126"/>
                    <a:pt x="26" y="151"/>
                  </a:cubicBezTo>
                  <a:cubicBezTo>
                    <a:pt x="26" y="176"/>
                    <a:pt x="51" y="201"/>
                    <a:pt x="76" y="201"/>
                  </a:cubicBezTo>
                  <a:cubicBezTo>
                    <a:pt x="376" y="251"/>
                    <a:pt x="702" y="301"/>
                    <a:pt x="1003" y="352"/>
                  </a:cubicBezTo>
                  <a:cubicBezTo>
                    <a:pt x="1078" y="352"/>
                    <a:pt x="1128" y="301"/>
                    <a:pt x="1128" y="251"/>
                  </a:cubicBezTo>
                  <a:cubicBezTo>
                    <a:pt x="1128" y="226"/>
                    <a:pt x="1103" y="176"/>
                    <a:pt x="1103" y="176"/>
                  </a:cubicBezTo>
                  <a:cubicBezTo>
                    <a:pt x="1078" y="151"/>
                    <a:pt x="1053" y="126"/>
                    <a:pt x="1028" y="126"/>
                  </a:cubicBezTo>
                  <a:cubicBezTo>
                    <a:pt x="828" y="101"/>
                    <a:pt x="627" y="76"/>
                    <a:pt x="427" y="51"/>
                  </a:cubicBezTo>
                  <a:lnTo>
                    <a:pt x="452" y="51"/>
                  </a:lnTo>
                  <a:cubicBezTo>
                    <a:pt x="351" y="26"/>
                    <a:pt x="251" y="26"/>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569;p42">
              <a:extLst>
                <a:ext uri="{FF2B5EF4-FFF2-40B4-BE49-F238E27FC236}">
                  <a16:creationId xmlns:a16="http://schemas.microsoft.com/office/drawing/2014/main" id="{124D75E4-F4C3-9C74-BCEF-D92A9FE90646}"/>
                </a:ext>
              </a:extLst>
            </p:cNvPr>
            <p:cNvSpPr/>
            <p:nvPr/>
          </p:nvSpPr>
          <p:spPr>
            <a:xfrm>
              <a:off x="6204506" y="3375918"/>
              <a:ext cx="25717" cy="8053"/>
            </a:xfrm>
            <a:custGeom>
              <a:avLst/>
              <a:gdLst/>
              <a:ahLst/>
              <a:cxnLst/>
              <a:rect l="l" t="t" r="r" b="b"/>
              <a:pathLst>
                <a:path w="1204" h="377" extrusionOk="0">
                  <a:moveTo>
                    <a:pt x="76" y="1"/>
                  </a:moveTo>
                  <a:cubicBezTo>
                    <a:pt x="51" y="26"/>
                    <a:pt x="26" y="51"/>
                    <a:pt x="26" y="76"/>
                  </a:cubicBezTo>
                  <a:cubicBezTo>
                    <a:pt x="0" y="126"/>
                    <a:pt x="26" y="176"/>
                    <a:pt x="101" y="201"/>
                  </a:cubicBezTo>
                  <a:cubicBezTo>
                    <a:pt x="427" y="276"/>
                    <a:pt x="777" y="326"/>
                    <a:pt x="1103" y="376"/>
                  </a:cubicBezTo>
                  <a:cubicBezTo>
                    <a:pt x="1153" y="376"/>
                    <a:pt x="1203" y="326"/>
                    <a:pt x="1203" y="276"/>
                  </a:cubicBezTo>
                  <a:cubicBezTo>
                    <a:pt x="1203" y="251"/>
                    <a:pt x="1203" y="201"/>
                    <a:pt x="1178" y="201"/>
                  </a:cubicBezTo>
                  <a:cubicBezTo>
                    <a:pt x="1153" y="176"/>
                    <a:pt x="1153" y="151"/>
                    <a:pt x="1103" y="151"/>
                  </a:cubicBezTo>
                  <a:cubicBezTo>
                    <a:pt x="928" y="126"/>
                    <a:pt x="752" y="101"/>
                    <a:pt x="577" y="76"/>
                  </a:cubicBezTo>
                  <a:lnTo>
                    <a:pt x="602" y="76"/>
                  </a:lnTo>
                  <a:cubicBezTo>
                    <a:pt x="452" y="51"/>
                    <a:pt x="301" y="26"/>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570;p42">
              <a:extLst>
                <a:ext uri="{FF2B5EF4-FFF2-40B4-BE49-F238E27FC236}">
                  <a16:creationId xmlns:a16="http://schemas.microsoft.com/office/drawing/2014/main" id="{BF2C08AA-3508-33EE-141F-F1171DB7DE6B}"/>
                </a:ext>
              </a:extLst>
            </p:cNvPr>
            <p:cNvSpPr/>
            <p:nvPr/>
          </p:nvSpPr>
          <p:spPr>
            <a:xfrm>
              <a:off x="6206642" y="3375918"/>
              <a:ext cx="22513" cy="6985"/>
            </a:xfrm>
            <a:custGeom>
              <a:avLst/>
              <a:gdLst/>
              <a:ahLst/>
              <a:cxnLst/>
              <a:rect l="l" t="t" r="r" b="b"/>
              <a:pathLst>
                <a:path w="1054" h="327" extrusionOk="0">
                  <a:moveTo>
                    <a:pt x="51" y="1"/>
                  </a:moveTo>
                  <a:cubicBezTo>
                    <a:pt x="26" y="26"/>
                    <a:pt x="1" y="51"/>
                    <a:pt x="1" y="76"/>
                  </a:cubicBezTo>
                  <a:cubicBezTo>
                    <a:pt x="1" y="101"/>
                    <a:pt x="1" y="126"/>
                    <a:pt x="1" y="151"/>
                  </a:cubicBezTo>
                  <a:cubicBezTo>
                    <a:pt x="26" y="176"/>
                    <a:pt x="51" y="201"/>
                    <a:pt x="76" y="201"/>
                  </a:cubicBezTo>
                  <a:cubicBezTo>
                    <a:pt x="352" y="251"/>
                    <a:pt x="652" y="301"/>
                    <a:pt x="928" y="326"/>
                  </a:cubicBezTo>
                  <a:cubicBezTo>
                    <a:pt x="978" y="326"/>
                    <a:pt x="1028" y="276"/>
                    <a:pt x="1028" y="226"/>
                  </a:cubicBezTo>
                  <a:cubicBezTo>
                    <a:pt x="1053" y="176"/>
                    <a:pt x="1003" y="126"/>
                    <a:pt x="928" y="126"/>
                  </a:cubicBezTo>
                  <a:cubicBezTo>
                    <a:pt x="728" y="101"/>
                    <a:pt x="552" y="76"/>
                    <a:pt x="352" y="51"/>
                  </a:cubicBezTo>
                  <a:cubicBezTo>
                    <a:pt x="276" y="26"/>
                    <a:pt x="201" y="2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571;p42">
              <a:extLst>
                <a:ext uri="{FF2B5EF4-FFF2-40B4-BE49-F238E27FC236}">
                  <a16:creationId xmlns:a16="http://schemas.microsoft.com/office/drawing/2014/main" id="{38A9E5EE-8F50-7A9E-9A13-17C5B3DC8592}"/>
                </a:ext>
              </a:extLst>
            </p:cNvPr>
            <p:cNvSpPr/>
            <p:nvPr/>
          </p:nvSpPr>
          <p:spPr>
            <a:xfrm>
              <a:off x="6200212" y="3372180"/>
              <a:ext cx="28943" cy="12325"/>
            </a:xfrm>
            <a:custGeom>
              <a:avLst/>
              <a:gdLst/>
              <a:ahLst/>
              <a:cxnLst/>
              <a:rect l="l" t="t" r="r" b="b"/>
              <a:pathLst>
                <a:path w="1355" h="577" extrusionOk="0">
                  <a:moveTo>
                    <a:pt x="76" y="0"/>
                  </a:moveTo>
                  <a:cubicBezTo>
                    <a:pt x="51" y="0"/>
                    <a:pt x="26" y="25"/>
                    <a:pt x="26" y="50"/>
                  </a:cubicBezTo>
                  <a:cubicBezTo>
                    <a:pt x="1" y="100"/>
                    <a:pt x="1" y="176"/>
                    <a:pt x="51" y="201"/>
                  </a:cubicBezTo>
                  <a:cubicBezTo>
                    <a:pt x="227" y="276"/>
                    <a:pt x="427" y="376"/>
                    <a:pt x="628" y="451"/>
                  </a:cubicBezTo>
                  <a:cubicBezTo>
                    <a:pt x="803" y="501"/>
                    <a:pt x="1029" y="551"/>
                    <a:pt x="1229" y="577"/>
                  </a:cubicBezTo>
                  <a:cubicBezTo>
                    <a:pt x="1279" y="577"/>
                    <a:pt x="1304" y="526"/>
                    <a:pt x="1329" y="501"/>
                  </a:cubicBezTo>
                  <a:cubicBezTo>
                    <a:pt x="1354" y="426"/>
                    <a:pt x="1304" y="376"/>
                    <a:pt x="1254" y="351"/>
                  </a:cubicBezTo>
                  <a:cubicBezTo>
                    <a:pt x="953" y="251"/>
                    <a:pt x="628" y="176"/>
                    <a:pt x="302" y="75"/>
                  </a:cubicBezTo>
                  <a:lnTo>
                    <a:pt x="277" y="75"/>
                  </a:lnTo>
                  <a:cubicBezTo>
                    <a:pt x="227" y="50"/>
                    <a:pt x="201" y="25"/>
                    <a:pt x="151" y="25"/>
                  </a:cubicBezTo>
                  <a:cubicBezTo>
                    <a:pt x="151" y="0"/>
                    <a:pt x="12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572;p42">
              <a:extLst>
                <a:ext uri="{FF2B5EF4-FFF2-40B4-BE49-F238E27FC236}">
                  <a16:creationId xmlns:a16="http://schemas.microsoft.com/office/drawing/2014/main" id="{24BA0BCD-4662-981B-C57B-0840E676E71D}"/>
                </a:ext>
              </a:extLst>
            </p:cNvPr>
            <p:cNvSpPr/>
            <p:nvPr/>
          </p:nvSpPr>
          <p:spPr>
            <a:xfrm>
              <a:off x="6202370" y="3371646"/>
              <a:ext cx="21958" cy="11470"/>
            </a:xfrm>
            <a:custGeom>
              <a:avLst/>
              <a:gdLst/>
              <a:ahLst/>
              <a:cxnLst/>
              <a:rect l="l" t="t" r="r" b="b"/>
              <a:pathLst>
                <a:path w="1028" h="537" extrusionOk="0">
                  <a:moveTo>
                    <a:pt x="100" y="0"/>
                  </a:moveTo>
                  <a:cubicBezTo>
                    <a:pt x="75" y="0"/>
                    <a:pt x="25" y="25"/>
                    <a:pt x="25" y="50"/>
                  </a:cubicBezTo>
                  <a:cubicBezTo>
                    <a:pt x="0" y="100"/>
                    <a:pt x="0" y="175"/>
                    <a:pt x="50" y="201"/>
                  </a:cubicBezTo>
                  <a:cubicBezTo>
                    <a:pt x="176" y="251"/>
                    <a:pt x="276" y="301"/>
                    <a:pt x="401" y="376"/>
                  </a:cubicBezTo>
                  <a:cubicBezTo>
                    <a:pt x="552" y="426"/>
                    <a:pt x="727" y="476"/>
                    <a:pt x="877" y="526"/>
                  </a:cubicBezTo>
                  <a:cubicBezTo>
                    <a:pt x="891" y="533"/>
                    <a:pt x="906" y="536"/>
                    <a:pt x="921" y="536"/>
                  </a:cubicBezTo>
                  <a:cubicBezTo>
                    <a:pt x="962" y="536"/>
                    <a:pt x="1003" y="513"/>
                    <a:pt x="1003" y="476"/>
                  </a:cubicBezTo>
                  <a:cubicBezTo>
                    <a:pt x="1028" y="401"/>
                    <a:pt x="1003" y="351"/>
                    <a:pt x="953" y="326"/>
                  </a:cubicBezTo>
                  <a:cubicBezTo>
                    <a:pt x="852" y="301"/>
                    <a:pt x="752" y="276"/>
                    <a:pt x="677" y="251"/>
                  </a:cubicBezTo>
                  <a:cubicBezTo>
                    <a:pt x="552" y="201"/>
                    <a:pt x="451" y="175"/>
                    <a:pt x="351" y="125"/>
                  </a:cubicBezTo>
                  <a:cubicBezTo>
                    <a:pt x="301" y="75"/>
                    <a:pt x="226" y="50"/>
                    <a:pt x="151" y="25"/>
                  </a:cubicBezTo>
                  <a:cubicBezTo>
                    <a:pt x="151" y="0"/>
                    <a:pt x="126"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573;p42">
              <a:extLst>
                <a:ext uri="{FF2B5EF4-FFF2-40B4-BE49-F238E27FC236}">
                  <a16:creationId xmlns:a16="http://schemas.microsoft.com/office/drawing/2014/main" id="{0A7C1B28-639D-E843-E0F5-0514176BB10E}"/>
                </a:ext>
              </a:extLst>
            </p:cNvPr>
            <p:cNvSpPr/>
            <p:nvPr/>
          </p:nvSpPr>
          <p:spPr>
            <a:xfrm>
              <a:off x="6202904" y="3372714"/>
              <a:ext cx="28921" cy="12325"/>
            </a:xfrm>
            <a:custGeom>
              <a:avLst/>
              <a:gdLst/>
              <a:ahLst/>
              <a:cxnLst/>
              <a:rect l="l" t="t" r="r" b="b"/>
              <a:pathLst>
                <a:path w="1354" h="577" extrusionOk="0">
                  <a:moveTo>
                    <a:pt x="75" y="0"/>
                  </a:moveTo>
                  <a:cubicBezTo>
                    <a:pt x="50" y="0"/>
                    <a:pt x="25" y="25"/>
                    <a:pt x="25" y="50"/>
                  </a:cubicBezTo>
                  <a:cubicBezTo>
                    <a:pt x="0" y="100"/>
                    <a:pt x="0" y="176"/>
                    <a:pt x="50" y="201"/>
                  </a:cubicBezTo>
                  <a:cubicBezTo>
                    <a:pt x="126" y="226"/>
                    <a:pt x="201" y="276"/>
                    <a:pt x="276" y="301"/>
                  </a:cubicBezTo>
                  <a:cubicBezTo>
                    <a:pt x="401" y="351"/>
                    <a:pt x="502" y="401"/>
                    <a:pt x="627" y="451"/>
                  </a:cubicBezTo>
                  <a:cubicBezTo>
                    <a:pt x="827" y="501"/>
                    <a:pt x="1028" y="552"/>
                    <a:pt x="1253" y="577"/>
                  </a:cubicBezTo>
                  <a:cubicBezTo>
                    <a:pt x="1278" y="577"/>
                    <a:pt x="1304" y="577"/>
                    <a:pt x="1329" y="552"/>
                  </a:cubicBezTo>
                  <a:cubicBezTo>
                    <a:pt x="1354" y="526"/>
                    <a:pt x="1354" y="501"/>
                    <a:pt x="1354" y="476"/>
                  </a:cubicBezTo>
                  <a:cubicBezTo>
                    <a:pt x="1354" y="451"/>
                    <a:pt x="1354" y="426"/>
                    <a:pt x="1329" y="401"/>
                  </a:cubicBezTo>
                  <a:cubicBezTo>
                    <a:pt x="1304" y="376"/>
                    <a:pt x="1278" y="376"/>
                    <a:pt x="1253" y="376"/>
                  </a:cubicBezTo>
                  <a:cubicBezTo>
                    <a:pt x="1228" y="376"/>
                    <a:pt x="1203" y="376"/>
                    <a:pt x="1178" y="351"/>
                  </a:cubicBezTo>
                  <a:cubicBezTo>
                    <a:pt x="1053" y="326"/>
                    <a:pt x="903" y="301"/>
                    <a:pt x="777" y="276"/>
                  </a:cubicBezTo>
                  <a:cubicBezTo>
                    <a:pt x="602" y="226"/>
                    <a:pt x="451" y="151"/>
                    <a:pt x="276" y="75"/>
                  </a:cubicBezTo>
                  <a:cubicBezTo>
                    <a:pt x="251" y="50"/>
                    <a:pt x="201" y="50"/>
                    <a:pt x="151" y="25"/>
                  </a:cubicBezTo>
                  <a:cubicBezTo>
                    <a:pt x="151" y="0"/>
                    <a:pt x="12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574;p42">
              <a:extLst>
                <a:ext uri="{FF2B5EF4-FFF2-40B4-BE49-F238E27FC236}">
                  <a16:creationId xmlns:a16="http://schemas.microsoft.com/office/drawing/2014/main" id="{45DD6C08-C07C-422D-08F5-2874B05C8B8A}"/>
                </a:ext>
              </a:extLst>
            </p:cNvPr>
            <p:cNvSpPr/>
            <p:nvPr/>
          </p:nvSpPr>
          <p:spPr>
            <a:xfrm>
              <a:off x="6212537" y="3376986"/>
              <a:ext cx="20356" cy="5917"/>
            </a:xfrm>
            <a:custGeom>
              <a:avLst/>
              <a:gdLst/>
              <a:ahLst/>
              <a:cxnLst/>
              <a:rect l="l" t="t" r="r" b="b"/>
              <a:pathLst>
                <a:path w="953" h="277" extrusionOk="0">
                  <a:moveTo>
                    <a:pt x="101" y="1"/>
                  </a:moveTo>
                  <a:cubicBezTo>
                    <a:pt x="51" y="1"/>
                    <a:pt x="0" y="51"/>
                    <a:pt x="0" y="101"/>
                  </a:cubicBezTo>
                  <a:cubicBezTo>
                    <a:pt x="0" y="176"/>
                    <a:pt x="51" y="201"/>
                    <a:pt x="101" y="226"/>
                  </a:cubicBezTo>
                  <a:cubicBezTo>
                    <a:pt x="351" y="251"/>
                    <a:pt x="577" y="251"/>
                    <a:pt x="827" y="276"/>
                  </a:cubicBezTo>
                  <a:cubicBezTo>
                    <a:pt x="878" y="276"/>
                    <a:pt x="928" y="226"/>
                    <a:pt x="928" y="176"/>
                  </a:cubicBezTo>
                  <a:cubicBezTo>
                    <a:pt x="953" y="126"/>
                    <a:pt x="903" y="76"/>
                    <a:pt x="827" y="76"/>
                  </a:cubicBezTo>
                  <a:cubicBezTo>
                    <a:pt x="602" y="51"/>
                    <a:pt x="351" y="26"/>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575;p42">
              <a:extLst>
                <a:ext uri="{FF2B5EF4-FFF2-40B4-BE49-F238E27FC236}">
                  <a16:creationId xmlns:a16="http://schemas.microsoft.com/office/drawing/2014/main" id="{3F2826D1-9730-9789-70F7-C0E4AB300AAA}"/>
                </a:ext>
              </a:extLst>
            </p:cNvPr>
            <p:cNvSpPr/>
            <p:nvPr/>
          </p:nvSpPr>
          <p:spPr>
            <a:xfrm>
              <a:off x="6197008" y="3371091"/>
              <a:ext cx="26785" cy="17836"/>
            </a:xfrm>
            <a:custGeom>
              <a:avLst/>
              <a:gdLst/>
              <a:ahLst/>
              <a:cxnLst/>
              <a:rect l="l" t="t" r="r" b="b"/>
              <a:pathLst>
                <a:path w="1254" h="835" extrusionOk="0">
                  <a:moveTo>
                    <a:pt x="101" y="1"/>
                  </a:moveTo>
                  <a:cubicBezTo>
                    <a:pt x="76" y="1"/>
                    <a:pt x="51" y="1"/>
                    <a:pt x="26" y="51"/>
                  </a:cubicBezTo>
                  <a:cubicBezTo>
                    <a:pt x="1" y="76"/>
                    <a:pt x="1" y="151"/>
                    <a:pt x="51" y="176"/>
                  </a:cubicBezTo>
                  <a:cubicBezTo>
                    <a:pt x="201" y="302"/>
                    <a:pt x="377" y="427"/>
                    <a:pt x="552" y="527"/>
                  </a:cubicBezTo>
                  <a:cubicBezTo>
                    <a:pt x="727" y="628"/>
                    <a:pt x="903" y="728"/>
                    <a:pt x="1103" y="828"/>
                  </a:cubicBezTo>
                  <a:cubicBezTo>
                    <a:pt x="1113" y="833"/>
                    <a:pt x="1122" y="835"/>
                    <a:pt x="1131" y="835"/>
                  </a:cubicBezTo>
                  <a:cubicBezTo>
                    <a:pt x="1171" y="835"/>
                    <a:pt x="1208" y="794"/>
                    <a:pt x="1229" y="753"/>
                  </a:cubicBezTo>
                  <a:cubicBezTo>
                    <a:pt x="1254" y="703"/>
                    <a:pt x="1229" y="653"/>
                    <a:pt x="1179" y="628"/>
                  </a:cubicBezTo>
                  <a:cubicBezTo>
                    <a:pt x="1078" y="577"/>
                    <a:pt x="1003" y="527"/>
                    <a:pt x="903" y="502"/>
                  </a:cubicBezTo>
                  <a:cubicBezTo>
                    <a:pt x="778" y="427"/>
                    <a:pt x="652" y="352"/>
                    <a:pt x="552" y="277"/>
                  </a:cubicBezTo>
                  <a:cubicBezTo>
                    <a:pt x="402" y="201"/>
                    <a:pt x="301" y="101"/>
                    <a:pt x="176" y="26"/>
                  </a:cubicBezTo>
                  <a:cubicBezTo>
                    <a:pt x="151" y="1"/>
                    <a:pt x="126"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576;p42">
              <a:extLst>
                <a:ext uri="{FF2B5EF4-FFF2-40B4-BE49-F238E27FC236}">
                  <a16:creationId xmlns:a16="http://schemas.microsoft.com/office/drawing/2014/main" id="{E8E23ED4-F4BC-3A8C-0ABE-0F4165593DD5}"/>
                </a:ext>
              </a:extLst>
            </p:cNvPr>
            <p:cNvSpPr/>
            <p:nvPr/>
          </p:nvSpPr>
          <p:spPr>
            <a:xfrm>
              <a:off x="6197008" y="3372180"/>
              <a:ext cx="22513" cy="12474"/>
            </a:xfrm>
            <a:custGeom>
              <a:avLst/>
              <a:gdLst/>
              <a:ahLst/>
              <a:cxnLst/>
              <a:rect l="l" t="t" r="r" b="b"/>
              <a:pathLst>
                <a:path w="1054" h="584" extrusionOk="0">
                  <a:moveTo>
                    <a:pt x="126" y="0"/>
                  </a:moveTo>
                  <a:cubicBezTo>
                    <a:pt x="76" y="0"/>
                    <a:pt x="26" y="25"/>
                    <a:pt x="26" y="75"/>
                  </a:cubicBezTo>
                  <a:cubicBezTo>
                    <a:pt x="1" y="125"/>
                    <a:pt x="26" y="176"/>
                    <a:pt x="76" y="201"/>
                  </a:cubicBezTo>
                  <a:cubicBezTo>
                    <a:pt x="351" y="326"/>
                    <a:pt x="627" y="451"/>
                    <a:pt x="878" y="577"/>
                  </a:cubicBezTo>
                  <a:cubicBezTo>
                    <a:pt x="887" y="581"/>
                    <a:pt x="897" y="583"/>
                    <a:pt x="907" y="583"/>
                  </a:cubicBezTo>
                  <a:cubicBezTo>
                    <a:pt x="954" y="583"/>
                    <a:pt x="1008" y="542"/>
                    <a:pt x="1028" y="501"/>
                  </a:cubicBezTo>
                  <a:cubicBezTo>
                    <a:pt x="1053" y="451"/>
                    <a:pt x="1003" y="401"/>
                    <a:pt x="953" y="376"/>
                  </a:cubicBezTo>
                  <a:cubicBezTo>
                    <a:pt x="702" y="251"/>
                    <a:pt x="427" y="125"/>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577;p42">
              <a:extLst>
                <a:ext uri="{FF2B5EF4-FFF2-40B4-BE49-F238E27FC236}">
                  <a16:creationId xmlns:a16="http://schemas.microsoft.com/office/drawing/2014/main" id="{18C0B0D5-7CC1-7174-5F78-5A5407CC7826}"/>
                </a:ext>
              </a:extLst>
            </p:cNvPr>
            <p:cNvSpPr/>
            <p:nvPr/>
          </p:nvSpPr>
          <p:spPr>
            <a:xfrm>
              <a:off x="6199678" y="3373248"/>
              <a:ext cx="23047" cy="12538"/>
            </a:xfrm>
            <a:custGeom>
              <a:avLst/>
              <a:gdLst/>
              <a:ahLst/>
              <a:cxnLst/>
              <a:rect l="l" t="t" r="r" b="b"/>
              <a:pathLst>
                <a:path w="1079" h="587" extrusionOk="0">
                  <a:moveTo>
                    <a:pt x="101" y="0"/>
                  </a:moveTo>
                  <a:cubicBezTo>
                    <a:pt x="51" y="0"/>
                    <a:pt x="26" y="25"/>
                    <a:pt x="1" y="75"/>
                  </a:cubicBezTo>
                  <a:cubicBezTo>
                    <a:pt x="1" y="100"/>
                    <a:pt x="1" y="126"/>
                    <a:pt x="1" y="151"/>
                  </a:cubicBezTo>
                  <a:cubicBezTo>
                    <a:pt x="26" y="176"/>
                    <a:pt x="51" y="201"/>
                    <a:pt x="76" y="201"/>
                  </a:cubicBezTo>
                  <a:cubicBezTo>
                    <a:pt x="352" y="326"/>
                    <a:pt x="627" y="476"/>
                    <a:pt x="903" y="577"/>
                  </a:cubicBezTo>
                  <a:cubicBezTo>
                    <a:pt x="923" y="583"/>
                    <a:pt x="942" y="587"/>
                    <a:pt x="958" y="587"/>
                  </a:cubicBezTo>
                  <a:cubicBezTo>
                    <a:pt x="1003" y="587"/>
                    <a:pt x="1035" y="563"/>
                    <a:pt x="1054" y="527"/>
                  </a:cubicBezTo>
                  <a:cubicBezTo>
                    <a:pt x="1079" y="476"/>
                    <a:pt x="1028" y="401"/>
                    <a:pt x="978" y="401"/>
                  </a:cubicBezTo>
                  <a:cubicBezTo>
                    <a:pt x="703" y="276"/>
                    <a:pt x="427" y="1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578;p42">
              <a:extLst>
                <a:ext uri="{FF2B5EF4-FFF2-40B4-BE49-F238E27FC236}">
                  <a16:creationId xmlns:a16="http://schemas.microsoft.com/office/drawing/2014/main" id="{6CE6F74C-1303-3B85-B839-E4457C73130C}"/>
                </a:ext>
              </a:extLst>
            </p:cNvPr>
            <p:cNvSpPr/>
            <p:nvPr/>
          </p:nvSpPr>
          <p:spPr>
            <a:xfrm>
              <a:off x="5701820" y="3072926"/>
              <a:ext cx="1098011" cy="729679"/>
            </a:xfrm>
            <a:custGeom>
              <a:avLst/>
              <a:gdLst/>
              <a:ahLst/>
              <a:cxnLst/>
              <a:rect l="l" t="t" r="r" b="b"/>
              <a:pathLst>
                <a:path w="51405" h="34161" extrusionOk="0">
                  <a:moveTo>
                    <a:pt x="1605" y="0"/>
                  </a:moveTo>
                  <a:lnTo>
                    <a:pt x="1554" y="25"/>
                  </a:lnTo>
                  <a:cubicBezTo>
                    <a:pt x="1178" y="125"/>
                    <a:pt x="853" y="226"/>
                    <a:pt x="552" y="301"/>
                  </a:cubicBezTo>
                  <a:cubicBezTo>
                    <a:pt x="452" y="326"/>
                    <a:pt x="402" y="376"/>
                    <a:pt x="351" y="426"/>
                  </a:cubicBezTo>
                  <a:cubicBezTo>
                    <a:pt x="326" y="476"/>
                    <a:pt x="301" y="501"/>
                    <a:pt x="301" y="526"/>
                  </a:cubicBezTo>
                  <a:lnTo>
                    <a:pt x="276" y="526"/>
                  </a:lnTo>
                  <a:cubicBezTo>
                    <a:pt x="251" y="526"/>
                    <a:pt x="251" y="526"/>
                    <a:pt x="226" y="551"/>
                  </a:cubicBezTo>
                  <a:cubicBezTo>
                    <a:pt x="151" y="576"/>
                    <a:pt x="76" y="627"/>
                    <a:pt x="26" y="702"/>
                  </a:cubicBezTo>
                  <a:cubicBezTo>
                    <a:pt x="1" y="777"/>
                    <a:pt x="1" y="877"/>
                    <a:pt x="26" y="952"/>
                  </a:cubicBezTo>
                  <a:cubicBezTo>
                    <a:pt x="376" y="1980"/>
                    <a:pt x="752" y="3008"/>
                    <a:pt x="1103" y="4035"/>
                  </a:cubicBezTo>
                  <a:lnTo>
                    <a:pt x="1153" y="4160"/>
                  </a:lnTo>
                  <a:cubicBezTo>
                    <a:pt x="2381" y="7719"/>
                    <a:pt x="3660" y="11404"/>
                    <a:pt x="5163" y="14988"/>
                  </a:cubicBezTo>
                  <a:cubicBezTo>
                    <a:pt x="6241" y="17569"/>
                    <a:pt x="7294" y="19850"/>
                    <a:pt x="8422" y="21930"/>
                  </a:cubicBezTo>
                  <a:cubicBezTo>
                    <a:pt x="9700" y="24286"/>
                    <a:pt x="11028" y="26316"/>
                    <a:pt x="12482" y="28146"/>
                  </a:cubicBezTo>
                  <a:cubicBezTo>
                    <a:pt x="12858" y="28622"/>
                    <a:pt x="13234" y="29073"/>
                    <a:pt x="13635" y="29524"/>
                  </a:cubicBezTo>
                  <a:cubicBezTo>
                    <a:pt x="14086" y="30025"/>
                    <a:pt x="14487" y="30451"/>
                    <a:pt x="14913" y="30827"/>
                  </a:cubicBezTo>
                  <a:cubicBezTo>
                    <a:pt x="15765" y="31604"/>
                    <a:pt x="16692" y="32256"/>
                    <a:pt x="17695" y="32757"/>
                  </a:cubicBezTo>
                  <a:cubicBezTo>
                    <a:pt x="18622" y="33233"/>
                    <a:pt x="19625" y="33584"/>
                    <a:pt x="20727" y="33835"/>
                  </a:cubicBezTo>
                  <a:cubicBezTo>
                    <a:pt x="21705" y="34035"/>
                    <a:pt x="22758" y="34161"/>
                    <a:pt x="23910" y="34161"/>
                  </a:cubicBezTo>
                  <a:cubicBezTo>
                    <a:pt x="24938" y="34161"/>
                    <a:pt x="25991" y="34060"/>
                    <a:pt x="27144" y="33860"/>
                  </a:cubicBezTo>
                  <a:cubicBezTo>
                    <a:pt x="28196" y="33684"/>
                    <a:pt x="29324" y="33409"/>
                    <a:pt x="30427" y="33058"/>
                  </a:cubicBezTo>
                  <a:cubicBezTo>
                    <a:pt x="32382" y="32481"/>
                    <a:pt x="34462" y="31629"/>
                    <a:pt x="36768" y="30476"/>
                  </a:cubicBezTo>
                  <a:cubicBezTo>
                    <a:pt x="37595" y="30050"/>
                    <a:pt x="38422" y="29624"/>
                    <a:pt x="39324" y="29123"/>
                  </a:cubicBezTo>
                  <a:cubicBezTo>
                    <a:pt x="40301" y="28572"/>
                    <a:pt x="41254" y="28020"/>
                    <a:pt x="42106" y="27469"/>
                  </a:cubicBezTo>
                  <a:cubicBezTo>
                    <a:pt x="42131" y="27494"/>
                    <a:pt x="42156" y="27494"/>
                    <a:pt x="42181" y="27494"/>
                  </a:cubicBezTo>
                  <a:cubicBezTo>
                    <a:pt x="42231" y="27494"/>
                    <a:pt x="42256" y="27494"/>
                    <a:pt x="42281" y="27469"/>
                  </a:cubicBezTo>
                  <a:cubicBezTo>
                    <a:pt x="42357" y="27469"/>
                    <a:pt x="42407" y="27419"/>
                    <a:pt x="42482" y="27344"/>
                  </a:cubicBezTo>
                  <a:lnTo>
                    <a:pt x="42557" y="27218"/>
                  </a:lnTo>
                  <a:cubicBezTo>
                    <a:pt x="44838" y="25765"/>
                    <a:pt x="46768" y="24286"/>
                    <a:pt x="48372" y="22757"/>
                  </a:cubicBezTo>
                  <a:cubicBezTo>
                    <a:pt x="48422" y="22682"/>
                    <a:pt x="48447" y="22607"/>
                    <a:pt x="48447" y="22531"/>
                  </a:cubicBezTo>
                  <a:cubicBezTo>
                    <a:pt x="48447" y="22431"/>
                    <a:pt x="48422" y="22331"/>
                    <a:pt x="48347" y="22281"/>
                  </a:cubicBezTo>
                  <a:cubicBezTo>
                    <a:pt x="48297" y="22231"/>
                    <a:pt x="48221" y="22206"/>
                    <a:pt x="48146" y="22206"/>
                  </a:cubicBezTo>
                  <a:cubicBezTo>
                    <a:pt x="48046" y="22206"/>
                    <a:pt x="47971" y="22231"/>
                    <a:pt x="47896" y="22306"/>
                  </a:cubicBezTo>
                  <a:cubicBezTo>
                    <a:pt x="47444" y="22732"/>
                    <a:pt x="47018" y="23108"/>
                    <a:pt x="46567" y="23509"/>
                  </a:cubicBezTo>
                  <a:cubicBezTo>
                    <a:pt x="46141" y="23860"/>
                    <a:pt x="45690" y="24211"/>
                    <a:pt x="45214" y="24587"/>
                  </a:cubicBezTo>
                  <a:cubicBezTo>
                    <a:pt x="45916" y="23985"/>
                    <a:pt x="46617" y="23384"/>
                    <a:pt x="47244" y="22707"/>
                  </a:cubicBezTo>
                  <a:cubicBezTo>
                    <a:pt x="47645" y="22281"/>
                    <a:pt x="47996" y="21830"/>
                    <a:pt x="48297" y="21354"/>
                  </a:cubicBezTo>
                  <a:cubicBezTo>
                    <a:pt x="48597" y="20902"/>
                    <a:pt x="48873" y="20426"/>
                    <a:pt x="49174" y="19875"/>
                  </a:cubicBezTo>
                  <a:cubicBezTo>
                    <a:pt x="49700" y="18897"/>
                    <a:pt x="50126" y="17870"/>
                    <a:pt x="50477" y="16792"/>
                  </a:cubicBezTo>
                  <a:cubicBezTo>
                    <a:pt x="51104" y="14912"/>
                    <a:pt x="51404" y="12907"/>
                    <a:pt x="51354" y="11003"/>
                  </a:cubicBezTo>
                  <a:lnTo>
                    <a:pt x="51354" y="11003"/>
                  </a:lnTo>
                  <a:cubicBezTo>
                    <a:pt x="51204" y="11178"/>
                    <a:pt x="51053" y="11328"/>
                    <a:pt x="50903" y="11504"/>
                  </a:cubicBezTo>
                  <a:cubicBezTo>
                    <a:pt x="50352" y="12130"/>
                    <a:pt x="49825" y="12782"/>
                    <a:pt x="49274" y="13384"/>
                  </a:cubicBezTo>
                  <a:cubicBezTo>
                    <a:pt x="48748" y="13985"/>
                    <a:pt x="48196" y="14587"/>
                    <a:pt x="47670" y="15188"/>
                  </a:cubicBezTo>
                  <a:cubicBezTo>
                    <a:pt x="46442" y="16541"/>
                    <a:pt x="45164" y="17845"/>
                    <a:pt x="43835" y="19123"/>
                  </a:cubicBezTo>
                  <a:cubicBezTo>
                    <a:pt x="42532" y="20376"/>
                    <a:pt x="41204" y="21579"/>
                    <a:pt x="39800" y="22707"/>
                  </a:cubicBezTo>
                  <a:cubicBezTo>
                    <a:pt x="38372" y="23860"/>
                    <a:pt x="36893" y="24937"/>
                    <a:pt x="35364" y="25915"/>
                  </a:cubicBezTo>
                  <a:cubicBezTo>
                    <a:pt x="34612" y="26366"/>
                    <a:pt x="33835" y="26817"/>
                    <a:pt x="33058" y="27243"/>
                  </a:cubicBezTo>
                  <a:cubicBezTo>
                    <a:pt x="32281" y="27694"/>
                    <a:pt x="31479" y="28095"/>
                    <a:pt x="30652" y="28471"/>
                  </a:cubicBezTo>
                  <a:cubicBezTo>
                    <a:pt x="29875" y="28822"/>
                    <a:pt x="29098" y="29123"/>
                    <a:pt x="28296" y="29399"/>
                  </a:cubicBezTo>
                  <a:cubicBezTo>
                    <a:pt x="27570" y="29649"/>
                    <a:pt x="26843" y="29850"/>
                    <a:pt x="26091" y="30025"/>
                  </a:cubicBezTo>
                  <a:cubicBezTo>
                    <a:pt x="25339" y="30176"/>
                    <a:pt x="24587" y="30276"/>
                    <a:pt x="23835" y="30301"/>
                  </a:cubicBezTo>
                  <a:cubicBezTo>
                    <a:pt x="23670" y="30307"/>
                    <a:pt x="23504" y="30310"/>
                    <a:pt x="23338" y="30310"/>
                  </a:cubicBezTo>
                  <a:cubicBezTo>
                    <a:pt x="22802" y="30310"/>
                    <a:pt x="22266" y="30277"/>
                    <a:pt x="21730" y="30201"/>
                  </a:cubicBezTo>
                  <a:cubicBezTo>
                    <a:pt x="21028" y="30100"/>
                    <a:pt x="20352" y="29925"/>
                    <a:pt x="19700" y="29674"/>
                  </a:cubicBezTo>
                  <a:cubicBezTo>
                    <a:pt x="18998" y="29424"/>
                    <a:pt x="18346" y="29098"/>
                    <a:pt x="17720" y="28697"/>
                  </a:cubicBezTo>
                  <a:cubicBezTo>
                    <a:pt x="17018" y="28246"/>
                    <a:pt x="16367" y="27745"/>
                    <a:pt x="15765" y="27168"/>
                  </a:cubicBezTo>
                  <a:cubicBezTo>
                    <a:pt x="15439" y="26867"/>
                    <a:pt x="15138" y="26542"/>
                    <a:pt x="14838" y="26216"/>
                  </a:cubicBezTo>
                  <a:cubicBezTo>
                    <a:pt x="14562" y="25915"/>
                    <a:pt x="14286" y="25589"/>
                    <a:pt x="14036" y="25263"/>
                  </a:cubicBezTo>
                  <a:cubicBezTo>
                    <a:pt x="11855" y="22607"/>
                    <a:pt x="10001" y="19699"/>
                    <a:pt x="8397" y="16667"/>
                  </a:cubicBezTo>
                  <a:cubicBezTo>
                    <a:pt x="6717" y="13534"/>
                    <a:pt x="5314" y="10301"/>
                    <a:pt x="4061" y="6993"/>
                  </a:cubicBezTo>
                  <a:cubicBezTo>
                    <a:pt x="3183" y="4687"/>
                    <a:pt x="2381" y="2356"/>
                    <a:pt x="1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579;p42">
              <a:extLst>
                <a:ext uri="{FF2B5EF4-FFF2-40B4-BE49-F238E27FC236}">
                  <a16:creationId xmlns:a16="http://schemas.microsoft.com/office/drawing/2014/main" id="{380B87AA-466B-7799-F9F4-57A741D02799}"/>
                </a:ext>
              </a:extLst>
            </p:cNvPr>
            <p:cNvSpPr/>
            <p:nvPr/>
          </p:nvSpPr>
          <p:spPr>
            <a:xfrm>
              <a:off x="5577077" y="2420870"/>
              <a:ext cx="378521" cy="558927"/>
            </a:xfrm>
            <a:custGeom>
              <a:avLst/>
              <a:gdLst/>
              <a:ahLst/>
              <a:cxnLst/>
              <a:rect l="l" t="t" r="r" b="b"/>
              <a:pathLst>
                <a:path w="17721" h="26167" extrusionOk="0">
                  <a:moveTo>
                    <a:pt x="5866" y="1"/>
                  </a:moveTo>
                  <a:cubicBezTo>
                    <a:pt x="5264" y="1"/>
                    <a:pt x="4688" y="76"/>
                    <a:pt x="4161" y="276"/>
                  </a:cubicBezTo>
                  <a:cubicBezTo>
                    <a:pt x="3359" y="552"/>
                    <a:pt x="2607" y="1103"/>
                    <a:pt x="2031" y="1830"/>
                  </a:cubicBezTo>
                  <a:cubicBezTo>
                    <a:pt x="1505" y="2482"/>
                    <a:pt x="1079" y="3284"/>
                    <a:pt x="728" y="4261"/>
                  </a:cubicBezTo>
                  <a:cubicBezTo>
                    <a:pt x="402" y="5239"/>
                    <a:pt x="176" y="6291"/>
                    <a:pt x="101" y="7394"/>
                  </a:cubicBezTo>
                  <a:cubicBezTo>
                    <a:pt x="1" y="8522"/>
                    <a:pt x="76" y="9725"/>
                    <a:pt x="277" y="11103"/>
                  </a:cubicBezTo>
                  <a:cubicBezTo>
                    <a:pt x="653" y="13660"/>
                    <a:pt x="1530" y="16141"/>
                    <a:pt x="2257" y="17996"/>
                  </a:cubicBezTo>
                  <a:cubicBezTo>
                    <a:pt x="2983" y="19875"/>
                    <a:pt x="3835" y="21855"/>
                    <a:pt x="5189" y="23484"/>
                  </a:cubicBezTo>
                  <a:cubicBezTo>
                    <a:pt x="5490" y="23885"/>
                    <a:pt x="5866" y="24236"/>
                    <a:pt x="6242" y="24562"/>
                  </a:cubicBezTo>
                  <a:cubicBezTo>
                    <a:pt x="6643" y="24913"/>
                    <a:pt x="7018" y="25189"/>
                    <a:pt x="7419" y="25389"/>
                  </a:cubicBezTo>
                  <a:cubicBezTo>
                    <a:pt x="8121" y="25790"/>
                    <a:pt x="8998" y="26041"/>
                    <a:pt x="10001" y="26141"/>
                  </a:cubicBezTo>
                  <a:cubicBezTo>
                    <a:pt x="10227" y="26166"/>
                    <a:pt x="10502" y="26166"/>
                    <a:pt x="10753" y="26166"/>
                  </a:cubicBezTo>
                  <a:cubicBezTo>
                    <a:pt x="11430" y="26166"/>
                    <a:pt x="12106" y="26091"/>
                    <a:pt x="12808" y="25941"/>
                  </a:cubicBezTo>
                  <a:cubicBezTo>
                    <a:pt x="13735" y="25715"/>
                    <a:pt x="14612" y="25339"/>
                    <a:pt x="15339" y="24863"/>
                  </a:cubicBezTo>
                  <a:cubicBezTo>
                    <a:pt x="15966" y="24437"/>
                    <a:pt x="16467" y="23961"/>
                    <a:pt x="16818" y="23459"/>
                  </a:cubicBezTo>
                  <a:cubicBezTo>
                    <a:pt x="16918" y="23284"/>
                    <a:pt x="17019" y="23108"/>
                    <a:pt x="17094" y="22908"/>
                  </a:cubicBezTo>
                  <a:cubicBezTo>
                    <a:pt x="17144" y="22758"/>
                    <a:pt x="17169" y="22607"/>
                    <a:pt x="17194" y="22407"/>
                  </a:cubicBezTo>
                  <a:cubicBezTo>
                    <a:pt x="17219" y="22432"/>
                    <a:pt x="17244" y="22457"/>
                    <a:pt x="17294" y="22482"/>
                  </a:cubicBezTo>
                  <a:lnTo>
                    <a:pt x="17369" y="22482"/>
                  </a:lnTo>
                  <a:cubicBezTo>
                    <a:pt x="17445" y="22482"/>
                    <a:pt x="17495" y="22457"/>
                    <a:pt x="17545" y="22432"/>
                  </a:cubicBezTo>
                  <a:cubicBezTo>
                    <a:pt x="17620" y="22407"/>
                    <a:pt x="17670" y="22331"/>
                    <a:pt x="17695" y="22256"/>
                  </a:cubicBezTo>
                  <a:cubicBezTo>
                    <a:pt x="17720" y="22181"/>
                    <a:pt x="17720" y="22081"/>
                    <a:pt x="17670" y="22006"/>
                  </a:cubicBezTo>
                  <a:cubicBezTo>
                    <a:pt x="16968" y="21028"/>
                    <a:pt x="16191" y="20026"/>
                    <a:pt x="15540" y="19174"/>
                  </a:cubicBezTo>
                  <a:lnTo>
                    <a:pt x="14813" y="18221"/>
                  </a:lnTo>
                  <a:cubicBezTo>
                    <a:pt x="14337" y="17595"/>
                    <a:pt x="13836" y="16968"/>
                    <a:pt x="13359" y="16341"/>
                  </a:cubicBezTo>
                  <a:cubicBezTo>
                    <a:pt x="13134" y="15715"/>
                    <a:pt x="12908" y="15063"/>
                    <a:pt x="12733" y="14437"/>
                  </a:cubicBezTo>
                  <a:cubicBezTo>
                    <a:pt x="12858" y="14362"/>
                    <a:pt x="13008" y="14261"/>
                    <a:pt x="13134" y="14161"/>
                  </a:cubicBezTo>
                  <a:cubicBezTo>
                    <a:pt x="13359" y="13961"/>
                    <a:pt x="13560" y="13735"/>
                    <a:pt x="13710" y="13559"/>
                  </a:cubicBezTo>
                  <a:cubicBezTo>
                    <a:pt x="14086" y="13133"/>
                    <a:pt x="14462" y="12632"/>
                    <a:pt x="14913" y="11955"/>
                  </a:cubicBezTo>
                  <a:cubicBezTo>
                    <a:pt x="15264" y="11454"/>
                    <a:pt x="15590" y="10928"/>
                    <a:pt x="15841" y="10402"/>
                  </a:cubicBezTo>
                  <a:cubicBezTo>
                    <a:pt x="16016" y="10101"/>
                    <a:pt x="16141" y="9825"/>
                    <a:pt x="16217" y="9549"/>
                  </a:cubicBezTo>
                  <a:cubicBezTo>
                    <a:pt x="16242" y="9474"/>
                    <a:pt x="16242" y="9399"/>
                    <a:pt x="16191" y="9324"/>
                  </a:cubicBezTo>
                  <a:cubicBezTo>
                    <a:pt x="16141" y="9249"/>
                    <a:pt x="16091" y="9174"/>
                    <a:pt x="15991" y="9148"/>
                  </a:cubicBezTo>
                  <a:lnTo>
                    <a:pt x="15916" y="9148"/>
                  </a:lnTo>
                  <a:cubicBezTo>
                    <a:pt x="15765" y="9148"/>
                    <a:pt x="15640" y="9249"/>
                    <a:pt x="15615" y="9399"/>
                  </a:cubicBezTo>
                  <a:cubicBezTo>
                    <a:pt x="15590" y="9449"/>
                    <a:pt x="15590" y="9499"/>
                    <a:pt x="15565" y="9549"/>
                  </a:cubicBezTo>
                  <a:cubicBezTo>
                    <a:pt x="15465" y="9750"/>
                    <a:pt x="15364" y="9976"/>
                    <a:pt x="15239" y="10226"/>
                  </a:cubicBezTo>
                  <a:cubicBezTo>
                    <a:pt x="15189" y="10176"/>
                    <a:pt x="15164" y="10101"/>
                    <a:pt x="15114" y="10051"/>
                  </a:cubicBezTo>
                  <a:cubicBezTo>
                    <a:pt x="15013" y="9925"/>
                    <a:pt x="14888" y="9800"/>
                    <a:pt x="14738" y="9700"/>
                  </a:cubicBezTo>
                  <a:cubicBezTo>
                    <a:pt x="14537" y="9549"/>
                    <a:pt x="14312" y="9499"/>
                    <a:pt x="14061" y="9499"/>
                  </a:cubicBezTo>
                  <a:lnTo>
                    <a:pt x="13836" y="9499"/>
                  </a:lnTo>
                  <a:cubicBezTo>
                    <a:pt x="13585" y="9549"/>
                    <a:pt x="13309" y="9675"/>
                    <a:pt x="13034" y="9875"/>
                  </a:cubicBezTo>
                  <a:cubicBezTo>
                    <a:pt x="12758" y="10076"/>
                    <a:pt x="12532" y="10326"/>
                    <a:pt x="12282" y="10627"/>
                  </a:cubicBezTo>
                  <a:cubicBezTo>
                    <a:pt x="12181" y="10778"/>
                    <a:pt x="12081" y="10928"/>
                    <a:pt x="11981" y="11078"/>
                  </a:cubicBezTo>
                  <a:cubicBezTo>
                    <a:pt x="11956" y="10853"/>
                    <a:pt x="11906" y="10652"/>
                    <a:pt x="11856" y="10427"/>
                  </a:cubicBezTo>
                  <a:lnTo>
                    <a:pt x="11831" y="10226"/>
                  </a:lnTo>
                  <a:lnTo>
                    <a:pt x="11780" y="10076"/>
                  </a:lnTo>
                  <a:lnTo>
                    <a:pt x="11780" y="10026"/>
                  </a:lnTo>
                  <a:cubicBezTo>
                    <a:pt x="11655" y="9374"/>
                    <a:pt x="11505" y="8672"/>
                    <a:pt x="11430" y="7970"/>
                  </a:cubicBezTo>
                  <a:cubicBezTo>
                    <a:pt x="11379" y="7569"/>
                    <a:pt x="11354" y="7194"/>
                    <a:pt x="11329" y="6818"/>
                  </a:cubicBezTo>
                  <a:lnTo>
                    <a:pt x="11304" y="6742"/>
                  </a:lnTo>
                  <a:cubicBezTo>
                    <a:pt x="11254" y="6041"/>
                    <a:pt x="11179" y="5314"/>
                    <a:pt x="11054" y="4612"/>
                  </a:cubicBezTo>
                  <a:cubicBezTo>
                    <a:pt x="10953" y="4036"/>
                    <a:pt x="10803" y="3509"/>
                    <a:pt x="10577" y="2983"/>
                  </a:cubicBezTo>
                  <a:cubicBezTo>
                    <a:pt x="10377" y="2507"/>
                    <a:pt x="10076" y="2056"/>
                    <a:pt x="9725" y="1630"/>
                  </a:cubicBezTo>
                  <a:cubicBezTo>
                    <a:pt x="9074" y="903"/>
                    <a:pt x="8171" y="376"/>
                    <a:pt x="7169" y="151"/>
                  </a:cubicBezTo>
                  <a:cubicBezTo>
                    <a:pt x="6743" y="51"/>
                    <a:pt x="6292" y="1"/>
                    <a:pt x="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580;p42">
              <a:extLst>
                <a:ext uri="{FF2B5EF4-FFF2-40B4-BE49-F238E27FC236}">
                  <a16:creationId xmlns:a16="http://schemas.microsoft.com/office/drawing/2014/main" id="{09E90534-7AEF-B59C-F76E-842C69C15289}"/>
                </a:ext>
              </a:extLst>
            </p:cNvPr>
            <p:cNvSpPr/>
            <p:nvPr/>
          </p:nvSpPr>
          <p:spPr>
            <a:xfrm>
              <a:off x="5842625" y="2630198"/>
              <a:ext cx="29455" cy="34091"/>
            </a:xfrm>
            <a:custGeom>
              <a:avLst/>
              <a:gdLst/>
              <a:ahLst/>
              <a:cxnLst/>
              <a:rect l="l" t="t" r="r" b="b"/>
              <a:pathLst>
                <a:path w="1379" h="1596" extrusionOk="0">
                  <a:moveTo>
                    <a:pt x="766" y="1235"/>
                  </a:moveTo>
                  <a:cubicBezTo>
                    <a:pt x="762" y="1241"/>
                    <a:pt x="757" y="1247"/>
                    <a:pt x="752" y="1253"/>
                  </a:cubicBezTo>
                  <a:cubicBezTo>
                    <a:pt x="758" y="1247"/>
                    <a:pt x="763" y="1241"/>
                    <a:pt x="766" y="1235"/>
                  </a:cubicBezTo>
                  <a:close/>
                  <a:moveTo>
                    <a:pt x="1078" y="0"/>
                  </a:moveTo>
                  <a:cubicBezTo>
                    <a:pt x="1053" y="0"/>
                    <a:pt x="1003" y="25"/>
                    <a:pt x="977" y="25"/>
                  </a:cubicBezTo>
                  <a:cubicBezTo>
                    <a:pt x="902" y="50"/>
                    <a:pt x="852" y="100"/>
                    <a:pt x="802" y="176"/>
                  </a:cubicBezTo>
                  <a:cubicBezTo>
                    <a:pt x="752" y="226"/>
                    <a:pt x="702" y="276"/>
                    <a:pt x="677" y="351"/>
                  </a:cubicBezTo>
                  <a:cubicBezTo>
                    <a:pt x="633" y="322"/>
                    <a:pt x="589" y="309"/>
                    <a:pt x="545" y="309"/>
                  </a:cubicBezTo>
                  <a:cubicBezTo>
                    <a:pt x="513" y="309"/>
                    <a:pt x="482" y="316"/>
                    <a:pt x="451" y="326"/>
                  </a:cubicBezTo>
                  <a:cubicBezTo>
                    <a:pt x="351" y="351"/>
                    <a:pt x="301" y="401"/>
                    <a:pt x="251" y="476"/>
                  </a:cubicBezTo>
                  <a:cubicBezTo>
                    <a:pt x="201" y="526"/>
                    <a:pt x="175" y="602"/>
                    <a:pt x="150" y="652"/>
                  </a:cubicBezTo>
                  <a:cubicBezTo>
                    <a:pt x="75" y="702"/>
                    <a:pt x="50" y="802"/>
                    <a:pt x="50" y="877"/>
                  </a:cubicBezTo>
                  <a:cubicBezTo>
                    <a:pt x="50" y="927"/>
                    <a:pt x="50" y="978"/>
                    <a:pt x="75" y="1028"/>
                  </a:cubicBezTo>
                  <a:cubicBezTo>
                    <a:pt x="75" y="1078"/>
                    <a:pt x="50" y="1153"/>
                    <a:pt x="25" y="1203"/>
                  </a:cubicBezTo>
                  <a:cubicBezTo>
                    <a:pt x="0" y="1328"/>
                    <a:pt x="75" y="1479"/>
                    <a:pt x="175" y="1554"/>
                  </a:cubicBezTo>
                  <a:cubicBezTo>
                    <a:pt x="220" y="1583"/>
                    <a:pt x="272" y="1595"/>
                    <a:pt x="323" y="1595"/>
                  </a:cubicBezTo>
                  <a:cubicBezTo>
                    <a:pt x="360" y="1595"/>
                    <a:pt x="395" y="1589"/>
                    <a:pt x="426" y="1579"/>
                  </a:cubicBezTo>
                  <a:cubicBezTo>
                    <a:pt x="501" y="1554"/>
                    <a:pt x="551" y="1504"/>
                    <a:pt x="602" y="1429"/>
                  </a:cubicBezTo>
                  <a:lnTo>
                    <a:pt x="788" y="1196"/>
                  </a:lnTo>
                  <a:lnTo>
                    <a:pt x="788" y="1196"/>
                  </a:lnTo>
                  <a:cubicBezTo>
                    <a:pt x="779" y="1209"/>
                    <a:pt x="775" y="1222"/>
                    <a:pt x="766" y="1235"/>
                  </a:cubicBezTo>
                  <a:lnTo>
                    <a:pt x="766" y="1235"/>
                  </a:lnTo>
                  <a:cubicBezTo>
                    <a:pt x="962" y="989"/>
                    <a:pt x="1157" y="721"/>
                    <a:pt x="1328" y="476"/>
                  </a:cubicBezTo>
                  <a:cubicBezTo>
                    <a:pt x="1378" y="426"/>
                    <a:pt x="1378" y="301"/>
                    <a:pt x="1378" y="251"/>
                  </a:cubicBezTo>
                  <a:cubicBezTo>
                    <a:pt x="1353" y="150"/>
                    <a:pt x="1303" y="100"/>
                    <a:pt x="1228" y="50"/>
                  </a:cubicBezTo>
                  <a:cubicBezTo>
                    <a:pt x="1178" y="25"/>
                    <a:pt x="1128" y="0"/>
                    <a:pt x="10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581;p42">
              <a:extLst>
                <a:ext uri="{FF2B5EF4-FFF2-40B4-BE49-F238E27FC236}">
                  <a16:creationId xmlns:a16="http://schemas.microsoft.com/office/drawing/2014/main" id="{826A0813-31AD-0E1C-E4F6-B81F0DB9376D}"/>
                </a:ext>
              </a:extLst>
            </p:cNvPr>
            <p:cNvSpPr/>
            <p:nvPr/>
          </p:nvSpPr>
          <p:spPr>
            <a:xfrm>
              <a:off x="5837797" y="2591109"/>
              <a:ext cx="89413" cy="147299"/>
            </a:xfrm>
            <a:custGeom>
              <a:avLst/>
              <a:gdLst/>
              <a:ahLst/>
              <a:cxnLst/>
              <a:rect l="l" t="t" r="r" b="b"/>
              <a:pathLst>
                <a:path w="4186" h="6896" extrusionOk="0">
                  <a:moveTo>
                    <a:pt x="3785" y="0"/>
                  </a:moveTo>
                  <a:cubicBezTo>
                    <a:pt x="3610" y="0"/>
                    <a:pt x="3459" y="151"/>
                    <a:pt x="3484" y="326"/>
                  </a:cubicBezTo>
                  <a:cubicBezTo>
                    <a:pt x="3509" y="502"/>
                    <a:pt x="3509" y="677"/>
                    <a:pt x="3484" y="853"/>
                  </a:cubicBezTo>
                  <a:cubicBezTo>
                    <a:pt x="3459" y="1304"/>
                    <a:pt x="3334" y="1755"/>
                    <a:pt x="3183" y="2181"/>
                  </a:cubicBezTo>
                  <a:lnTo>
                    <a:pt x="3158" y="2231"/>
                  </a:lnTo>
                  <a:cubicBezTo>
                    <a:pt x="3168" y="2231"/>
                    <a:pt x="3174" y="2227"/>
                    <a:pt x="3178" y="2223"/>
                  </a:cubicBezTo>
                  <a:lnTo>
                    <a:pt x="3178" y="2223"/>
                  </a:lnTo>
                  <a:cubicBezTo>
                    <a:pt x="2927" y="2943"/>
                    <a:pt x="2579" y="3614"/>
                    <a:pt x="2156" y="4236"/>
                  </a:cubicBezTo>
                  <a:cubicBezTo>
                    <a:pt x="1730" y="4863"/>
                    <a:pt x="1229" y="5439"/>
                    <a:pt x="677" y="5940"/>
                  </a:cubicBezTo>
                  <a:cubicBezTo>
                    <a:pt x="527" y="6066"/>
                    <a:pt x="351" y="6216"/>
                    <a:pt x="176" y="6316"/>
                  </a:cubicBezTo>
                  <a:cubicBezTo>
                    <a:pt x="26" y="6417"/>
                    <a:pt x="0" y="6617"/>
                    <a:pt x="76" y="6767"/>
                  </a:cubicBezTo>
                  <a:cubicBezTo>
                    <a:pt x="139" y="6847"/>
                    <a:pt x="243" y="6896"/>
                    <a:pt x="348" y="6896"/>
                  </a:cubicBezTo>
                  <a:cubicBezTo>
                    <a:pt x="410" y="6896"/>
                    <a:pt x="472" y="6879"/>
                    <a:pt x="527" y="6843"/>
                  </a:cubicBezTo>
                  <a:cubicBezTo>
                    <a:pt x="1554" y="6141"/>
                    <a:pt x="2381" y="5113"/>
                    <a:pt x="3008" y="4036"/>
                  </a:cubicBezTo>
                  <a:cubicBezTo>
                    <a:pt x="3334" y="3509"/>
                    <a:pt x="3584" y="2958"/>
                    <a:pt x="3785" y="2356"/>
                  </a:cubicBezTo>
                  <a:cubicBezTo>
                    <a:pt x="4011" y="1705"/>
                    <a:pt x="4186" y="1003"/>
                    <a:pt x="4111" y="301"/>
                  </a:cubicBezTo>
                  <a:cubicBezTo>
                    <a:pt x="4086" y="126"/>
                    <a:pt x="3960" y="0"/>
                    <a:pt x="3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582;p42">
              <a:extLst>
                <a:ext uri="{FF2B5EF4-FFF2-40B4-BE49-F238E27FC236}">
                  <a16:creationId xmlns:a16="http://schemas.microsoft.com/office/drawing/2014/main" id="{C83462EF-BD94-AC57-467A-1E7F27DC9449}"/>
                </a:ext>
              </a:extLst>
            </p:cNvPr>
            <p:cNvSpPr/>
            <p:nvPr/>
          </p:nvSpPr>
          <p:spPr>
            <a:xfrm>
              <a:off x="5838865" y="2569151"/>
              <a:ext cx="91036" cy="171692"/>
            </a:xfrm>
            <a:custGeom>
              <a:avLst/>
              <a:gdLst/>
              <a:ahLst/>
              <a:cxnLst/>
              <a:rect l="l" t="t" r="r" b="b"/>
              <a:pathLst>
                <a:path w="4262" h="8038" extrusionOk="0">
                  <a:moveTo>
                    <a:pt x="3710" y="1"/>
                  </a:moveTo>
                  <a:cubicBezTo>
                    <a:pt x="3534" y="51"/>
                    <a:pt x="3434" y="201"/>
                    <a:pt x="3484" y="377"/>
                  </a:cubicBezTo>
                  <a:cubicBezTo>
                    <a:pt x="3509" y="502"/>
                    <a:pt x="3509" y="627"/>
                    <a:pt x="3534" y="753"/>
                  </a:cubicBezTo>
                  <a:cubicBezTo>
                    <a:pt x="3560" y="1179"/>
                    <a:pt x="3534" y="1580"/>
                    <a:pt x="3459" y="2006"/>
                  </a:cubicBezTo>
                  <a:lnTo>
                    <a:pt x="3459" y="2031"/>
                  </a:lnTo>
                  <a:cubicBezTo>
                    <a:pt x="3309" y="2833"/>
                    <a:pt x="3083" y="3635"/>
                    <a:pt x="2732" y="4387"/>
                  </a:cubicBezTo>
                  <a:cubicBezTo>
                    <a:pt x="2757" y="4362"/>
                    <a:pt x="2757" y="4337"/>
                    <a:pt x="2783" y="4312"/>
                  </a:cubicBezTo>
                  <a:lnTo>
                    <a:pt x="2783" y="4312"/>
                  </a:lnTo>
                  <a:cubicBezTo>
                    <a:pt x="2482" y="4963"/>
                    <a:pt x="2106" y="5565"/>
                    <a:pt x="1630" y="6116"/>
                  </a:cubicBezTo>
                  <a:cubicBezTo>
                    <a:pt x="1204" y="6617"/>
                    <a:pt x="702" y="7069"/>
                    <a:pt x="151" y="7445"/>
                  </a:cubicBezTo>
                  <a:cubicBezTo>
                    <a:pt x="164" y="7445"/>
                    <a:pt x="176" y="7438"/>
                    <a:pt x="189" y="7432"/>
                  </a:cubicBezTo>
                  <a:lnTo>
                    <a:pt x="189" y="7432"/>
                  </a:lnTo>
                  <a:cubicBezTo>
                    <a:pt x="186" y="7435"/>
                    <a:pt x="181" y="7439"/>
                    <a:pt x="176" y="7445"/>
                  </a:cubicBezTo>
                  <a:cubicBezTo>
                    <a:pt x="101" y="7495"/>
                    <a:pt x="51" y="7545"/>
                    <a:pt x="26" y="7620"/>
                  </a:cubicBezTo>
                  <a:cubicBezTo>
                    <a:pt x="1" y="7720"/>
                    <a:pt x="1" y="7795"/>
                    <a:pt x="51" y="7871"/>
                  </a:cubicBezTo>
                  <a:cubicBezTo>
                    <a:pt x="76" y="7946"/>
                    <a:pt x="151" y="7996"/>
                    <a:pt x="226" y="8021"/>
                  </a:cubicBezTo>
                  <a:cubicBezTo>
                    <a:pt x="257" y="8031"/>
                    <a:pt x="293" y="8037"/>
                    <a:pt x="327" y="8037"/>
                  </a:cubicBezTo>
                  <a:cubicBezTo>
                    <a:pt x="376" y="8037"/>
                    <a:pt x="422" y="8025"/>
                    <a:pt x="452" y="7996"/>
                  </a:cubicBezTo>
                  <a:cubicBezTo>
                    <a:pt x="752" y="7795"/>
                    <a:pt x="1028" y="7595"/>
                    <a:pt x="1304" y="7369"/>
                  </a:cubicBezTo>
                  <a:cubicBezTo>
                    <a:pt x="1580" y="7119"/>
                    <a:pt x="1830" y="6843"/>
                    <a:pt x="2056" y="6567"/>
                  </a:cubicBezTo>
                  <a:cubicBezTo>
                    <a:pt x="2557" y="6016"/>
                    <a:pt x="2958" y="5389"/>
                    <a:pt x="3284" y="4713"/>
                  </a:cubicBezTo>
                  <a:cubicBezTo>
                    <a:pt x="3434" y="4387"/>
                    <a:pt x="3560" y="4061"/>
                    <a:pt x="3685" y="3735"/>
                  </a:cubicBezTo>
                  <a:cubicBezTo>
                    <a:pt x="3810" y="3384"/>
                    <a:pt x="3885" y="3008"/>
                    <a:pt x="3961" y="2658"/>
                  </a:cubicBezTo>
                  <a:cubicBezTo>
                    <a:pt x="4136" y="1856"/>
                    <a:pt x="4261" y="1028"/>
                    <a:pt x="4086" y="252"/>
                  </a:cubicBezTo>
                  <a:cubicBezTo>
                    <a:pt x="4061" y="101"/>
                    <a:pt x="3910"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583;p42">
              <a:extLst>
                <a:ext uri="{FF2B5EF4-FFF2-40B4-BE49-F238E27FC236}">
                  <a16:creationId xmlns:a16="http://schemas.microsoft.com/office/drawing/2014/main" id="{57D7505C-62D4-B006-D5B0-06D015293941}"/>
                </a:ext>
              </a:extLst>
            </p:cNvPr>
            <p:cNvSpPr/>
            <p:nvPr/>
          </p:nvSpPr>
          <p:spPr>
            <a:xfrm>
              <a:off x="5724312" y="2262400"/>
              <a:ext cx="16084" cy="16084"/>
            </a:xfrm>
            <a:custGeom>
              <a:avLst/>
              <a:gdLst/>
              <a:ahLst/>
              <a:cxnLst/>
              <a:rect l="l" t="t" r="r" b="b"/>
              <a:pathLst>
                <a:path w="753" h="753" extrusionOk="0">
                  <a:moveTo>
                    <a:pt x="376" y="1"/>
                  </a:moveTo>
                  <a:cubicBezTo>
                    <a:pt x="176" y="1"/>
                    <a:pt x="0" y="176"/>
                    <a:pt x="0" y="377"/>
                  </a:cubicBezTo>
                  <a:cubicBezTo>
                    <a:pt x="0" y="577"/>
                    <a:pt x="176" y="753"/>
                    <a:pt x="376" y="753"/>
                  </a:cubicBezTo>
                  <a:cubicBezTo>
                    <a:pt x="577" y="753"/>
                    <a:pt x="752" y="577"/>
                    <a:pt x="752" y="377"/>
                  </a:cubicBezTo>
                  <a:cubicBezTo>
                    <a:pt x="752" y="176"/>
                    <a:pt x="577"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584;p42">
              <a:extLst>
                <a:ext uri="{FF2B5EF4-FFF2-40B4-BE49-F238E27FC236}">
                  <a16:creationId xmlns:a16="http://schemas.microsoft.com/office/drawing/2014/main" id="{DD7BC3C5-D157-51F0-2217-BDC1F543F39A}"/>
                </a:ext>
              </a:extLst>
            </p:cNvPr>
            <p:cNvSpPr/>
            <p:nvPr/>
          </p:nvSpPr>
          <p:spPr>
            <a:xfrm>
              <a:off x="5783201" y="2212631"/>
              <a:ext cx="53550" cy="53016"/>
            </a:xfrm>
            <a:custGeom>
              <a:avLst/>
              <a:gdLst/>
              <a:ahLst/>
              <a:cxnLst/>
              <a:rect l="l" t="t" r="r" b="b"/>
              <a:pathLst>
                <a:path w="2507" h="2482" extrusionOk="0">
                  <a:moveTo>
                    <a:pt x="1253" y="0"/>
                  </a:moveTo>
                  <a:cubicBezTo>
                    <a:pt x="551" y="0"/>
                    <a:pt x="0" y="551"/>
                    <a:pt x="0" y="1228"/>
                  </a:cubicBezTo>
                  <a:cubicBezTo>
                    <a:pt x="0" y="1930"/>
                    <a:pt x="551" y="2481"/>
                    <a:pt x="1253" y="2481"/>
                  </a:cubicBezTo>
                  <a:cubicBezTo>
                    <a:pt x="1930" y="2481"/>
                    <a:pt x="2506" y="1930"/>
                    <a:pt x="2506" y="1228"/>
                  </a:cubicBezTo>
                  <a:cubicBezTo>
                    <a:pt x="2506" y="551"/>
                    <a:pt x="1930" y="0"/>
                    <a:pt x="1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585;p42">
              <a:extLst>
                <a:ext uri="{FF2B5EF4-FFF2-40B4-BE49-F238E27FC236}">
                  <a16:creationId xmlns:a16="http://schemas.microsoft.com/office/drawing/2014/main" id="{31216944-3DA4-0DB9-6293-508FF5D22C94}"/>
                </a:ext>
              </a:extLst>
            </p:cNvPr>
            <p:cNvSpPr/>
            <p:nvPr/>
          </p:nvSpPr>
          <p:spPr>
            <a:xfrm>
              <a:off x="5761243" y="2193343"/>
              <a:ext cx="27319" cy="27341"/>
            </a:xfrm>
            <a:custGeom>
              <a:avLst/>
              <a:gdLst/>
              <a:ahLst/>
              <a:cxnLst/>
              <a:rect l="l" t="t" r="r" b="b"/>
              <a:pathLst>
                <a:path w="1279" h="1280" extrusionOk="0">
                  <a:moveTo>
                    <a:pt x="652" y="1"/>
                  </a:moveTo>
                  <a:cubicBezTo>
                    <a:pt x="301" y="1"/>
                    <a:pt x="0" y="302"/>
                    <a:pt x="0" y="652"/>
                  </a:cubicBezTo>
                  <a:cubicBezTo>
                    <a:pt x="0" y="978"/>
                    <a:pt x="301" y="1279"/>
                    <a:pt x="652" y="1279"/>
                  </a:cubicBezTo>
                  <a:cubicBezTo>
                    <a:pt x="978" y="1279"/>
                    <a:pt x="1279" y="978"/>
                    <a:pt x="1279" y="652"/>
                  </a:cubicBezTo>
                  <a:cubicBezTo>
                    <a:pt x="1279" y="302"/>
                    <a:pt x="978"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586;p42">
              <a:extLst>
                <a:ext uri="{FF2B5EF4-FFF2-40B4-BE49-F238E27FC236}">
                  <a16:creationId xmlns:a16="http://schemas.microsoft.com/office/drawing/2014/main" id="{76BAF27B-0620-4F34-BA8F-C3150717C2BE}"/>
                </a:ext>
              </a:extLst>
            </p:cNvPr>
            <p:cNvSpPr/>
            <p:nvPr/>
          </p:nvSpPr>
          <p:spPr>
            <a:xfrm>
              <a:off x="5683621" y="2200306"/>
              <a:ext cx="27319" cy="27319"/>
            </a:xfrm>
            <a:custGeom>
              <a:avLst/>
              <a:gdLst/>
              <a:ahLst/>
              <a:cxnLst/>
              <a:rect l="l" t="t" r="r" b="b"/>
              <a:pathLst>
                <a:path w="1279" h="1279" extrusionOk="0">
                  <a:moveTo>
                    <a:pt x="652" y="1"/>
                  </a:moveTo>
                  <a:cubicBezTo>
                    <a:pt x="301" y="1"/>
                    <a:pt x="0" y="301"/>
                    <a:pt x="0" y="627"/>
                  </a:cubicBezTo>
                  <a:cubicBezTo>
                    <a:pt x="0" y="978"/>
                    <a:pt x="301" y="1279"/>
                    <a:pt x="652" y="1279"/>
                  </a:cubicBezTo>
                  <a:cubicBezTo>
                    <a:pt x="978" y="1279"/>
                    <a:pt x="1279" y="978"/>
                    <a:pt x="1279" y="627"/>
                  </a:cubicBezTo>
                  <a:cubicBezTo>
                    <a:pt x="1279" y="301"/>
                    <a:pt x="978"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587;p42">
              <a:extLst>
                <a:ext uri="{FF2B5EF4-FFF2-40B4-BE49-F238E27FC236}">
                  <a16:creationId xmlns:a16="http://schemas.microsoft.com/office/drawing/2014/main" id="{0F595309-A079-2151-2ADA-92978DC635BA}"/>
                </a:ext>
              </a:extLst>
            </p:cNvPr>
            <p:cNvSpPr/>
            <p:nvPr/>
          </p:nvSpPr>
          <p:spPr>
            <a:xfrm>
              <a:off x="5718950" y="2182108"/>
              <a:ext cx="8053" cy="8053"/>
            </a:xfrm>
            <a:custGeom>
              <a:avLst/>
              <a:gdLst/>
              <a:ahLst/>
              <a:cxnLst/>
              <a:rect l="l" t="t" r="r" b="b"/>
              <a:pathLst>
                <a:path w="377" h="377" extrusionOk="0">
                  <a:moveTo>
                    <a:pt x="201" y="1"/>
                  </a:moveTo>
                  <a:cubicBezTo>
                    <a:pt x="101" y="1"/>
                    <a:pt x="1" y="101"/>
                    <a:pt x="1" y="201"/>
                  </a:cubicBezTo>
                  <a:cubicBezTo>
                    <a:pt x="1" y="301"/>
                    <a:pt x="101" y="376"/>
                    <a:pt x="201" y="376"/>
                  </a:cubicBezTo>
                  <a:cubicBezTo>
                    <a:pt x="301" y="376"/>
                    <a:pt x="376" y="301"/>
                    <a:pt x="376" y="201"/>
                  </a:cubicBezTo>
                  <a:cubicBezTo>
                    <a:pt x="376" y="101"/>
                    <a:pt x="301"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588;p42">
              <a:extLst>
                <a:ext uri="{FF2B5EF4-FFF2-40B4-BE49-F238E27FC236}">
                  <a16:creationId xmlns:a16="http://schemas.microsoft.com/office/drawing/2014/main" id="{C3CAD753-925D-3439-735B-48569D70F309}"/>
                </a:ext>
              </a:extLst>
            </p:cNvPr>
            <p:cNvSpPr/>
            <p:nvPr/>
          </p:nvSpPr>
          <p:spPr>
            <a:xfrm>
              <a:off x="5682019" y="2055229"/>
              <a:ext cx="81916" cy="81937"/>
            </a:xfrm>
            <a:custGeom>
              <a:avLst/>
              <a:gdLst/>
              <a:ahLst/>
              <a:cxnLst/>
              <a:rect l="l" t="t" r="r" b="b"/>
              <a:pathLst>
                <a:path w="3835" h="3836" extrusionOk="0">
                  <a:moveTo>
                    <a:pt x="1905" y="1"/>
                  </a:moveTo>
                  <a:cubicBezTo>
                    <a:pt x="852" y="1"/>
                    <a:pt x="0" y="878"/>
                    <a:pt x="0" y="1930"/>
                  </a:cubicBezTo>
                  <a:cubicBezTo>
                    <a:pt x="0" y="2983"/>
                    <a:pt x="852" y="3835"/>
                    <a:pt x="1905" y="3835"/>
                  </a:cubicBezTo>
                  <a:cubicBezTo>
                    <a:pt x="2983" y="3835"/>
                    <a:pt x="3835" y="2983"/>
                    <a:pt x="3835" y="1930"/>
                  </a:cubicBezTo>
                  <a:cubicBezTo>
                    <a:pt x="3835" y="878"/>
                    <a:pt x="2983" y="1"/>
                    <a:pt x="1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589;p42">
              <a:extLst>
                <a:ext uri="{FF2B5EF4-FFF2-40B4-BE49-F238E27FC236}">
                  <a16:creationId xmlns:a16="http://schemas.microsoft.com/office/drawing/2014/main" id="{A97B8C90-CBA8-650B-E9D1-6C143693DEB2}"/>
                </a:ext>
              </a:extLst>
            </p:cNvPr>
            <p:cNvSpPr/>
            <p:nvPr/>
          </p:nvSpPr>
          <p:spPr>
            <a:xfrm>
              <a:off x="5759107" y="2010800"/>
              <a:ext cx="41780" cy="41246"/>
            </a:xfrm>
            <a:custGeom>
              <a:avLst/>
              <a:gdLst/>
              <a:ahLst/>
              <a:cxnLst/>
              <a:rect l="l" t="t" r="r" b="b"/>
              <a:pathLst>
                <a:path w="1956" h="1931" extrusionOk="0">
                  <a:moveTo>
                    <a:pt x="978" y="0"/>
                  </a:moveTo>
                  <a:cubicBezTo>
                    <a:pt x="426" y="0"/>
                    <a:pt x="0" y="426"/>
                    <a:pt x="0" y="953"/>
                  </a:cubicBezTo>
                  <a:cubicBezTo>
                    <a:pt x="0" y="1504"/>
                    <a:pt x="426" y="1930"/>
                    <a:pt x="978" y="1930"/>
                  </a:cubicBezTo>
                  <a:cubicBezTo>
                    <a:pt x="1504" y="1930"/>
                    <a:pt x="1955" y="1504"/>
                    <a:pt x="1955" y="953"/>
                  </a:cubicBezTo>
                  <a:cubicBezTo>
                    <a:pt x="1955" y="426"/>
                    <a:pt x="1504"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590;p42">
              <a:extLst>
                <a:ext uri="{FF2B5EF4-FFF2-40B4-BE49-F238E27FC236}">
                  <a16:creationId xmlns:a16="http://schemas.microsoft.com/office/drawing/2014/main" id="{A6CCA3CA-C1C7-1A89-6F2A-E6FCD3E1AB17}"/>
                </a:ext>
              </a:extLst>
            </p:cNvPr>
            <p:cNvSpPr/>
            <p:nvPr/>
          </p:nvSpPr>
          <p:spPr>
            <a:xfrm>
              <a:off x="5814237" y="1955115"/>
              <a:ext cx="21979" cy="21979"/>
            </a:xfrm>
            <a:custGeom>
              <a:avLst/>
              <a:gdLst/>
              <a:ahLst/>
              <a:cxnLst/>
              <a:rect l="l" t="t" r="r" b="b"/>
              <a:pathLst>
                <a:path w="1029" h="1029" extrusionOk="0">
                  <a:moveTo>
                    <a:pt x="502" y="1"/>
                  </a:moveTo>
                  <a:cubicBezTo>
                    <a:pt x="226" y="1"/>
                    <a:pt x="1" y="226"/>
                    <a:pt x="1" y="502"/>
                  </a:cubicBezTo>
                  <a:cubicBezTo>
                    <a:pt x="1" y="778"/>
                    <a:pt x="226" y="1028"/>
                    <a:pt x="502" y="1028"/>
                  </a:cubicBezTo>
                  <a:cubicBezTo>
                    <a:pt x="778" y="1028"/>
                    <a:pt x="1028" y="778"/>
                    <a:pt x="1028" y="502"/>
                  </a:cubicBezTo>
                  <a:cubicBezTo>
                    <a:pt x="1028" y="226"/>
                    <a:pt x="778"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591;p42">
              <a:extLst>
                <a:ext uri="{FF2B5EF4-FFF2-40B4-BE49-F238E27FC236}">
                  <a16:creationId xmlns:a16="http://schemas.microsoft.com/office/drawing/2014/main" id="{19E5C41D-A3FB-6BB4-8FDB-9375B12248E3}"/>
                </a:ext>
              </a:extLst>
            </p:cNvPr>
            <p:cNvSpPr/>
            <p:nvPr/>
          </p:nvSpPr>
          <p:spPr>
            <a:xfrm>
              <a:off x="5823337" y="2027931"/>
              <a:ext cx="27319" cy="27319"/>
            </a:xfrm>
            <a:custGeom>
              <a:avLst/>
              <a:gdLst/>
              <a:ahLst/>
              <a:cxnLst/>
              <a:rect l="l" t="t" r="r" b="b"/>
              <a:pathLst>
                <a:path w="1279" h="1279" extrusionOk="0">
                  <a:moveTo>
                    <a:pt x="627" y="0"/>
                  </a:moveTo>
                  <a:cubicBezTo>
                    <a:pt x="276" y="0"/>
                    <a:pt x="1" y="301"/>
                    <a:pt x="1" y="627"/>
                  </a:cubicBezTo>
                  <a:cubicBezTo>
                    <a:pt x="1" y="978"/>
                    <a:pt x="276" y="1279"/>
                    <a:pt x="627" y="1279"/>
                  </a:cubicBezTo>
                  <a:cubicBezTo>
                    <a:pt x="978" y="1279"/>
                    <a:pt x="1279" y="978"/>
                    <a:pt x="1279" y="627"/>
                  </a:cubicBezTo>
                  <a:cubicBezTo>
                    <a:pt x="1279" y="301"/>
                    <a:pt x="978"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592;p42">
              <a:extLst>
                <a:ext uri="{FF2B5EF4-FFF2-40B4-BE49-F238E27FC236}">
                  <a16:creationId xmlns:a16="http://schemas.microsoft.com/office/drawing/2014/main" id="{09721290-2068-FC8A-4558-5A7C28571926}"/>
                </a:ext>
              </a:extLst>
            </p:cNvPr>
            <p:cNvSpPr/>
            <p:nvPr/>
          </p:nvSpPr>
          <p:spPr>
            <a:xfrm>
              <a:off x="5720552" y="2014004"/>
              <a:ext cx="13948" cy="13948"/>
            </a:xfrm>
            <a:custGeom>
              <a:avLst/>
              <a:gdLst/>
              <a:ahLst/>
              <a:cxnLst/>
              <a:rect l="l" t="t" r="r" b="b"/>
              <a:pathLst>
                <a:path w="653" h="653" extrusionOk="0">
                  <a:moveTo>
                    <a:pt x="327" y="1"/>
                  </a:moveTo>
                  <a:cubicBezTo>
                    <a:pt x="151" y="1"/>
                    <a:pt x="1" y="151"/>
                    <a:pt x="1" y="327"/>
                  </a:cubicBezTo>
                  <a:cubicBezTo>
                    <a:pt x="1" y="502"/>
                    <a:pt x="151" y="652"/>
                    <a:pt x="327" y="652"/>
                  </a:cubicBezTo>
                  <a:cubicBezTo>
                    <a:pt x="502" y="652"/>
                    <a:pt x="652" y="502"/>
                    <a:pt x="652" y="327"/>
                  </a:cubicBezTo>
                  <a:cubicBezTo>
                    <a:pt x="652" y="151"/>
                    <a:pt x="502"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593;p42">
              <a:extLst>
                <a:ext uri="{FF2B5EF4-FFF2-40B4-BE49-F238E27FC236}">
                  <a16:creationId xmlns:a16="http://schemas.microsoft.com/office/drawing/2014/main" id="{624B9D71-2965-BD3D-628E-77DA34CB242F}"/>
                </a:ext>
              </a:extLst>
            </p:cNvPr>
            <p:cNvSpPr/>
            <p:nvPr/>
          </p:nvSpPr>
          <p:spPr>
            <a:xfrm>
              <a:off x="5684689" y="2290253"/>
              <a:ext cx="153664" cy="9121"/>
            </a:xfrm>
            <a:custGeom>
              <a:avLst/>
              <a:gdLst/>
              <a:ahLst/>
              <a:cxnLst/>
              <a:rect l="l" t="t" r="r" b="b"/>
              <a:pathLst>
                <a:path w="7194" h="427" extrusionOk="0">
                  <a:moveTo>
                    <a:pt x="76" y="0"/>
                  </a:moveTo>
                  <a:cubicBezTo>
                    <a:pt x="51" y="0"/>
                    <a:pt x="26" y="25"/>
                    <a:pt x="26" y="25"/>
                  </a:cubicBezTo>
                  <a:cubicBezTo>
                    <a:pt x="1" y="50"/>
                    <a:pt x="1" y="75"/>
                    <a:pt x="1" y="100"/>
                  </a:cubicBezTo>
                  <a:cubicBezTo>
                    <a:pt x="1" y="126"/>
                    <a:pt x="1" y="151"/>
                    <a:pt x="26" y="176"/>
                  </a:cubicBezTo>
                  <a:cubicBezTo>
                    <a:pt x="51" y="201"/>
                    <a:pt x="51" y="201"/>
                    <a:pt x="101" y="201"/>
                  </a:cubicBezTo>
                  <a:lnTo>
                    <a:pt x="176" y="201"/>
                  </a:lnTo>
                  <a:lnTo>
                    <a:pt x="276" y="226"/>
                  </a:lnTo>
                  <a:lnTo>
                    <a:pt x="301" y="226"/>
                  </a:lnTo>
                  <a:cubicBezTo>
                    <a:pt x="402" y="226"/>
                    <a:pt x="477" y="251"/>
                    <a:pt x="602" y="251"/>
                  </a:cubicBezTo>
                  <a:lnTo>
                    <a:pt x="652" y="251"/>
                  </a:lnTo>
                  <a:lnTo>
                    <a:pt x="702" y="276"/>
                  </a:lnTo>
                  <a:lnTo>
                    <a:pt x="803" y="276"/>
                  </a:lnTo>
                  <a:lnTo>
                    <a:pt x="978" y="301"/>
                  </a:lnTo>
                  <a:lnTo>
                    <a:pt x="1178" y="301"/>
                  </a:lnTo>
                  <a:cubicBezTo>
                    <a:pt x="1204" y="301"/>
                    <a:pt x="1229" y="326"/>
                    <a:pt x="1229" y="326"/>
                  </a:cubicBezTo>
                  <a:lnTo>
                    <a:pt x="1354" y="326"/>
                  </a:lnTo>
                  <a:lnTo>
                    <a:pt x="1605" y="351"/>
                  </a:lnTo>
                  <a:lnTo>
                    <a:pt x="1755" y="351"/>
                  </a:lnTo>
                  <a:cubicBezTo>
                    <a:pt x="1880" y="351"/>
                    <a:pt x="2006" y="376"/>
                    <a:pt x="2131" y="376"/>
                  </a:cubicBezTo>
                  <a:lnTo>
                    <a:pt x="2231" y="376"/>
                  </a:lnTo>
                  <a:lnTo>
                    <a:pt x="2782" y="401"/>
                  </a:lnTo>
                  <a:lnTo>
                    <a:pt x="3434" y="401"/>
                  </a:lnTo>
                  <a:cubicBezTo>
                    <a:pt x="3484" y="401"/>
                    <a:pt x="3509" y="401"/>
                    <a:pt x="3534" y="426"/>
                  </a:cubicBezTo>
                  <a:lnTo>
                    <a:pt x="3584" y="401"/>
                  </a:lnTo>
                  <a:lnTo>
                    <a:pt x="5013" y="401"/>
                  </a:lnTo>
                  <a:lnTo>
                    <a:pt x="5138" y="376"/>
                  </a:lnTo>
                  <a:lnTo>
                    <a:pt x="5539" y="376"/>
                  </a:lnTo>
                  <a:lnTo>
                    <a:pt x="5640" y="351"/>
                  </a:lnTo>
                  <a:lnTo>
                    <a:pt x="5965" y="351"/>
                  </a:lnTo>
                  <a:lnTo>
                    <a:pt x="6016" y="326"/>
                  </a:lnTo>
                  <a:lnTo>
                    <a:pt x="6016" y="351"/>
                  </a:lnTo>
                  <a:lnTo>
                    <a:pt x="6116" y="326"/>
                  </a:lnTo>
                  <a:lnTo>
                    <a:pt x="6166" y="326"/>
                  </a:lnTo>
                  <a:cubicBezTo>
                    <a:pt x="6266" y="326"/>
                    <a:pt x="6366" y="301"/>
                    <a:pt x="6492" y="301"/>
                  </a:cubicBezTo>
                  <a:lnTo>
                    <a:pt x="6617" y="301"/>
                  </a:lnTo>
                  <a:lnTo>
                    <a:pt x="6968" y="251"/>
                  </a:lnTo>
                  <a:lnTo>
                    <a:pt x="7093" y="251"/>
                  </a:lnTo>
                  <a:cubicBezTo>
                    <a:pt x="7118" y="251"/>
                    <a:pt x="7143" y="226"/>
                    <a:pt x="7168" y="226"/>
                  </a:cubicBezTo>
                  <a:cubicBezTo>
                    <a:pt x="7194" y="201"/>
                    <a:pt x="7194" y="176"/>
                    <a:pt x="7194" y="151"/>
                  </a:cubicBezTo>
                  <a:cubicBezTo>
                    <a:pt x="7194" y="126"/>
                    <a:pt x="7194" y="100"/>
                    <a:pt x="7168" y="75"/>
                  </a:cubicBezTo>
                  <a:cubicBezTo>
                    <a:pt x="7143" y="75"/>
                    <a:pt x="7118" y="50"/>
                    <a:pt x="7093" y="50"/>
                  </a:cubicBezTo>
                  <a:lnTo>
                    <a:pt x="7043" y="50"/>
                  </a:lnTo>
                  <a:lnTo>
                    <a:pt x="6968" y="75"/>
                  </a:lnTo>
                  <a:lnTo>
                    <a:pt x="6667" y="100"/>
                  </a:lnTo>
                  <a:lnTo>
                    <a:pt x="6517" y="100"/>
                  </a:lnTo>
                  <a:lnTo>
                    <a:pt x="6467" y="126"/>
                  </a:lnTo>
                  <a:lnTo>
                    <a:pt x="6166" y="126"/>
                  </a:lnTo>
                  <a:lnTo>
                    <a:pt x="6116" y="151"/>
                  </a:lnTo>
                  <a:lnTo>
                    <a:pt x="6016" y="151"/>
                  </a:lnTo>
                  <a:cubicBezTo>
                    <a:pt x="5890" y="151"/>
                    <a:pt x="5740" y="176"/>
                    <a:pt x="5615" y="176"/>
                  </a:cubicBezTo>
                  <a:lnTo>
                    <a:pt x="5439" y="176"/>
                  </a:lnTo>
                  <a:lnTo>
                    <a:pt x="5189" y="201"/>
                  </a:lnTo>
                  <a:lnTo>
                    <a:pt x="4662" y="201"/>
                  </a:lnTo>
                  <a:lnTo>
                    <a:pt x="4512" y="226"/>
                  </a:lnTo>
                  <a:lnTo>
                    <a:pt x="3309" y="226"/>
                  </a:lnTo>
                  <a:cubicBezTo>
                    <a:pt x="3158" y="226"/>
                    <a:pt x="3008" y="226"/>
                    <a:pt x="2858" y="201"/>
                  </a:cubicBezTo>
                  <a:lnTo>
                    <a:pt x="2482" y="201"/>
                  </a:lnTo>
                  <a:lnTo>
                    <a:pt x="2231" y="176"/>
                  </a:lnTo>
                  <a:lnTo>
                    <a:pt x="2106" y="176"/>
                  </a:lnTo>
                  <a:cubicBezTo>
                    <a:pt x="2006" y="176"/>
                    <a:pt x="1905" y="176"/>
                    <a:pt x="1780" y="151"/>
                  </a:cubicBezTo>
                  <a:lnTo>
                    <a:pt x="1630" y="151"/>
                  </a:lnTo>
                  <a:lnTo>
                    <a:pt x="1404" y="126"/>
                  </a:lnTo>
                  <a:lnTo>
                    <a:pt x="1128" y="126"/>
                  </a:lnTo>
                  <a:lnTo>
                    <a:pt x="1078" y="100"/>
                  </a:lnTo>
                  <a:lnTo>
                    <a:pt x="1028" y="100"/>
                  </a:lnTo>
                  <a:lnTo>
                    <a:pt x="727" y="75"/>
                  </a:lnTo>
                  <a:lnTo>
                    <a:pt x="627" y="75"/>
                  </a:lnTo>
                  <a:cubicBezTo>
                    <a:pt x="502" y="50"/>
                    <a:pt x="402" y="50"/>
                    <a:pt x="276" y="25"/>
                  </a:cubicBezTo>
                  <a:lnTo>
                    <a:pt x="76" y="0"/>
                  </a:lnTo>
                  <a:close/>
                </a:path>
              </a:pathLst>
            </a:custGeom>
            <a:solidFill>
              <a:srgbClr val="01C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594;p42">
              <a:extLst>
                <a:ext uri="{FF2B5EF4-FFF2-40B4-BE49-F238E27FC236}">
                  <a16:creationId xmlns:a16="http://schemas.microsoft.com/office/drawing/2014/main" id="{BB75A63E-C8B4-639D-64DB-5C7759D3A127}"/>
                </a:ext>
              </a:extLst>
            </p:cNvPr>
            <p:cNvSpPr/>
            <p:nvPr/>
          </p:nvSpPr>
          <p:spPr>
            <a:xfrm>
              <a:off x="5684689" y="2290253"/>
              <a:ext cx="153664" cy="9121"/>
            </a:xfrm>
            <a:custGeom>
              <a:avLst/>
              <a:gdLst/>
              <a:ahLst/>
              <a:cxnLst/>
              <a:rect l="l" t="t" r="r" b="b"/>
              <a:pathLst>
                <a:path w="7194" h="427" extrusionOk="0">
                  <a:moveTo>
                    <a:pt x="76" y="0"/>
                  </a:moveTo>
                  <a:cubicBezTo>
                    <a:pt x="51" y="0"/>
                    <a:pt x="26" y="25"/>
                    <a:pt x="26" y="25"/>
                  </a:cubicBezTo>
                  <a:cubicBezTo>
                    <a:pt x="1" y="50"/>
                    <a:pt x="1" y="75"/>
                    <a:pt x="1" y="100"/>
                  </a:cubicBezTo>
                  <a:cubicBezTo>
                    <a:pt x="1" y="126"/>
                    <a:pt x="1" y="151"/>
                    <a:pt x="26" y="176"/>
                  </a:cubicBezTo>
                  <a:cubicBezTo>
                    <a:pt x="51" y="201"/>
                    <a:pt x="51" y="201"/>
                    <a:pt x="101" y="201"/>
                  </a:cubicBezTo>
                  <a:lnTo>
                    <a:pt x="176" y="201"/>
                  </a:lnTo>
                  <a:lnTo>
                    <a:pt x="276" y="226"/>
                  </a:lnTo>
                  <a:lnTo>
                    <a:pt x="301" y="226"/>
                  </a:lnTo>
                  <a:cubicBezTo>
                    <a:pt x="402" y="226"/>
                    <a:pt x="477" y="251"/>
                    <a:pt x="602" y="251"/>
                  </a:cubicBezTo>
                  <a:lnTo>
                    <a:pt x="652" y="251"/>
                  </a:lnTo>
                  <a:lnTo>
                    <a:pt x="702" y="276"/>
                  </a:lnTo>
                  <a:lnTo>
                    <a:pt x="803" y="276"/>
                  </a:lnTo>
                  <a:lnTo>
                    <a:pt x="978" y="301"/>
                  </a:lnTo>
                  <a:lnTo>
                    <a:pt x="1178" y="301"/>
                  </a:lnTo>
                  <a:cubicBezTo>
                    <a:pt x="1204" y="301"/>
                    <a:pt x="1229" y="326"/>
                    <a:pt x="1229" y="326"/>
                  </a:cubicBezTo>
                  <a:lnTo>
                    <a:pt x="1354" y="326"/>
                  </a:lnTo>
                  <a:lnTo>
                    <a:pt x="1605" y="351"/>
                  </a:lnTo>
                  <a:lnTo>
                    <a:pt x="1755" y="351"/>
                  </a:lnTo>
                  <a:cubicBezTo>
                    <a:pt x="1880" y="351"/>
                    <a:pt x="2006" y="376"/>
                    <a:pt x="2131" y="376"/>
                  </a:cubicBezTo>
                  <a:lnTo>
                    <a:pt x="2231" y="376"/>
                  </a:lnTo>
                  <a:lnTo>
                    <a:pt x="2782" y="401"/>
                  </a:lnTo>
                  <a:lnTo>
                    <a:pt x="3434" y="401"/>
                  </a:lnTo>
                  <a:cubicBezTo>
                    <a:pt x="3484" y="401"/>
                    <a:pt x="3509" y="401"/>
                    <a:pt x="3534" y="426"/>
                  </a:cubicBezTo>
                  <a:lnTo>
                    <a:pt x="3584" y="401"/>
                  </a:lnTo>
                  <a:lnTo>
                    <a:pt x="5013" y="401"/>
                  </a:lnTo>
                  <a:lnTo>
                    <a:pt x="5138" y="376"/>
                  </a:lnTo>
                  <a:lnTo>
                    <a:pt x="5539" y="376"/>
                  </a:lnTo>
                  <a:lnTo>
                    <a:pt x="5640" y="351"/>
                  </a:lnTo>
                  <a:lnTo>
                    <a:pt x="5965" y="351"/>
                  </a:lnTo>
                  <a:lnTo>
                    <a:pt x="6016" y="326"/>
                  </a:lnTo>
                  <a:lnTo>
                    <a:pt x="6016" y="351"/>
                  </a:lnTo>
                  <a:lnTo>
                    <a:pt x="6116" y="326"/>
                  </a:lnTo>
                  <a:lnTo>
                    <a:pt x="6166" y="326"/>
                  </a:lnTo>
                  <a:cubicBezTo>
                    <a:pt x="6266" y="326"/>
                    <a:pt x="6366" y="301"/>
                    <a:pt x="6492" y="301"/>
                  </a:cubicBezTo>
                  <a:lnTo>
                    <a:pt x="6617" y="301"/>
                  </a:lnTo>
                  <a:lnTo>
                    <a:pt x="6968" y="251"/>
                  </a:lnTo>
                  <a:lnTo>
                    <a:pt x="7093" y="251"/>
                  </a:lnTo>
                  <a:cubicBezTo>
                    <a:pt x="7118" y="251"/>
                    <a:pt x="7143" y="226"/>
                    <a:pt x="7168" y="226"/>
                  </a:cubicBezTo>
                  <a:cubicBezTo>
                    <a:pt x="7194" y="201"/>
                    <a:pt x="7194" y="176"/>
                    <a:pt x="7194" y="151"/>
                  </a:cubicBezTo>
                  <a:cubicBezTo>
                    <a:pt x="7194" y="126"/>
                    <a:pt x="7194" y="100"/>
                    <a:pt x="7168" y="75"/>
                  </a:cubicBezTo>
                  <a:cubicBezTo>
                    <a:pt x="7143" y="75"/>
                    <a:pt x="7118" y="50"/>
                    <a:pt x="7093" y="50"/>
                  </a:cubicBezTo>
                  <a:lnTo>
                    <a:pt x="7043" y="50"/>
                  </a:lnTo>
                  <a:lnTo>
                    <a:pt x="6968" y="75"/>
                  </a:lnTo>
                  <a:lnTo>
                    <a:pt x="6667" y="100"/>
                  </a:lnTo>
                  <a:lnTo>
                    <a:pt x="6517" y="100"/>
                  </a:lnTo>
                  <a:lnTo>
                    <a:pt x="6467" y="126"/>
                  </a:lnTo>
                  <a:lnTo>
                    <a:pt x="6166" y="126"/>
                  </a:lnTo>
                  <a:lnTo>
                    <a:pt x="6116" y="151"/>
                  </a:lnTo>
                  <a:lnTo>
                    <a:pt x="6016" y="151"/>
                  </a:lnTo>
                  <a:cubicBezTo>
                    <a:pt x="5890" y="151"/>
                    <a:pt x="5740" y="176"/>
                    <a:pt x="5615" y="176"/>
                  </a:cubicBezTo>
                  <a:lnTo>
                    <a:pt x="5439" y="176"/>
                  </a:lnTo>
                  <a:lnTo>
                    <a:pt x="5189" y="201"/>
                  </a:lnTo>
                  <a:lnTo>
                    <a:pt x="4662" y="201"/>
                  </a:lnTo>
                  <a:lnTo>
                    <a:pt x="4512" y="226"/>
                  </a:lnTo>
                  <a:lnTo>
                    <a:pt x="3309" y="226"/>
                  </a:lnTo>
                  <a:cubicBezTo>
                    <a:pt x="3158" y="226"/>
                    <a:pt x="3008" y="226"/>
                    <a:pt x="2858" y="201"/>
                  </a:cubicBezTo>
                  <a:lnTo>
                    <a:pt x="2482" y="201"/>
                  </a:lnTo>
                  <a:lnTo>
                    <a:pt x="2231" y="176"/>
                  </a:lnTo>
                  <a:lnTo>
                    <a:pt x="2106" y="176"/>
                  </a:lnTo>
                  <a:cubicBezTo>
                    <a:pt x="2006" y="176"/>
                    <a:pt x="1905" y="176"/>
                    <a:pt x="1780" y="151"/>
                  </a:cubicBezTo>
                  <a:lnTo>
                    <a:pt x="1630" y="151"/>
                  </a:lnTo>
                  <a:lnTo>
                    <a:pt x="1404" y="126"/>
                  </a:lnTo>
                  <a:lnTo>
                    <a:pt x="1128" y="126"/>
                  </a:lnTo>
                  <a:lnTo>
                    <a:pt x="1078" y="100"/>
                  </a:lnTo>
                  <a:lnTo>
                    <a:pt x="1028" y="100"/>
                  </a:lnTo>
                  <a:lnTo>
                    <a:pt x="727" y="75"/>
                  </a:lnTo>
                  <a:lnTo>
                    <a:pt x="627" y="75"/>
                  </a:lnTo>
                  <a:cubicBezTo>
                    <a:pt x="502" y="50"/>
                    <a:pt x="402" y="50"/>
                    <a:pt x="276" y="25"/>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595;p42">
              <a:extLst>
                <a:ext uri="{FF2B5EF4-FFF2-40B4-BE49-F238E27FC236}">
                  <a16:creationId xmlns:a16="http://schemas.microsoft.com/office/drawing/2014/main" id="{350189C3-70C9-44E5-F457-DA211346589F}"/>
                </a:ext>
              </a:extLst>
            </p:cNvPr>
            <p:cNvSpPr/>
            <p:nvPr/>
          </p:nvSpPr>
          <p:spPr>
            <a:xfrm>
              <a:off x="5771410" y="2433728"/>
              <a:ext cx="21" cy="21"/>
            </a:xfrm>
            <a:custGeom>
              <a:avLst/>
              <a:gdLst/>
              <a:ahLst/>
              <a:cxnLst/>
              <a:rect l="l" t="t" r="r" b="b"/>
              <a:pathLst>
                <a:path w="1" h="1" extrusionOk="0">
                  <a:moveTo>
                    <a:pt x="1" y="0"/>
                  </a:moveTo>
                  <a:close/>
                </a:path>
              </a:pathLst>
            </a:custGeom>
            <a:solidFill>
              <a:srgbClr val="4C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596;p42">
              <a:extLst>
                <a:ext uri="{FF2B5EF4-FFF2-40B4-BE49-F238E27FC236}">
                  <a16:creationId xmlns:a16="http://schemas.microsoft.com/office/drawing/2014/main" id="{1B0243B9-8420-97CA-CA5A-1DEF4EF69D5D}"/>
                </a:ext>
              </a:extLst>
            </p:cNvPr>
            <p:cNvSpPr/>
            <p:nvPr/>
          </p:nvSpPr>
          <p:spPr>
            <a:xfrm>
              <a:off x="6411142" y="3107722"/>
              <a:ext cx="1611398" cy="2038598"/>
            </a:xfrm>
            <a:custGeom>
              <a:avLst/>
              <a:gdLst/>
              <a:ahLst/>
              <a:cxnLst/>
              <a:rect l="l" t="t" r="r" b="b"/>
              <a:pathLst>
                <a:path w="75440" h="95440" extrusionOk="0">
                  <a:moveTo>
                    <a:pt x="18923" y="0"/>
                  </a:moveTo>
                  <a:cubicBezTo>
                    <a:pt x="18798" y="0"/>
                    <a:pt x="18672" y="75"/>
                    <a:pt x="18597" y="176"/>
                  </a:cubicBezTo>
                  <a:cubicBezTo>
                    <a:pt x="17119" y="2582"/>
                    <a:pt x="15765" y="5013"/>
                    <a:pt x="14537" y="7419"/>
                  </a:cubicBezTo>
                  <a:cubicBezTo>
                    <a:pt x="13309" y="9775"/>
                    <a:pt x="12156" y="12281"/>
                    <a:pt x="11078" y="14887"/>
                  </a:cubicBezTo>
                  <a:cubicBezTo>
                    <a:pt x="10828" y="15489"/>
                    <a:pt x="10577" y="16115"/>
                    <a:pt x="10327" y="16742"/>
                  </a:cubicBezTo>
                  <a:cubicBezTo>
                    <a:pt x="10101" y="17344"/>
                    <a:pt x="9825" y="18070"/>
                    <a:pt x="9575" y="18797"/>
                  </a:cubicBezTo>
                  <a:cubicBezTo>
                    <a:pt x="9149" y="20050"/>
                    <a:pt x="8823" y="21404"/>
                    <a:pt x="8572" y="22782"/>
                  </a:cubicBezTo>
                  <a:cubicBezTo>
                    <a:pt x="8372" y="23985"/>
                    <a:pt x="8271" y="25238"/>
                    <a:pt x="8296" y="26517"/>
                  </a:cubicBezTo>
                  <a:cubicBezTo>
                    <a:pt x="8322" y="27694"/>
                    <a:pt x="8447" y="28897"/>
                    <a:pt x="8672" y="30201"/>
                  </a:cubicBezTo>
                  <a:cubicBezTo>
                    <a:pt x="8873" y="31228"/>
                    <a:pt x="9149" y="32331"/>
                    <a:pt x="9525" y="33509"/>
                  </a:cubicBezTo>
                  <a:cubicBezTo>
                    <a:pt x="9926" y="34737"/>
                    <a:pt x="10427" y="35915"/>
                    <a:pt x="10853" y="36918"/>
                  </a:cubicBezTo>
                  <a:cubicBezTo>
                    <a:pt x="10853" y="36918"/>
                    <a:pt x="10853" y="36943"/>
                    <a:pt x="10878" y="36968"/>
                  </a:cubicBezTo>
                  <a:cubicBezTo>
                    <a:pt x="11129" y="37569"/>
                    <a:pt x="11329" y="38171"/>
                    <a:pt x="11505" y="38772"/>
                  </a:cubicBezTo>
                  <a:cubicBezTo>
                    <a:pt x="11655" y="39374"/>
                    <a:pt x="11805" y="40025"/>
                    <a:pt x="11880" y="40727"/>
                  </a:cubicBezTo>
                  <a:cubicBezTo>
                    <a:pt x="12006" y="41504"/>
                    <a:pt x="12056" y="42331"/>
                    <a:pt x="12031" y="43233"/>
                  </a:cubicBezTo>
                  <a:cubicBezTo>
                    <a:pt x="12031" y="43985"/>
                    <a:pt x="11981" y="44862"/>
                    <a:pt x="11855" y="45865"/>
                  </a:cubicBezTo>
                  <a:cubicBezTo>
                    <a:pt x="11479" y="48572"/>
                    <a:pt x="10728" y="51203"/>
                    <a:pt x="9951" y="53634"/>
                  </a:cubicBezTo>
                  <a:cubicBezTo>
                    <a:pt x="9048" y="56467"/>
                    <a:pt x="7946" y="59574"/>
                    <a:pt x="7319" y="61429"/>
                  </a:cubicBezTo>
                  <a:lnTo>
                    <a:pt x="7294" y="61479"/>
                  </a:lnTo>
                  <a:lnTo>
                    <a:pt x="7244" y="61655"/>
                  </a:lnTo>
                  <a:lnTo>
                    <a:pt x="7169" y="61830"/>
                  </a:lnTo>
                  <a:lnTo>
                    <a:pt x="7144" y="61905"/>
                  </a:lnTo>
                  <a:lnTo>
                    <a:pt x="7093" y="62031"/>
                  </a:lnTo>
                  <a:cubicBezTo>
                    <a:pt x="6492" y="63785"/>
                    <a:pt x="5339" y="67043"/>
                    <a:pt x="4387" y="70026"/>
                  </a:cubicBezTo>
                  <a:cubicBezTo>
                    <a:pt x="3434" y="72908"/>
                    <a:pt x="2632" y="75715"/>
                    <a:pt x="1981" y="78346"/>
                  </a:cubicBezTo>
                  <a:cubicBezTo>
                    <a:pt x="803" y="82908"/>
                    <a:pt x="176" y="86667"/>
                    <a:pt x="26" y="90201"/>
                  </a:cubicBezTo>
                  <a:cubicBezTo>
                    <a:pt x="1" y="90377"/>
                    <a:pt x="126" y="90527"/>
                    <a:pt x="301" y="90552"/>
                  </a:cubicBezTo>
                  <a:cubicBezTo>
                    <a:pt x="702" y="90978"/>
                    <a:pt x="1204" y="91379"/>
                    <a:pt x="1755" y="91755"/>
                  </a:cubicBezTo>
                  <a:cubicBezTo>
                    <a:pt x="2332" y="92131"/>
                    <a:pt x="2958" y="92457"/>
                    <a:pt x="3685" y="92783"/>
                  </a:cubicBezTo>
                  <a:cubicBezTo>
                    <a:pt x="4938" y="93334"/>
                    <a:pt x="6392" y="93760"/>
                    <a:pt x="8271" y="94111"/>
                  </a:cubicBezTo>
                  <a:cubicBezTo>
                    <a:pt x="9700" y="94387"/>
                    <a:pt x="11279" y="94562"/>
                    <a:pt x="13259" y="94737"/>
                  </a:cubicBezTo>
                  <a:cubicBezTo>
                    <a:pt x="14763" y="94838"/>
                    <a:pt x="16367" y="94888"/>
                    <a:pt x="17996" y="94938"/>
                  </a:cubicBezTo>
                  <a:lnTo>
                    <a:pt x="18672" y="94963"/>
                  </a:lnTo>
                  <a:cubicBezTo>
                    <a:pt x="19124" y="94963"/>
                    <a:pt x="19575" y="94988"/>
                    <a:pt x="20026" y="94988"/>
                  </a:cubicBezTo>
                  <a:cubicBezTo>
                    <a:pt x="20627" y="95013"/>
                    <a:pt x="21229" y="95038"/>
                    <a:pt x="21805" y="95063"/>
                  </a:cubicBezTo>
                  <a:lnTo>
                    <a:pt x="21855" y="95063"/>
                  </a:lnTo>
                  <a:lnTo>
                    <a:pt x="22457" y="95088"/>
                  </a:lnTo>
                  <a:lnTo>
                    <a:pt x="23084" y="95113"/>
                  </a:lnTo>
                  <a:cubicBezTo>
                    <a:pt x="25439" y="95189"/>
                    <a:pt x="27845" y="95239"/>
                    <a:pt x="30477" y="95289"/>
                  </a:cubicBezTo>
                  <a:cubicBezTo>
                    <a:pt x="34437" y="95364"/>
                    <a:pt x="38297" y="95389"/>
                    <a:pt x="42658" y="95389"/>
                  </a:cubicBezTo>
                  <a:lnTo>
                    <a:pt x="45239" y="95389"/>
                  </a:lnTo>
                  <a:cubicBezTo>
                    <a:pt x="47269" y="95364"/>
                    <a:pt x="49249" y="95364"/>
                    <a:pt x="51229" y="95364"/>
                  </a:cubicBezTo>
                  <a:lnTo>
                    <a:pt x="52708" y="95364"/>
                  </a:lnTo>
                  <a:lnTo>
                    <a:pt x="54562" y="95339"/>
                  </a:lnTo>
                  <a:lnTo>
                    <a:pt x="60126" y="95339"/>
                  </a:lnTo>
                  <a:cubicBezTo>
                    <a:pt x="61655" y="95339"/>
                    <a:pt x="63234" y="95364"/>
                    <a:pt x="64412" y="95389"/>
                  </a:cubicBezTo>
                  <a:lnTo>
                    <a:pt x="64588" y="95389"/>
                  </a:lnTo>
                  <a:cubicBezTo>
                    <a:pt x="65565" y="95389"/>
                    <a:pt x="66517" y="95414"/>
                    <a:pt x="67495" y="95414"/>
                  </a:cubicBezTo>
                  <a:cubicBezTo>
                    <a:pt x="68046" y="95439"/>
                    <a:pt x="68598" y="95439"/>
                    <a:pt x="69149" y="95439"/>
                  </a:cubicBezTo>
                  <a:cubicBezTo>
                    <a:pt x="71179" y="95439"/>
                    <a:pt x="73034" y="95389"/>
                    <a:pt x="74813" y="95289"/>
                  </a:cubicBezTo>
                  <a:lnTo>
                    <a:pt x="74964" y="95289"/>
                  </a:lnTo>
                  <a:cubicBezTo>
                    <a:pt x="75014" y="95264"/>
                    <a:pt x="75064" y="95239"/>
                    <a:pt x="75139" y="95189"/>
                  </a:cubicBezTo>
                  <a:cubicBezTo>
                    <a:pt x="75164" y="95189"/>
                    <a:pt x="75189" y="95164"/>
                    <a:pt x="75214" y="95164"/>
                  </a:cubicBezTo>
                  <a:cubicBezTo>
                    <a:pt x="75390" y="95063"/>
                    <a:pt x="75440" y="94863"/>
                    <a:pt x="75339" y="94687"/>
                  </a:cubicBezTo>
                  <a:cubicBezTo>
                    <a:pt x="74813" y="93610"/>
                    <a:pt x="74287" y="92457"/>
                    <a:pt x="73786" y="91254"/>
                  </a:cubicBezTo>
                  <a:lnTo>
                    <a:pt x="73735" y="91329"/>
                  </a:lnTo>
                  <a:lnTo>
                    <a:pt x="73660" y="91128"/>
                  </a:lnTo>
                  <a:lnTo>
                    <a:pt x="73560" y="90803"/>
                  </a:lnTo>
                  <a:lnTo>
                    <a:pt x="73410" y="90477"/>
                  </a:lnTo>
                  <a:lnTo>
                    <a:pt x="73360" y="90326"/>
                  </a:lnTo>
                  <a:lnTo>
                    <a:pt x="73134" y="89725"/>
                  </a:lnTo>
                  <a:cubicBezTo>
                    <a:pt x="72332" y="87645"/>
                    <a:pt x="71630" y="85514"/>
                    <a:pt x="70928" y="83234"/>
                  </a:cubicBezTo>
                  <a:cubicBezTo>
                    <a:pt x="70126" y="80577"/>
                    <a:pt x="69400" y="77795"/>
                    <a:pt x="68698" y="74737"/>
                  </a:cubicBezTo>
                  <a:cubicBezTo>
                    <a:pt x="67520" y="69650"/>
                    <a:pt x="66542" y="64261"/>
                    <a:pt x="65540" y="57269"/>
                  </a:cubicBezTo>
                  <a:cubicBezTo>
                    <a:pt x="65314" y="55815"/>
                    <a:pt x="65114" y="54336"/>
                    <a:pt x="64913" y="52883"/>
                  </a:cubicBezTo>
                  <a:cubicBezTo>
                    <a:pt x="64863" y="52532"/>
                    <a:pt x="64813" y="52156"/>
                    <a:pt x="64763" y="51805"/>
                  </a:cubicBezTo>
                  <a:lnTo>
                    <a:pt x="64763" y="51755"/>
                  </a:lnTo>
                  <a:lnTo>
                    <a:pt x="64763" y="51680"/>
                  </a:lnTo>
                  <a:lnTo>
                    <a:pt x="64738" y="51604"/>
                  </a:lnTo>
                  <a:lnTo>
                    <a:pt x="64738" y="51554"/>
                  </a:lnTo>
                  <a:cubicBezTo>
                    <a:pt x="64688" y="51203"/>
                    <a:pt x="64638" y="50827"/>
                    <a:pt x="64588" y="50477"/>
                  </a:cubicBezTo>
                  <a:cubicBezTo>
                    <a:pt x="64487" y="49725"/>
                    <a:pt x="64387" y="48948"/>
                    <a:pt x="64287" y="48196"/>
                  </a:cubicBezTo>
                  <a:lnTo>
                    <a:pt x="63710" y="43860"/>
                  </a:lnTo>
                  <a:cubicBezTo>
                    <a:pt x="63535" y="42507"/>
                    <a:pt x="63359" y="41178"/>
                    <a:pt x="63184" y="39825"/>
                  </a:cubicBezTo>
                  <a:cubicBezTo>
                    <a:pt x="63184" y="39800"/>
                    <a:pt x="63184" y="39750"/>
                    <a:pt x="63159" y="39725"/>
                  </a:cubicBezTo>
                  <a:cubicBezTo>
                    <a:pt x="62758" y="36617"/>
                    <a:pt x="62182" y="32456"/>
                    <a:pt x="61455" y="28045"/>
                  </a:cubicBezTo>
                  <a:cubicBezTo>
                    <a:pt x="60653" y="23258"/>
                    <a:pt x="59775" y="19048"/>
                    <a:pt x="58823" y="15213"/>
                  </a:cubicBezTo>
                  <a:cubicBezTo>
                    <a:pt x="57720" y="10727"/>
                    <a:pt x="56467" y="6742"/>
                    <a:pt x="55014" y="3033"/>
                  </a:cubicBezTo>
                  <a:cubicBezTo>
                    <a:pt x="54988" y="2983"/>
                    <a:pt x="54938" y="2882"/>
                    <a:pt x="54838" y="2832"/>
                  </a:cubicBezTo>
                  <a:cubicBezTo>
                    <a:pt x="54788" y="2807"/>
                    <a:pt x="54738" y="2782"/>
                    <a:pt x="54663" y="2782"/>
                  </a:cubicBezTo>
                  <a:cubicBezTo>
                    <a:pt x="54638" y="2782"/>
                    <a:pt x="54613" y="2782"/>
                    <a:pt x="54587" y="2807"/>
                  </a:cubicBezTo>
                  <a:cubicBezTo>
                    <a:pt x="54487" y="2832"/>
                    <a:pt x="54412" y="2882"/>
                    <a:pt x="54362" y="2957"/>
                  </a:cubicBezTo>
                  <a:cubicBezTo>
                    <a:pt x="54312" y="3033"/>
                    <a:pt x="54287" y="3158"/>
                    <a:pt x="54337" y="3258"/>
                  </a:cubicBezTo>
                  <a:cubicBezTo>
                    <a:pt x="55264" y="5639"/>
                    <a:pt x="56116" y="8171"/>
                    <a:pt x="56943" y="10953"/>
                  </a:cubicBezTo>
                  <a:cubicBezTo>
                    <a:pt x="56918" y="10927"/>
                    <a:pt x="56918" y="10902"/>
                    <a:pt x="56893" y="10902"/>
                  </a:cubicBezTo>
                  <a:cubicBezTo>
                    <a:pt x="56818" y="10852"/>
                    <a:pt x="56743" y="10827"/>
                    <a:pt x="56618" y="10777"/>
                  </a:cubicBezTo>
                  <a:cubicBezTo>
                    <a:pt x="56267" y="10652"/>
                    <a:pt x="55941" y="10577"/>
                    <a:pt x="55615" y="10501"/>
                  </a:cubicBezTo>
                  <a:cubicBezTo>
                    <a:pt x="55314" y="10476"/>
                    <a:pt x="55064" y="10451"/>
                    <a:pt x="54863" y="10451"/>
                  </a:cubicBezTo>
                  <a:lnTo>
                    <a:pt x="54663" y="10451"/>
                  </a:lnTo>
                  <a:cubicBezTo>
                    <a:pt x="54337" y="10476"/>
                    <a:pt x="54036" y="10526"/>
                    <a:pt x="53710" y="10602"/>
                  </a:cubicBezTo>
                  <a:cubicBezTo>
                    <a:pt x="53159" y="10727"/>
                    <a:pt x="52582" y="10978"/>
                    <a:pt x="52006" y="11354"/>
                  </a:cubicBezTo>
                  <a:cubicBezTo>
                    <a:pt x="51480" y="11654"/>
                    <a:pt x="50978" y="12055"/>
                    <a:pt x="50402" y="12607"/>
                  </a:cubicBezTo>
                  <a:cubicBezTo>
                    <a:pt x="49174" y="13810"/>
                    <a:pt x="48272" y="15213"/>
                    <a:pt x="47670" y="16191"/>
                  </a:cubicBezTo>
                  <a:cubicBezTo>
                    <a:pt x="46968" y="17344"/>
                    <a:pt x="46267" y="18672"/>
                    <a:pt x="45515" y="20351"/>
                  </a:cubicBezTo>
                  <a:cubicBezTo>
                    <a:pt x="44963" y="21554"/>
                    <a:pt x="44487" y="22682"/>
                    <a:pt x="43886" y="24136"/>
                  </a:cubicBezTo>
                  <a:lnTo>
                    <a:pt x="43760" y="24486"/>
                  </a:lnTo>
                  <a:cubicBezTo>
                    <a:pt x="43610" y="24837"/>
                    <a:pt x="43460" y="25213"/>
                    <a:pt x="43309" y="25589"/>
                  </a:cubicBezTo>
                  <a:cubicBezTo>
                    <a:pt x="42883" y="26567"/>
                    <a:pt x="42407" y="27669"/>
                    <a:pt x="41831" y="28847"/>
                  </a:cubicBezTo>
                  <a:cubicBezTo>
                    <a:pt x="40402" y="31755"/>
                    <a:pt x="38773" y="34612"/>
                    <a:pt x="36968" y="37294"/>
                  </a:cubicBezTo>
                  <a:cubicBezTo>
                    <a:pt x="36342" y="38221"/>
                    <a:pt x="35665" y="39148"/>
                    <a:pt x="34988" y="40075"/>
                  </a:cubicBezTo>
                  <a:cubicBezTo>
                    <a:pt x="34612" y="40552"/>
                    <a:pt x="34262" y="41003"/>
                    <a:pt x="33911" y="41479"/>
                  </a:cubicBezTo>
                  <a:cubicBezTo>
                    <a:pt x="33760" y="41629"/>
                    <a:pt x="33660" y="41805"/>
                    <a:pt x="33535" y="41980"/>
                  </a:cubicBezTo>
                  <a:lnTo>
                    <a:pt x="33460" y="42081"/>
                  </a:lnTo>
                  <a:lnTo>
                    <a:pt x="33259" y="42406"/>
                  </a:lnTo>
                  <a:lnTo>
                    <a:pt x="33159" y="42507"/>
                  </a:lnTo>
                  <a:lnTo>
                    <a:pt x="33109" y="42607"/>
                  </a:lnTo>
                  <a:lnTo>
                    <a:pt x="33033" y="42682"/>
                  </a:lnTo>
                  <a:lnTo>
                    <a:pt x="33008" y="42732"/>
                  </a:lnTo>
                  <a:cubicBezTo>
                    <a:pt x="32758" y="43083"/>
                    <a:pt x="32482" y="43484"/>
                    <a:pt x="32206" y="43835"/>
                  </a:cubicBezTo>
                  <a:cubicBezTo>
                    <a:pt x="31705" y="44512"/>
                    <a:pt x="31279" y="45038"/>
                    <a:pt x="30753" y="45514"/>
                  </a:cubicBezTo>
                  <a:cubicBezTo>
                    <a:pt x="30602" y="45639"/>
                    <a:pt x="30402" y="45790"/>
                    <a:pt x="30201" y="45915"/>
                  </a:cubicBezTo>
                  <a:cubicBezTo>
                    <a:pt x="30126" y="45965"/>
                    <a:pt x="30051" y="45990"/>
                    <a:pt x="29976" y="46015"/>
                  </a:cubicBezTo>
                  <a:lnTo>
                    <a:pt x="29725" y="46015"/>
                  </a:lnTo>
                  <a:cubicBezTo>
                    <a:pt x="29650" y="45990"/>
                    <a:pt x="29550" y="45990"/>
                    <a:pt x="29449" y="45965"/>
                  </a:cubicBezTo>
                  <a:cubicBezTo>
                    <a:pt x="29324" y="45915"/>
                    <a:pt x="29199" y="45840"/>
                    <a:pt x="29074" y="45765"/>
                  </a:cubicBezTo>
                  <a:cubicBezTo>
                    <a:pt x="28873" y="45614"/>
                    <a:pt x="28673" y="45439"/>
                    <a:pt x="28472" y="45213"/>
                  </a:cubicBezTo>
                  <a:cubicBezTo>
                    <a:pt x="27996" y="44637"/>
                    <a:pt x="27620" y="43960"/>
                    <a:pt x="27344" y="43459"/>
                  </a:cubicBezTo>
                  <a:lnTo>
                    <a:pt x="27319" y="43409"/>
                  </a:lnTo>
                  <a:cubicBezTo>
                    <a:pt x="26843" y="42381"/>
                    <a:pt x="26467" y="41379"/>
                    <a:pt x="26116" y="40451"/>
                  </a:cubicBezTo>
                  <a:lnTo>
                    <a:pt x="26016" y="40151"/>
                  </a:lnTo>
                  <a:lnTo>
                    <a:pt x="25991" y="40075"/>
                  </a:lnTo>
                  <a:cubicBezTo>
                    <a:pt x="25790" y="39524"/>
                    <a:pt x="25615" y="39048"/>
                    <a:pt x="25465" y="38547"/>
                  </a:cubicBezTo>
                  <a:cubicBezTo>
                    <a:pt x="25189" y="37669"/>
                    <a:pt x="24963" y="36767"/>
                    <a:pt x="24763" y="35790"/>
                  </a:cubicBezTo>
                  <a:lnTo>
                    <a:pt x="24738" y="35740"/>
                  </a:lnTo>
                  <a:cubicBezTo>
                    <a:pt x="23986" y="32055"/>
                    <a:pt x="23860" y="28271"/>
                    <a:pt x="23735" y="24612"/>
                  </a:cubicBezTo>
                  <a:lnTo>
                    <a:pt x="23735" y="24386"/>
                  </a:lnTo>
                  <a:lnTo>
                    <a:pt x="23735" y="24261"/>
                  </a:lnTo>
                  <a:lnTo>
                    <a:pt x="23735" y="24060"/>
                  </a:lnTo>
                  <a:cubicBezTo>
                    <a:pt x="23685" y="22907"/>
                    <a:pt x="23635" y="21404"/>
                    <a:pt x="23560" y="20075"/>
                  </a:cubicBezTo>
                  <a:cubicBezTo>
                    <a:pt x="23510" y="19223"/>
                    <a:pt x="23434" y="18321"/>
                    <a:pt x="23334" y="17344"/>
                  </a:cubicBezTo>
                  <a:cubicBezTo>
                    <a:pt x="23259" y="16692"/>
                    <a:pt x="23184" y="16141"/>
                    <a:pt x="23109" y="15689"/>
                  </a:cubicBezTo>
                  <a:cubicBezTo>
                    <a:pt x="22858" y="14136"/>
                    <a:pt x="22557" y="12757"/>
                    <a:pt x="22156" y="11479"/>
                  </a:cubicBezTo>
                  <a:cubicBezTo>
                    <a:pt x="21931" y="10702"/>
                    <a:pt x="21680" y="10000"/>
                    <a:pt x="21429" y="9424"/>
                  </a:cubicBezTo>
                  <a:cubicBezTo>
                    <a:pt x="21129" y="8697"/>
                    <a:pt x="20803" y="8095"/>
                    <a:pt x="20477" y="7594"/>
                  </a:cubicBezTo>
                  <a:cubicBezTo>
                    <a:pt x="19675" y="6391"/>
                    <a:pt x="18773" y="5689"/>
                    <a:pt x="17720" y="5489"/>
                  </a:cubicBezTo>
                  <a:cubicBezTo>
                    <a:pt x="17495" y="5439"/>
                    <a:pt x="17319" y="5414"/>
                    <a:pt x="17169" y="5414"/>
                  </a:cubicBezTo>
                  <a:cubicBezTo>
                    <a:pt x="16893" y="5414"/>
                    <a:pt x="16567" y="5464"/>
                    <a:pt x="16241" y="5564"/>
                  </a:cubicBezTo>
                  <a:lnTo>
                    <a:pt x="16292" y="5464"/>
                  </a:lnTo>
                  <a:lnTo>
                    <a:pt x="16317" y="5439"/>
                  </a:lnTo>
                  <a:cubicBezTo>
                    <a:pt x="16442" y="5238"/>
                    <a:pt x="16592" y="5013"/>
                    <a:pt x="16693" y="4787"/>
                  </a:cubicBezTo>
                  <a:cubicBezTo>
                    <a:pt x="17620" y="3183"/>
                    <a:pt x="18472" y="1754"/>
                    <a:pt x="19224" y="526"/>
                  </a:cubicBezTo>
                  <a:cubicBezTo>
                    <a:pt x="19274" y="476"/>
                    <a:pt x="19299" y="376"/>
                    <a:pt x="19249" y="276"/>
                  </a:cubicBezTo>
                  <a:cubicBezTo>
                    <a:pt x="19224" y="176"/>
                    <a:pt x="19174" y="100"/>
                    <a:pt x="19099" y="50"/>
                  </a:cubicBezTo>
                  <a:cubicBezTo>
                    <a:pt x="19023" y="25"/>
                    <a:pt x="18973" y="0"/>
                    <a:pt x="18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597;p42">
              <a:extLst>
                <a:ext uri="{FF2B5EF4-FFF2-40B4-BE49-F238E27FC236}">
                  <a16:creationId xmlns:a16="http://schemas.microsoft.com/office/drawing/2014/main" id="{0FE1B837-26D5-2ADC-DE67-A17C076B18B6}"/>
                </a:ext>
              </a:extLst>
            </p:cNvPr>
            <p:cNvSpPr/>
            <p:nvPr/>
          </p:nvSpPr>
          <p:spPr>
            <a:xfrm>
              <a:off x="7571225" y="3167679"/>
              <a:ext cx="53016" cy="135999"/>
            </a:xfrm>
            <a:custGeom>
              <a:avLst/>
              <a:gdLst/>
              <a:ahLst/>
              <a:cxnLst/>
              <a:rect l="l" t="t" r="r" b="b"/>
              <a:pathLst>
                <a:path w="2482" h="6367" extrusionOk="0">
                  <a:moveTo>
                    <a:pt x="251" y="0"/>
                  </a:moveTo>
                  <a:cubicBezTo>
                    <a:pt x="176" y="25"/>
                    <a:pt x="101" y="100"/>
                    <a:pt x="51" y="176"/>
                  </a:cubicBezTo>
                  <a:cubicBezTo>
                    <a:pt x="26" y="226"/>
                    <a:pt x="1" y="351"/>
                    <a:pt x="26" y="426"/>
                  </a:cubicBezTo>
                  <a:cubicBezTo>
                    <a:pt x="778" y="2331"/>
                    <a:pt x="1454" y="4286"/>
                    <a:pt x="2106" y="6366"/>
                  </a:cubicBezTo>
                  <a:cubicBezTo>
                    <a:pt x="2156" y="6191"/>
                    <a:pt x="2206" y="6040"/>
                    <a:pt x="2256" y="5865"/>
                  </a:cubicBezTo>
                  <a:cubicBezTo>
                    <a:pt x="2332" y="5664"/>
                    <a:pt x="2407" y="5464"/>
                    <a:pt x="2482" y="5238"/>
                  </a:cubicBezTo>
                  <a:cubicBezTo>
                    <a:pt x="1906" y="3509"/>
                    <a:pt x="1329" y="1855"/>
                    <a:pt x="677" y="251"/>
                  </a:cubicBezTo>
                  <a:cubicBezTo>
                    <a:pt x="652" y="176"/>
                    <a:pt x="602" y="100"/>
                    <a:pt x="527" y="50"/>
                  </a:cubicBezTo>
                  <a:cubicBezTo>
                    <a:pt x="477" y="0"/>
                    <a:pt x="427" y="0"/>
                    <a:pt x="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598;p42">
              <a:extLst>
                <a:ext uri="{FF2B5EF4-FFF2-40B4-BE49-F238E27FC236}">
                  <a16:creationId xmlns:a16="http://schemas.microsoft.com/office/drawing/2014/main" id="{347743F3-CB5A-E5A9-21C4-F6CADA6D80B6}"/>
                </a:ext>
              </a:extLst>
            </p:cNvPr>
            <p:cNvSpPr/>
            <p:nvPr/>
          </p:nvSpPr>
          <p:spPr>
            <a:xfrm>
              <a:off x="7525195" y="3287060"/>
              <a:ext cx="496812" cy="1858726"/>
            </a:xfrm>
            <a:custGeom>
              <a:avLst/>
              <a:gdLst/>
              <a:ahLst/>
              <a:cxnLst/>
              <a:rect l="l" t="t" r="r" b="b"/>
              <a:pathLst>
                <a:path w="23259" h="87019" extrusionOk="0">
                  <a:moveTo>
                    <a:pt x="4737" y="0"/>
                  </a:moveTo>
                  <a:cubicBezTo>
                    <a:pt x="4612" y="376"/>
                    <a:pt x="4487" y="752"/>
                    <a:pt x="4386" y="1128"/>
                  </a:cubicBezTo>
                  <a:cubicBezTo>
                    <a:pt x="4537" y="1604"/>
                    <a:pt x="4662" y="2080"/>
                    <a:pt x="4812" y="2582"/>
                  </a:cubicBezTo>
                  <a:lnTo>
                    <a:pt x="4787" y="2557"/>
                  </a:lnTo>
                  <a:cubicBezTo>
                    <a:pt x="4712" y="2506"/>
                    <a:pt x="4637" y="2456"/>
                    <a:pt x="4437" y="2381"/>
                  </a:cubicBezTo>
                  <a:cubicBezTo>
                    <a:pt x="4336" y="2356"/>
                    <a:pt x="4211" y="2306"/>
                    <a:pt x="4086" y="2281"/>
                  </a:cubicBezTo>
                  <a:cubicBezTo>
                    <a:pt x="4010" y="2632"/>
                    <a:pt x="3935" y="2983"/>
                    <a:pt x="3860" y="3333"/>
                  </a:cubicBezTo>
                  <a:cubicBezTo>
                    <a:pt x="3760" y="3835"/>
                    <a:pt x="3685" y="4336"/>
                    <a:pt x="3609" y="4837"/>
                  </a:cubicBezTo>
                  <a:lnTo>
                    <a:pt x="3609" y="4812"/>
                  </a:lnTo>
                  <a:cubicBezTo>
                    <a:pt x="3459" y="6065"/>
                    <a:pt x="3359" y="7318"/>
                    <a:pt x="3334" y="8572"/>
                  </a:cubicBezTo>
                  <a:cubicBezTo>
                    <a:pt x="3334" y="9148"/>
                    <a:pt x="3334" y="9724"/>
                    <a:pt x="3384" y="10301"/>
                  </a:cubicBezTo>
                  <a:cubicBezTo>
                    <a:pt x="3434" y="11153"/>
                    <a:pt x="3484" y="11980"/>
                    <a:pt x="3584" y="12832"/>
                  </a:cubicBezTo>
                  <a:cubicBezTo>
                    <a:pt x="3760" y="14486"/>
                    <a:pt x="3960" y="16141"/>
                    <a:pt x="4161" y="17795"/>
                  </a:cubicBezTo>
                  <a:cubicBezTo>
                    <a:pt x="4336" y="19449"/>
                    <a:pt x="4462" y="21128"/>
                    <a:pt x="4487" y="22807"/>
                  </a:cubicBezTo>
                  <a:cubicBezTo>
                    <a:pt x="4487" y="24486"/>
                    <a:pt x="4411" y="26166"/>
                    <a:pt x="4236" y="27845"/>
                  </a:cubicBezTo>
                  <a:cubicBezTo>
                    <a:pt x="4086" y="29474"/>
                    <a:pt x="3885" y="31078"/>
                    <a:pt x="3634" y="32682"/>
                  </a:cubicBezTo>
                  <a:cubicBezTo>
                    <a:pt x="3384" y="34361"/>
                    <a:pt x="3083" y="36015"/>
                    <a:pt x="2782" y="37670"/>
                  </a:cubicBezTo>
                  <a:cubicBezTo>
                    <a:pt x="2582" y="38923"/>
                    <a:pt x="2356" y="40151"/>
                    <a:pt x="2131" y="41404"/>
                  </a:cubicBezTo>
                  <a:cubicBezTo>
                    <a:pt x="1755" y="43584"/>
                    <a:pt x="1429" y="45790"/>
                    <a:pt x="1128" y="47970"/>
                  </a:cubicBezTo>
                  <a:cubicBezTo>
                    <a:pt x="602" y="52005"/>
                    <a:pt x="201" y="56091"/>
                    <a:pt x="76" y="60176"/>
                  </a:cubicBezTo>
                  <a:cubicBezTo>
                    <a:pt x="0" y="62231"/>
                    <a:pt x="0" y="64261"/>
                    <a:pt x="101" y="66316"/>
                  </a:cubicBezTo>
                  <a:cubicBezTo>
                    <a:pt x="126" y="67369"/>
                    <a:pt x="201" y="68396"/>
                    <a:pt x="276" y="69449"/>
                  </a:cubicBezTo>
                  <a:cubicBezTo>
                    <a:pt x="376" y="70427"/>
                    <a:pt x="477" y="71404"/>
                    <a:pt x="602" y="72356"/>
                  </a:cubicBezTo>
                  <a:cubicBezTo>
                    <a:pt x="602" y="72381"/>
                    <a:pt x="602" y="72381"/>
                    <a:pt x="602" y="72381"/>
                  </a:cubicBezTo>
                  <a:cubicBezTo>
                    <a:pt x="878" y="74412"/>
                    <a:pt x="1254" y="76417"/>
                    <a:pt x="1755" y="78371"/>
                  </a:cubicBezTo>
                  <a:cubicBezTo>
                    <a:pt x="2005" y="79349"/>
                    <a:pt x="2281" y="80326"/>
                    <a:pt x="2607" y="81279"/>
                  </a:cubicBezTo>
                  <a:cubicBezTo>
                    <a:pt x="2933" y="82206"/>
                    <a:pt x="3284" y="83158"/>
                    <a:pt x="3660" y="84061"/>
                  </a:cubicBezTo>
                  <a:cubicBezTo>
                    <a:pt x="4061" y="85038"/>
                    <a:pt x="4512" y="85991"/>
                    <a:pt x="5013" y="86918"/>
                  </a:cubicBezTo>
                  <a:lnTo>
                    <a:pt x="7970" y="86918"/>
                  </a:lnTo>
                  <a:cubicBezTo>
                    <a:pt x="9474" y="86918"/>
                    <a:pt x="11053" y="86943"/>
                    <a:pt x="12256" y="86968"/>
                  </a:cubicBezTo>
                  <a:lnTo>
                    <a:pt x="12432" y="86968"/>
                  </a:lnTo>
                  <a:cubicBezTo>
                    <a:pt x="13409" y="86993"/>
                    <a:pt x="14361" y="86993"/>
                    <a:pt x="15339" y="87018"/>
                  </a:cubicBezTo>
                  <a:lnTo>
                    <a:pt x="16993" y="87018"/>
                  </a:lnTo>
                  <a:cubicBezTo>
                    <a:pt x="19048" y="87018"/>
                    <a:pt x="20903" y="86968"/>
                    <a:pt x="22657" y="86868"/>
                  </a:cubicBezTo>
                  <a:lnTo>
                    <a:pt x="22808" y="86868"/>
                  </a:lnTo>
                  <a:cubicBezTo>
                    <a:pt x="22833" y="86868"/>
                    <a:pt x="22908" y="86843"/>
                    <a:pt x="22958" y="86793"/>
                  </a:cubicBezTo>
                  <a:cubicBezTo>
                    <a:pt x="22983" y="86793"/>
                    <a:pt x="23058" y="86742"/>
                    <a:pt x="23058" y="86742"/>
                  </a:cubicBezTo>
                  <a:cubicBezTo>
                    <a:pt x="23209" y="86667"/>
                    <a:pt x="23259" y="86467"/>
                    <a:pt x="23158" y="86291"/>
                  </a:cubicBezTo>
                  <a:cubicBezTo>
                    <a:pt x="22632" y="85189"/>
                    <a:pt x="22106" y="84036"/>
                    <a:pt x="21605" y="82858"/>
                  </a:cubicBezTo>
                  <a:lnTo>
                    <a:pt x="21579" y="82958"/>
                  </a:lnTo>
                  <a:cubicBezTo>
                    <a:pt x="21379" y="82407"/>
                    <a:pt x="21153" y="81880"/>
                    <a:pt x="20953" y="81329"/>
                  </a:cubicBezTo>
                  <a:cubicBezTo>
                    <a:pt x="20176" y="79249"/>
                    <a:pt x="19449" y="77118"/>
                    <a:pt x="18747" y="74838"/>
                  </a:cubicBezTo>
                  <a:cubicBezTo>
                    <a:pt x="17970" y="72206"/>
                    <a:pt x="17219" y="69424"/>
                    <a:pt x="16517" y="66341"/>
                  </a:cubicBezTo>
                  <a:cubicBezTo>
                    <a:pt x="15339" y="61254"/>
                    <a:pt x="14361" y="55865"/>
                    <a:pt x="13359" y="48873"/>
                  </a:cubicBezTo>
                  <a:cubicBezTo>
                    <a:pt x="13133" y="47419"/>
                    <a:pt x="12933" y="45940"/>
                    <a:pt x="12732" y="44487"/>
                  </a:cubicBezTo>
                  <a:cubicBezTo>
                    <a:pt x="12682" y="44136"/>
                    <a:pt x="12632" y="43785"/>
                    <a:pt x="12582" y="43409"/>
                  </a:cubicBezTo>
                  <a:lnTo>
                    <a:pt x="12582" y="43359"/>
                  </a:lnTo>
                  <a:lnTo>
                    <a:pt x="12582" y="43284"/>
                  </a:lnTo>
                  <a:lnTo>
                    <a:pt x="12557" y="43208"/>
                  </a:lnTo>
                  <a:lnTo>
                    <a:pt x="12557" y="43158"/>
                  </a:lnTo>
                  <a:cubicBezTo>
                    <a:pt x="12507" y="42807"/>
                    <a:pt x="12457" y="42456"/>
                    <a:pt x="12406" y="42081"/>
                  </a:cubicBezTo>
                  <a:cubicBezTo>
                    <a:pt x="12306" y="41329"/>
                    <a:pt x="12206" y="40552"/>
                    <a:pt x="12106" y="39800"/>
                  </a:cubicBezTo>
                  <a:lnTo>
                    <a:pt x="11554" y="35464"/>
                  </a:lnTo>
                  <a:cubicBezTo>
                    <a:pt x="11379" y="34111"/>
                    <a:pt x="11203" y="32782"/>
                    <a:pt x="11003" y="31429"/>
                  </a:cubicBezTo>
                  <a:cubicBezTo>
                    <a:pt x="11003" y="31404"/>
                    <a:pt x="11003" y="31379"/>
                    <a:pt x="11003" y="31329"/>
                  </a:cubicBezTo>
                  <a:cubicBezTo>
                    <a:pt x="10552" y="27970"/>
                    <a:pt x="10000" y="23960"/>
                    <a:pt x="9274" y="19649"/>
                  </a:cubicBezTo>
                  <a:cubicBezTo>
                    <a:pt x="8472" y="14912"/>
                    <a:pt x="7619" y="10702"/>
                    <a:pt x="6667" y="6817"/>
                  </a:cubicBezTo>
                  <a:cubicBezTo>
                    <a:pt x="6066" y="4411"/>
                    <a:pt x="5414" y="2130"/>
                    <a:pt x="4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599;p42">
              <a:extLst>
                <a:ext uri="{FF2B5EF4-FFF2-40B4-BE49-F238E27FC236}">
                  <a16:creationId xmlns:a16="http://schemas.microsoft.com/office/drawing/2014/main" id="{D3AF7A45-9091-8D94-6851-04E03B79BEA2}"/>
                </a:ext>
              </a:extLst>
            </p:cNvPr>
            <p:cNvSpPr/>
            <p:nvPr/>
          </p:nvSpPr>
          <p:spPr>
            <a:xfrm>
              <a:off x="7570691" y="3167145"/>
              <a:ext cx="53550" cy="136533"/>
            </a:xfrm>
            <a:custGeom>
              <a:avLst/>
              <a:gdLst/>
              <a:ahLst/>
              <a:cxnLst/>
              <a:rect l="l" t="t" r="r" b="b"/>
              <a:pathLst>
                <a:path w="2507" h="6392" extrusionOk="0">
                  <a:moveTo>
                    <a:pt x="377" y="0"/>
                  </a:moveTo>
                  <a:cubicBezTo>
                    <a:pt x="352" y="0"/>
                    <a:pt x="327" y="25"/>
                    <a:pt x="276" y="25"/>
                  </a:cubicBezTo>
                  <a:cubicBezTo>
                    <a:pt x="201" y="50"/>
                    <a:pt x="126" y="100"/>
                    <a:pt x="76" y="201"/>
                  </a:cubicBezTo>
                  <a:cubicBezTo>
                    <a:pt x="51" y="251"/>
                    <a:pt x="1" y="376"/>
                    <a:pt x="51" y="451"/>
                  </a:cubicBezTo>
                  <a:cubicBezTo>
                    <a:pt x="803" y="2356"/>
                    <a:pt x="1479" y="4311"/>
                    <a:pt x="2131" y="6391"/>
                  </a:cubicBezTo>
                  <a:cubicBezTo>
                    <a:pt x="2181" y="6241"/>
                    <a:pt x="2231" y="6065"/>
                    <a:pt x="2281" y="5890"/>
                  </a:cubicBezTo>
                  <a:cubicBezTo>
                    <a:pt x="2357" y="5689"/>
                    <a:pt x="2432" y="5464"/>
                    <a:pt x="2507" y="5263"/>
                  </a:cubicBezTo>
                  <a:cubicBezTo>
                    <a:pt x="1956" y="3534"/>
                    <a:pt x="1354" y="1880"/>
                    <a:pt x="728" y="276"/>
                  </a:cubicBezTo>
                  <a:cubicBezTo>
                    <a:pt x="677" y="201"/>
                    <a:pt x="652" y="100"/>
                    <a:pt x="552" y="75"/>
                  </a:cubicBezTo>
                  <a:cubicBezTo>
                    <a:pt x="502" y="25"/>
                    <a:pt x="452" y="0"/>
                    <a:pt x="3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600;p42">
              <a:extLst>
                <a:ext uri="{FF2B5EF4-FFF2-40B4-BE49-F238E27FC236}">
                  <a16:creationId xmlns:a16="http://schemas.microsoft.com/office/drawing/2014/main" id="{940DF45F-28D6-EB75-C740-85D93F0EE4C7}"/>
                </a:ext>
              </a:extLst>
            </p:cNvPr>
            <p:cNvSpPr/>
            <p:nvPr/>
          </p:nvSpPr>
          <p:spPr>
            <a:xfrm>
              <a:off x="7525195" y="3286526"/>
              <a:ext cx="497346" cy="1859260"/>
            </a:xfrm>
            <a:custGeom>
              <a:avLst/>
              <a:gdLst/>
              <a:ahLst/>
              <a:cxnLst/>
              <a:rect l="l" t="t" r="r" b="b"/>
              <a:pathLst>
                <a:path w="23284" h="87044" extrusionOk="0">
                  <a:moveTo>
                    <a:pt x="4737" y="0"/>
                  </a:moveTo>
                  <a:cubicBezTo>
                    <a:pt x="4612" y="401"/>
                    <a:pt x="4487" y="777"/>
                    <a:pt x="4386" y="1178"/>
                  </a:cubicBezTo>
                  <a:cubicBezTo>
                    <a:pt x="4512" y="1654"/>
                    <a:pt x="4662" y="2130"/>
                    <a:pt x="4812" y="2607"/>
                  </a:cubicBezTo>
                  <a:cubicBezTo>
                    <a:pt x="4712" y="2506"/>
                    <a:pt x="4637" y="2481"/>
                    <a:pt x="4462" y="2406"/>
                  </a:cubicBezTo>
                  <a:cubicBezTo>
                    <a:pt x="4336" y="2356"/>
                    <a:pt x="4211" y="2331"/>
                    <a:pt x="4086" y="2306"/>
                  </a:cubicBezTo>
                  <a:cubicBezTo>
                    <a:pt x="4010" y="2657"/>
                    <a:pt x="3935" y="3008"/>
                    <a:pt x="3860" y="3358"/>
                  </a:cubicBezTo>
                  <a:cubicBezTo>
                    <a:pt x="3760" y="3860"/>
                    <a:pt x="3685" y="4361"/>
                    <a:pt x="3609" y="4862"/>
                  </a:cubicBezTo>
                  <a:lnTo>
                    <a:pt x="3609" y="4837"/>
                  </a:lnTo>
                  <a:cubicBezTo>
                    <a:pt x="3459" y="6090"/>
                    <a:pt x="3359" y="7343"/>
                    <a:pt x="3334" y="8597"/>
                  </a:cubicBezTo>
                  <a:cubicBezTo>
                    <a:pt x="3334" y="9173"/>
                    <a:pt x="3334" y="9749"/>
                    <a:pt x="3384" y="10326"/>
                  </a:cubicBezTo>
                  <a:cubicBezTo>
                    <a:pt x="3434" y="11178"/>
                    <a:pt x="3484" y="12005"/>
                    <a:pt x="3584" y="12857"/>
                  </a:cubicBezTo>
                  <a:cubicBezTo>
                    <a:pt x="3760" y="14511"/>
                    <a:pt x="3960" y="16166"/>
                    <a:pt x="4136" y="17820"/>
                  </a:cubicBezTo>
                  <a:cubicBezTo>
                    <a:pt x="4336" y="19474"/>
                    <a:pt x="4462" y="21153"/>
                    <a:pt x="4487" y="22832"/>
                  </a:cubicBezTo>
                  <a:cubicBezTo>
                    <a:pt x="4487" y="24511"/>
                    <a:pt x="4411" y="26191"/>
                    <a:pt x="4236" y="27870"/>
                  </a:cubicBezTo>
                  <a:cubicBezTo>
                    <a:pt x="4086" y="29499"/>
                    <a:pt x="3885" y="31103"/>
                    <a:pt x="3634" y="32707"/>
                  </a:cubicBezTo>
                  <a:cubicBezTo>
                    <a:pt x="3384" y="34386"/>
                    <a:pt x="3083" y="36040"/>
                    <a:pt x="2782" y="37695"/>
                  </a:cubicBezTo>
                  <a:cubicBezTo>
                    <a:pt x="2582" y="38948"/>
                    <a:pt x="2356" y="40176"/>
                    <a:pt x="2131" y="41429"/>
                  </a:cubicBezTo>
                  <a:cubicBezTo>
                    <a:pt x="1755" y="43609"/>
                    <a:pt x="1429" y="45815"/>
                    <a:pt x="1128" y="47995"/>
                  </a:cubicBezTo>
                  <a:cubicBezTo>
                    <a:pt x="602" y="52030"/>
                    <a:pt x="201" y="56116"/>
                    <a:pt x="76" y="60201"/>
                  </a:cubicBezTo>
                  <a:cubicBezTo>
                    <a:pt x="0" y="62256"/>
                    <a:pt x="0" y="64286"/>
                    <a:pt x="101" y="66341"/>
                  </a:cubicBezTo>
                  <a:cubicBezTo>
                    <a:pt x="126" y="67394"/>
                    <a:pt x="201" y="68421"/>
                    <a:pt x="276" y="69474"/>
                  </a:cubicBezTo>
                  <a:cubicBezTo>
                    <a:pt x="376" y="70452"/>
                    <a:pt x="477" y="71429"/>
                    <a:pt x="602" y="72406"/>
                  </a:cubicBezTo>
                  <a:cubicBezTo>
                    <a:pt x="878" y="74437"/>
                    <a:pt x="1254" y="76442"/>
                    <a:pt x="1755" y="78396"/>
                  </a:cubicBezTo>
                  <a:cubicBezTo>
                    <a:pt x="2005" y="79374"/>
                    <a:pt x="2281" y="80351"/>
                    <a:pt x="2607" y="81304"/>
                  </a:cubicBezTo>
                  <a:cubicBezTo>
                    <a:pt x="2933" y="82231"/>
                    <a:pt x="3284" y="83183"/>
                    <a:pt x="3660" y="84086"/>
                  </a:cubicBezTo>
                  <a:cubicBezTo>
                    <a:pt x="4061" y="85063"/>
                    <a:pt x="4512" y="86016"/>
                    <a:pt x="5013" y="86943"/>
                  </a:cubicBezTo>
                  <a:lnTo>
                    <a:pt x="7970" y="86943"/>
                  </a:lnTo>
                  <a:cubicBezTo>
                    <a:pt x="9499" y="86943"/>
                    <a:pt x="11053" y="86968"/>
                    <a:pt x="12256" y="86993"/>
                  </a:cubicBezTo>
                  <a:lnTo>
                    <a:pt x="12432" y="86993"/>
                  </a:lnTo>
                  <a:cubicBezTo>
                    <a:pt x="13409" y="87018"/>
                    <a:pt x="14361" y="87043"/>
                    <a:pt x="15339" y="87043"/>
                  </a:cubicBezTo>
                  <a:lnTo>
                    <a:pt x="16993" y="87043"/>
                  </a:lnTo>
                  <a:cubicBezTo>
                    <a:pt x="19048" y="87043"/>
                    <a:pt x="20903" y="87018"/>
                    <a:pt x="22657" y="86918"/>
                  </a:cubicBezTo>
                  <a:lnTo>
                    <a:pt x="22808" y="86893"/>
                  </a:lnTo>
                  <a:cubicBezTo>
                    <a:pt x="22833" y="86893"/>
                    <a:pt x="22908" y="86868"/>
                    <a:pt x="22958" y="86818"/>
                  </a:cubicBezTo>
                  <a:cubicBezTo>
                    <a:pt x="22983" y="86818"/>
                    <a:pt x="23033" y="86793"/>
                    <a:pt x="23058" y="86793"/>
                  </a:cubicBezTo>
                  <a:cubicBezTo>
                    <a:pt x="23209" y="86692"/>
                    <a:pt x="23284" y="86492"/>
                    <a:pt x="23183" y="86316"/>
                  </a:cubicBezTo>
                  <a:cubicBezTo>
                    <a:pt x="22632" y="85214"/>
                    <a:pt x="22106" y="84061"/>
                    <a:pt x="21605" y="82883"/>
                  </a:cubicBezTo>
                  <a:lnTo>
                    <a:pt x="21579" y="82958"/>
                  </a:lnTo>
                  <a:lnTo>
                    <a:pt x="21379" y="82432"/>
                  </a:lnTo>
                  <a:lnTo>
                    <a:pt x="21254" y="82106"/>
                  </a:lnTo>
                  <a:cubicBezTo>
                    <a:pt x="21153" y="81855"/>
                    <a:pt x="21053" y="81605"/>
                    <a:pt x="20978" y="81354"/>
                  </a:cubicBezTo>
                  <a:cubicBezTo>
                    <a:pt x="20176" y="79249"/>
                    <a:pt x="19449" y="77143"/>
                    <a:pt x="18772" y="74863"/>
                  </a:cubicBezTo>
                  <a:cubicBezTo>
                    <a:pt x="17970" y="72231"/>
                    <a:pt x="17244" y="69449"/>
                    <a:pt x="16517" y="66366"/>
                  </a:cubicBezTo>
                  <a:cubicBezTo>
                    <a:pt x="15364" y="61279"/>
                    <a:pt x="14386" y="55890"/>
                    <a:pt x="13359" y="48898"/>
                  </a:cubicBezTo>
                  <a:cubicBezTo>
                    <a:pt x="13158" y="47444"/>
                    <a:pt x="12958" y="45965"/>
                    <a:pt x="12757" y="44512"/>
                  </a:cubicBezTo>
                  <a:cubicBezTo>
                    <a:pt x="12707" y="44161"/>
                    <a:pt x="12657" y="43810"/>
                    <a:pt x="12607" y="43434"/>
                  </a:cubicBezTo>
                  <a:lnTo>
                    <a:pt x="12607" y="43384"/>
                  </a:lnTo>
                  <a:lnTo>
                    <a:pt x="12582" y="43309"/>
                  </a:lnTo>
                  <a:lnTo>
                    <a:pt x="12582" y="43233"/>
                  </a:lnTo>
                  <a:lnTo>
                    <a:pt x="12557" y="43183"/>
                  </a:lnTo>
                  <a:cubicBezTo>
                    <a:pt x="12507" y="42832"/>
                    <a:pt x="12482" y="42481"/>
                    <a:pt x="12432" y="42106"/>
                  </a:cubicBezTo>
                  <a:cubicBezTo>
                    <a:pt x="12331" y="41354"/>
                    <a:pt x="12231" y="40577"/>
                    <a:pt x="12131" y="39825"/>
                  </a:cubicBezTo>
                  <a:lnTo>
                    <a:pt x="11554" y="35489"/>
                  </a:lnTo>
                  <a:cubicBezTo>
                    <a:pt x="11379" y="34136"/>
                    <a:pt x="11203" y="32807"/>
                    <a:pt x="11028" y="31454"/>
                  </a:cubicBezTo>
                  <a:cubicBezTo>
                    <a:pt x="11028" y="31429"/>
                    <a:pt x="11003" y="31379"/>
                    <a:pt x="11003" y="31354"/>
                  </a:cubicBezTo>
                  <a:cubicBezTo>
                    <a:pt x="10577" y="28221"/>
                    <a:pt x="10000" y="24085"/>
                    <a:pt x="9274" y="19674"/>
                  </a:cubicBezTo>
                  <a:cubicBezTo>
                    <a:pt x="8472" y="14887"/>
                    <a:pt x="7619" y="10702"/>
                    <a:pt x="6667" y="6842"/>
                  </a:cubicBezTo>
                  <a:cubicBezTo>
                    <a:pt x="6066" y="4411"/>
                    <a:pt x="5439" y="2155"/>
                    <a:pt x="4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601;p42">
              <a:extLst>
                <a:ext uri="{FF2B5EF4-FFF2-40B4-BE49-F238E27FC236}">
                  <a16:creationId xmlns:a16="http://schemas.microsoft.com/office/drawing/2014/main" id="{9E61866B-CEE3-EF95-7C7D-7F5AFC8D1CEF}"/>
                </a:ext>
              </a:extLst>
            </p:cNvPr>
            <p:cNvSpPr/>
            <p:nvPr/>
          </p:nvSpPr>
          <p:spPr>
            <a:xfrm>
              <a:off x="7177753" y="3159114"/>
              <a:ext cx="944368" cy="1678853"/>
            </a:xfrm>
            <a:custGeom>
              <a:avLst/>
              <a:gdLst/>
              <a:ahLst/>
              <a:cxnLst/>
              <a:rect l="l" t="t" r="r" b="b"/>
              <a:pathLst>
                <a:path w="44212" h="78598" extrusionOk="0">
                  <a:moveTo>
                    <a:pt x="24211" y="0"/>
                  </a:moveTo>
                  <a:cubicBezTo>
                    <a:pt x="24086" y="0"/>
                    <a:pt x="23986" y="75"/>
                    <a:pt x="23936" y="176"/>
                  </a:cubicBezTo>
                  <a:cubicBezTo>
                    <a:pt x="23911" y="251"/>
                    <a:pt x="23885" y="326"/>
                    <a:pt x="23911" y="426"/>
                  </a:cubicBezTo>
                  <a:cubicBezTo>
                    <a:pt x="23936" y="501"/>
                    <a:pt x="23986" y="577"/>
                    <a:pt x="24061" y="602"/>
                  </a:cubicBezTo>
                  <a:cubicBezTo>
                    <a:pt x="24612" y="877"/>
                    <a:pt x="25164" y="1178"/>
                    <a:pt x="25715" y="1504"/>
                  </a:cubicBezTo>
                  <a:cubicBezTo>
                    <a:pt x="25264" y="1529"/>
                    <a:pt x="24788" y="1604"/>
                    <a:pt x="24261" y="1755"/>
                  </a:cubicBezTo>
                  <a:cubicBezTo>
                    <a:pt x="23560" y="1955"/>
                    <a:pt x="22833" y="2306"/>
                    <a:pt x="22031" y="2757"/>
                  </a:cubicBezTo>
                  <a:cubicBezTo>
                    <a:pt x="21379" y="3183"/>
                    <a:pt x="20703" y="3659"/>
                    <a:pt x="20001" y="4286"/>
                  </a:cubicBezTo>
                  <a:cubicBezTo>
                    <a:pt x="19349" y="4862"/>
                    <a:pt x="18748" y="5489"/>
                    <a:pt x="18196" y="6191"/>
                  </a:cubicBezTo>
                  <a:cubicBezTo>
                    <a:pt x="17645" y="6892"/>
                    <a:pt x="17194" y="7594"/>
                    <a:pt x="16843" y="8321"/>
                  </a:cubicBezTo>
                  <a:cubicBezTo>
                    <a:pt x="16467" y="9073"/>
                    <a:pt x="16216" y="9875"/>
                    <a:pt x="16066" y="10677"/>
                  </a:cubicBezTo>
                  <a:cubicBezTo>
                    <a:pt x="15815" y="12231"/>
                    <a:pt x="15991" y="13960"/>
                    <a:pt x="16617" y="15965"/>
                  </a:cubicBezTo>
                  <a:cubicBezTo>
                    <a:pt x="17144" y="17594"/>
                    <a:pt x="17870" y="19148"/>
                    <a:pt x="18597" y="20602"/>
                  </a:cubicBezTo>
                  <a:lnTo>
                    <a:pt x="18923" y="21303"/>
                  </a:lnTo>
                  <a:cubicBezTo>
                    <a:pt x="19199" y="21830"/>
                    <a:pt x="19449" y="22381"/>
                    <a:pt x="19725" y="22933"/>
                  </a:cubicBezTo>
                  <a:cubicBezTo>
                    <a:pt x="20101" y="23710"/>
                    <a:pt x="20477" y="24537"/>
                    <a:pt x="20828" y="25364"/>
                  </a:cubicBezTo>
                  <a:cubicBezTo>
                    <a:pt x="20828" y="25364"/>
                    <a:pt x="20853" y="25414"/>
                    <a:pt x="20853" y="25414"/>
                  </a:cubicBezTo>
                  <a:cubicBezTo>
                    <a:pt x="22156" y="28572"/>
                    <a:pt x="22983" y="31379"/>
                    <a:pt x="23359" y="34010"/>
                  </a:cubicBezTo>
                  <a:cubicBezTo>
                    <a:pt x="23484" y="34963"/>
                    <a:pt x="23560" y="35865"/>
                    <a:pt x="23560" y="36742"/>
                  </a:cubicBezTo>
                  <a:cubicBezTo>
                    <a:pt x="23585" y="37669"/>
                    <a:pt x="23535" y="38622"/>
                    <a:pt x="23409" y="39574"/>
                  </a:cubicBezTo>
                  <a:cubicBezTo>
                    <a:pt x="23284" y="40451"/>
                    <a:pt x="23134" y="41329"/>
                    <a:pt x="22908" y="42156"/>
                  </a:cubicBezTo>
                  <a:cubicBezTo>
                    <a:pt x="22708" y="43008"/>
                    <a:pt x="22432" y="43860"/>
                    <a:pt x="22056" y="44787"/>
                  </a:cubicBezTo>
                  <a:cubicBezTo>
                    <a:pt x="21555" y="46040"/>
                    <a:pt x="20903" y="47369"/>
                    <a:pt x="20076" y="48772"/>
                  </a:cubicBezTo>
                  <a:cubicBezTo>
                    <a:pt x="19424" y="49925"/>
                    <a:pt x="18672" y="51053"/>
                    <a:pt x="17870" y="52156"/>
                  </a:cubicBezTo>
                  <a:cubicBezTo>
                    <a:pt x="16768" y="53609"/>
                    <a:pt x="15590" y="55013"/>
                    <a:pt x="14286" y="56316"/>
                  </a:cubicBezTo>
                  <a:cubicBezTo>
                    <a:pt x="13058" y="57544"/>
                    <a:pt x="11680" y="58772"/>
                    <a:pt x="10176" y="59975"/>
                  </a:cubicBezTo>
                  <a:lnTo>
                    <a:pt x="10201" y="59950"/>
                  </a:lnTo>
                  <a:lnTo>
                    <a:pt x="10226" y="59925"/>
                  </a:lnTo>
                  <a:lnTo>
                    <a:pt x="10226" y="59925"/>
                  </a:lnTo>
                  <a:cubicBezTo>
                    <a:pt x="7444" y="62106"/>
                    <a:pt x="4186" y="64211"/>
                    <a:pt x="251" y="66341"/>
                  </a:cubicBezTo>
                  <a:cubicBezTo>
                    <a:pt x="176" y="66391"/>
                    <a:pt x="126" y="66442"/>
                    <a:pt x="101" y="66542"/>
                  </a:cubicBezTo>
                  <a:cubicBezTo>
                    <a:pt x="26" y="66642"/>
                    <a:pt x="1" y="66742"/>
                    <a:pt x="26" y="66868"/>
                  </a:cubicBezTo>
                  <a:cubicBezTo>
                    <a:pt x="326" y="67620"/>
                    <a:pt x="652" y="68371"/>
                    <a:pt x="953" y="69123"/>
                  </a:cubicBezTo>
                  <a:cubicBezTo>
                    <a:pt x="1905" y="71379"/>
                    <a:pt x="2883" y="73710"/>
                    <a:pt x="3384" y="76166"/>
                  </a:cubicBezTo>
                  <a:cubicBezTo>
                    <a:pt x="3509" y="76868"/>
                    <a:pt x="3585" y="77569"/>
                    <a:pt x="3635" y="78221"/>
                  </a:cubicBezTo>
                  <a:cubicBezTo>
                    <a:pt x="3635" y="78221"/>
                    <a:pt x="3635" y="78246"/>
                    <a:pt x="3635" y="78271"/>
                  </a:cubicBezTo>
                  <a:cubicBezTo>
                    <a:pt x="3635" y="78296"/>
                    <a:pt x="3635" y="78346"/>
                    <a:pt x="3635" y="78371"/>
                  </a:cubicBezTo>
                  <a:cubicBezTo>
                    <a:pt x="3685" y="78522"/>
                    <a:pt x="3810" y="78597"/>
                    <a:pt x="3961" y="78597"/>
                  </a:cubicBezTo>
                  <a:lnTo>
                    <a:pt x="4036" y="78597"/>
                  </a:lnTo>
                  <a:cubicBezTo>
                    <a:pt x="6141" y="78171"/>
                    <a:pt x="8271" y="77569"/>
                    <a:pt x="10377" y="76767"/>
                  </a:cubicBezTo>
                  <a:cubicBezTo>
                    <a:pt x="12306" y="76066"/>
                    <a:pt x="14311" y="75163"/>
                    <a:pt x="16342" y="74086"/>
                  </a:cubicBezTo>
                  <a:cubicBezTo>
                    <a:pt x="19900" y="72206"/>
                    <a:pt x="23484" y="69825"/>
                    <a:pt x="27294" y="66792"/>
                  </a:cubicBezTo>
                  <a:cubicBezTo>
                    <a:pt x="29274" y="65214"/>
                    <a:pt x="30753" y="63935"/>
                    <a:pt x="32056" y="62632"/>
                  </a:cubicBezTo>
                  <a:cubicBezTo>
                    <a:pt x="33434" y="61279"/>
                    <a:pt x="34738" y="59775"/>
                    <a:pt x="35916" y="58196"/>
                  </a:cubicBezTo>
                  <a:cubicBezTo>
                    <a:pt x="37043" y="56692"/>
                    <a:pt x="38071" y="55088"/>
                    <a:pt x="38973" y="53409"/>
                  </a:cubicBezTo>
                  <a:cubicBezTo>
                    <a:pt x="39825" y="51805"/>
                    <a:pt x="40602" y="50076"/>
                    <a:pt x="41279" y="48221"/>
                  </a:cubicBezTo>
                  <a:cubicBezTo>
                    <a:pt x="42557" y="44712"/>
                    <a:pt x="43409" y="40802"/>
                    <a:pt x="43810" y="36642"/>
                  </a:cubicBezTo>
                  <a:cubicBezTo>
                    <a:pt x="44211" y="32381"/>
                    <a:pt x="43760" y="27945"/>
                    <a:pt x="42507" y="23509"/>
                  </a:cubicBezTo>
                  <a:cubicBezTo>
                    <a:pt x="41304" y="19298"/>
                    <a:pt x="39399" y="15313"/>
                    <a:pt x="36843" y="11579"/>
                  </a:cubicBezTo>
                  <a:cubicBezTo>
                    <a:pt x="34161" y="7694"/>
                    <a:pt x="31354" y="4712"/>
                    <a:pt x="28271" y="2431"/>
                  </a:cubicBezTo>
                  <a:cubicBezTo>
                    <a:pt x="27018" y="1504"/>
                    <a:pt x="25690" y="702"/>
                    <a:pt x="24362" y="50"/>
                  </a:cubicBezTo>
                  <a:cubicBezTo>
                    <a:pt x="24337" y="25"/>
                    <a:pt x="24261" y="0"/>
                    <a:pt x="24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602;p42">
              <a:extLst>
                <a:ext uri="{FF2B5EF4-FFF2-40B4-BE49-F238E27FC236}">
                  <a16:creationId xmlns:a16="http://schemas.microsoft.com/office/drawing/2014/main" id="{FC309937-18DA-F005-04B4-D526378065C1}"/>
                </a:ext>
              </a:extLst>
            </p:cNvPr>
            <p:cNvSpPr/>
            <p:nvPr/>
          </p:nvSpPr>
          <p:spPr>
            <a:xfrm>
              <a:off x="7253239" y="3159114"/>
              <a:ext cx="868882" cy="1679387"/>
            </a:xfrm>
            <a:custGeom>
              <a:avLst/>
              <a:gdLst/>
              <a:ahLst/>
              <a:cxnLst/>
              <a:rect l="l" t="t" r="r" b="b"/>
              <a:pathLst>
                <a:path w="40678" h="78623" extrusionOk="0">
                  <a:moveTo>
                    <a:pt x="20677" y="0"/>
                  </a:moveTo>
                  <a:cubicBezTo>
                    <a:pt x="20552" y="0"/>
                    <a:pt x="20452" y="50"/>
                    <a:pt x="20402" y="176"/>
                  </a:cubicBezTo>
                  <a:cubicBezTo>
                    <a:pt x="20351" y="251"/>
                    <a:pt x="20351" y="326"/>
                    <a:pt x="20377" y="426"/>
                  </a:cubicBezTo>
                  <a:cubicBezTo>
                    <a:pt x="20402" y="501"/>
                    <a:pt x="20452" y="577"/>
                    <a:pt x="20527" y="602"/>
                  </a:cubicBezTo>
                  <a:cubicBezTo>
                    <a:pt x="21053" y="877"/>
                    <a:pt x="21605" y="1178"/>
                    <a:pt x="22181" y="1504"/>
                  </a:cubicBezTo>
                  <a:lnTo>
                    <a:pt x="22156" y="1504"/>
                  </a:lnTo>
                  <a:cubicBezTo>
                    <a:pt x="21805" y="1504"/>
                    <a:pt x="21454" y="1554"/>
                    <a:pt x="21028" y="1654"/>
                  </a:cubicBezTo>
                  <a:cubicBezTo>
                    <a:pt x="22181" y="2531"/>
                    <a:pt x="23259" y="3434"/>
                    <a:pt x="24286" y="4411"/>
                  </a:cubicBezTo>
                  <a:cubicBezTo>
                    <a:pt x="25915" y="5915"/>
                    <a:pt x="27394" y="7544"/>
                    <a:pt x="28748" y="9298"/>
                  </a:cubicBezTo>
                  <a:cubicBezTo>
                    <a:pt x="30101" y="11028"/>
                    <a:pt x="31329" y="12857"/>
                    <a:pt x="32407" y="14787"/>
                  </a:cubicBezTo>
                  <a:cubicBezTo>
                    <a:pt x="33509" y="16717"/>
                    <a:pt x="34437" y="18747"/>
                    <a:pt x="35214" y="20852"/>
                  </a:cubicBezTo>
                  <a:cubicBezTo>
                    <a:pt x="35941" y="22882"/>
                    <a:pt x="36542" y="24988"/>
                    <a:pt x="36918" y="27118"/>
                  </a:cubicBezTo>
                  <a:cubicBezTo>
                    <a:pt x="37294" y="29223"/>
                    <a:pt x="37494" y="31379"/>
                    <a:pt x="37469" y="33509"/>
                  </a:cubicBezTo>
                  <a:cubicBezTo>
                    <a:pt x="37419" y="35514"/>
                    <a:pt x="37219" y="37494"/>
                    <a:pt x="36818" y="39449"/>
                  </a:cubicBezTo>
                  <a:cubicBezTo>
                    <a:pt x="36417" y="41454"/>
                    <a:pt x="35865" y="43434"/>
                    <a:pt x="35139" y="45339"/>
                  </a:cubicBezTo>
                  <a:cubicBezTo>
                    <a:pt x="34412" y="47243"/>
                    <a:pt x="33560" y="49123"/>
                    <a:pt x="32557" y="50903"/>
                  </a:cubicBezTo>
                  <a:cubicBezTo>
                    <a:pt x="31555" y="52757"/>
                    <a:pt x="30402" y="54537"/>
                    <a:pt x="29149" y="56241"/>
                  </a:cubicBezTo>
                  <a:cubicBezTo>
                    <a:pt x="27920" y="57945"/>
                    <a:pt x="26567" y="59599"/>
                    <a:pt x="25138" y="61153"/>
                  </a:cubicBezTo>
                  <a:cubicBezTo>
                    <a:pt x="23685" y="62732"/>
                    <a:pt x="22156" y="64236"/>
                    <a:pt x="20527" y="65665"/>
                  </a:cubicBezTo>
                  <a:cubicBezTo>
                    <a:pt x="18898" y="67068"/>
                    <a:pt x="17219" y="68396"/>
                    <a:pt x="15464" y="69625"/>
                  </a:cubicBezTo>
                  <a:cubicBezTo>
                    <a:pt x="13785" y="70828"/>
                    <a:pt x="12031" y="71955"/>
                    <a:pt x="10201" y="72958"/>
                  </a:cubicBezTo>
                  <a:cubicBezTo>
                    <a:pt x="8422" y="73960"/>
                    <a:pt x="6567" y="74863"/>
                    <a:pt x="4687" y="75665"/>
                  </a:cubicBezTo>
                  <a:cubicBezTo>
                    <a:pt x="3158" y="76291"/>
                    <a:pt x="1605" y="76843"/>
                    <a:pt x="0" y="77319"/>
                  </a:cubicBezTo>
                  <a:cubicBezTo>
                    <a:pt x="51" y="77620"/>
                    <a:pt x="76" y="77920"/>
                    <a:pt x="76" y="78221"/>
                  </a:cubicBezTo>
                  <a:cubicBezTo>
                    <a:pt x="76" y="78221"/>
                    <a:pt x="76" y="78246"/>
                    <a:pt x="101" y="78271"/>
                  </a:cubicBezTo>
                  <a:cubicBezTo>
                    <a:pt x="76" y="78296"/>
                    <a:pt x="76" y="78346"/>
                    <a:pt x="101" y="78371"/>
                  </a:cubicBezTo>
                  <a:cubicBezTo>
                    <a:pt x="126" y="78522"/>
                    <a:pt x="276" y="78622"/>
                    <a:pt x="427" y="78622"/>
                  </a:cubicBezTo>
                  <a:cubicBezTo>
                    <a:pt x="452" y="78622"/>
                    <a:pt x="477" y="78622"/>
                    <a:pt x="502" y="78597"/>
                  </a:cubicBezTo>
                  <a:cubicBezTo>
                    <a:pt x="2607" y="78171"/>
                    <a:pt x="4737" y="77569"/>
                    <a:pt x="6843" y="76793"/>
                  </a:cubicBezTo>
                  <a:cubicBezTo>
                    <a:pt x="8772" y="76066"/>
                    <a:pt x="10803" y="75163"/>
                    <a:pt x="12808" y="74111"/>
                  </a:cubicBezTo>
                  <a:cubicBezTo>
                    <a:pt x="16366" y="72231"/>
                    <a:pt x="19950" y="69850"/>
                    <a:pt x="23760" y="66792"/>
                  </a:cubicBezTo>
                  <a:cubicBezTo>
                    <a:pt x="25740" y="65214"/>
                    <a:pt x="27219" y="63935"/>
                    <a:pt x="28522" y="62632"/>
                  </a:cubicBezTo>
                  <a:cubicBezTo>
                    <a:pt x="29900" y="61279"/>
                    <a:pt x="31204" y="59775"/>
                    <a:pt x="32382" y="58196"/>
                  </a:cubicBezTo>
                  <a:cubicBezTo>
                    <a:pt x="33509" y="56692"/>
                    <a:pt x="34537" y="55088"/>
                    <a:pt x="35439" y="53409"/>
                  </a:cubicBezTo>
                  <a:cubicBezTo>
                    <a:pt x="36291" y="51805"/>
                    <a:pt x="37068" y="50076"/>
                    <a:pt x="37745" y="48221"/>
                  </a:cubicBezTo>
                  <a:cubicBezTo>
                    <a:pt x="39023" y="44712"/>
                    <a:pt x="39875" y="40827"/>
                    <a:pt x="40276" y="36642"/>
                  </a:cubicBezTo>
                  <a:cubicBezTo>
                    <a:pt x="40677" y="32381"/>
                    <a:pt x="40251" y="27945"/>
                    <a:pt x="38973" y="23484"/>
                  </a:cubicBezTo>
                  <a:cubicBezTo>
                    <a:pt x="37770" y="19298"/>
                    <a:pt x="35865" y="15313"/>
                    <a:pt x="33309" y="11579"/>
                  </a:cubicBezTo>
                  <a:cubicBezTo>
                    <a:pt x="30627" y="7694"/>
                    <a:pt x="27820" y="4687"/>
                    <a:pt x="24737" y="2431"/>
                  </a:cubicBezTo>
                  <a:cubicBezTo>
                    <a:pt x="23484" y="1504"/>
                    <a:pt x="22156" y="702"/>
                    <a:pt x="20853" y="25"/>
                  </a:cubicBezTo>
                  <a:cubicBezTo>
                    <a:pt x="20803" y="25"/>
                    <a:pt x="20727" y="0"/>
                    <a:pt x="2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603;p42">
              <a:extLst>
                <a:ext uri="{FF2B5EF4-FFF2-40B4-BE49-F238E27FC236}">
                  <a16:creationId xmlns:a16="http://schemas.microsoft.com/office/drawing/2014/main" id="{D560C97F-9BAC-C0D0-EE1E-3265B4C935B0}"/>
                </a:ext>
              </a:extLst>
            </p:cNvPr>
            <p:cNvSpPr/>
            <p:nvPr/>
          </p:nvSpPr>
          <p:spPr>
            <a:xfrm>
              <a:off x="7214684" y="3640376"/>
              <a:ext cx="474876" cy="919420"/>
            </a:xfrm>
            <a:custGeom>
              <a:avLst/>
              <a:gdLst/>
              <a:ahLst/>
              <a:cxnLst/>
              <a:rect l="l" t="t" r="r" b="b"/>
              <a:pathLst>
                <a:path w="22232" h="43044" extrusionOk="0">
                  <a:moveTo>
                    <a:pt x="17745" y="1"/>
                  </a:moveTo>
                  <a:cubicBezTo>
                    <a:pt x="17695" y="1"/>
                    <a:pt x="17670" y="1"/>
                    <a:pt x="17645" y="26"/>
                  </a:cubicBezTo>
                  <a:cubicBezTo>
                    <a:pt x="17520" y="76"/>
                    <a:pt x="17495" y="226"/>
                    <a:pt x="17545" y="326"/>
                  </a:cubicBezTo>
                  <a:cubicBezTo>
                    <a:pt x="17745" y="677"/>
                    <a:pt x="17946" y="1028"/>
                    <a:pt x="18121" y="1404"/>
                  </a:cubicBezTo>
                  <a:cubicBezTo>
                    <a:pt x="18322" y="1780"/>
                    <a:pt x="18522" y="2181"/>
                    <a:pt x="18698" y="2557"/>
                  </a:cubicBezTo>
                  <a:cubicBezTo>
                    <a:pt x="19074" y="3334"/>
                    <a:pt x="19400" y="4111"/>
                    <a:pt x="19700" y="4888"/>
                  </a:cubicBezTo>
                  <a:lnTo>
                    <a:pt x="19675" y="4838"/>
                  </a:lnTo>
                  <a:lnTo>
                    <a:pt x="19675" y="4838"/>
                  </a:lnTo>
                  <a:cubicBezTo>
                    <a:pt x="20628" y="7244"/>
                    <a:pt x="21304" y="9775"/>
                    <a:pt x="21580" y="12331"/>
                  </a:cubicBezTo>
                  <a:cubicBezTo>
                    <a:pt x="21580" y="12306"/>
                    <a:pt x="21580" y="12306"/>
                    <a:pt x="21580" y="12281"/>
                  </a:cubicBezTo>
                  <a:cubicBezTo>
                    <a:pt x="21655" y="13108"/>
                    <a:pt x="21705" y="13935"/>
                    <a:pt x="21705" y="14788"/>
                  </a:cubicBezTo>
                  <a:cubicBezTo>
                    <a:pt x="21705" y="15590"/>
                    <a:pt x="21630" y="16392"/>
                    <a:pt x="21505" y="17169"/>
                  </a:cubicBezTo>
                  <a:lnTo>
                    <a:pt x="21530" y="17169"/>
                  </a:lnTo>
                  <a:cubicBezTo>
                    <a:pt x="21229" y="18898"/>
                    <a:pt x="20703" y="20602"/>
                    <a:pt x="20026" y="22231"/>
                  </a:cubicBezTo>
                  <a:cubicBezTo>
                    <a:pt x="20026" y="22231"/>
                    <a:pt x="20026" y="22231"/>
                    <a:pt x="20026" y="22206"/>
                  </a:cubicBezTo>
                  <a:cubicBezTo>
                    <a:pt x="18798" y="25063"/>
                    <a:pt x="17119" y="27670"/>
                    <a:pt x="15239" y="30101"/>
                  </a:cubicBezTo>
                  <a:cubicBezTo>
                    <a:pt x="13936" y="31755"/>
                    <a:pt x="12557" y="33309"/>
                    <a:pt x="11054" y="34788"/>
                  </a:cubicBezTo>
                  <a:cubicBezTo>
                    <a:pt x="9550" y="36291"/>
                    <a:pt x="7946" y="37670"/>
                    <a:pt x="6242" y="38948"/>
                  </a:cubicBezTo>
                  <a:cubicBezTo>
                    <a:pt x="4287" y="40402"/>
                    <a:pt x="2232" y="41705"/>
                    <a:pt x="76" y="42808"/>
                  </a:cubicBezTo>
                  <a:cubicBezTo>
                    <a:pt x="1" y="42833"/>
                    <a:pt x="1" y="42908"/>
                    <a:pt x="26" y="42983"/>
                  </a:cubicBezTo>
                  <a:cubicBezTo>
                    <a:pt x="44" y="43020"/>
                    <a:pt x="90" y="43043"/>
                    <a:pt x="142" y="43043"/>
                  </a:cubicBezTo>
                  <a:cubicBezTo>
                    <a:pt x="161" y="43043"/>
                    <a:pt x="181" y="43040"/>
                    <a:pt x="201" y="43033"/>
                  </a:cubicBezTo>
                  <a:cubicBezTo>
                    <a:pt x="1254" y="42482"/>
                    <a:pt x="2307" y="41880"/>
                    <a:pt x="3334" y="41279"/>
                  </a:cubicBezTo>
                  <a:cubicBezTo>
                    <a:pt x="4362" y="40652"/>
                    <a:pt x="5364" y="40001"/>
                    <a:pt x="6342" y="39299"/>
                  </a:cubicBezTo>
                  <a:cubicBezTo>
                    <a:pt x="8272" y="37921"/>
                    <a:pt x="10076" y="36392"/>
                    <a:pt x="11780" y="34713"/>
                  </a:cubicBezTo>
                  <a:cubicBezTo>
                    <a:pt x="13485" y="33033"/>
                    <a:pt x="15039" y="31229"/>
                    <a:pt x="16467" y="29299"/>
                  </a:cubicBezTo>
                  <a:cubicBezTo>
                    <a:pt x="17946" y="27294"/>
                    <a:pt x="19274" y="25164"/>
                    <a:pt x="20302" y="22883"/>
                  </a:cubicBezTo>
                  <a:cubicBezTo>
                    <a:pt x="20803" y="21755"/>
                    <a:pt x="21229" y="20602"/>
                    <a:pt x="21555" y="19399"/>
                  </a:cubicBezTo>
                  <a:cubicBezTo>
                    <a:pt x="21881" y="18246"/>
                    <a:pt x="22106" y="17018"/>
                    <a:pt x="22182" y="15815"/>
                  </a:cubicBezTo>
                  <a:cubicBezTo>
                    <a:pt x="22232" y="15189"/>
                    <a:pt x="22232" y="14587"/>
                    <a:pt x="22207" y="13961"/>
                  </a:cubicBezTo>
                  <a:cubicBezTo>
                    <a:pt x="22182" y="13334"/>
                    <a:pt x="22131" y="12707"/>
                    <a:pt x="22056" y="12056"/>
                  </a:cubicBezTo>
                  <a:cubicBezTo>
                    <a:pt x="21931" y="10803"/>
                    <a:pt x="21680" y="9524"/>
                    <a:pt x="21354" y="8296"/>
                  </a:cubicBezTo>
                  <a:cubicBezTo>
                    <a:pt x="20979" y="6868"/>
                    <a:pt x="20477" y="5439"/>
                    <a:pt x="19926" y="4086"/>
                  </a:cubicBezTo>
                  <a:cubicBezTo>
                    <a:pt x="19625" y="3384"/>
                    <a:pt x="19324" y="2707"/>
                    <a:pt x="18974" y="2056"/>
                  </a:cubicBezTo>
                  <a:cubicBezTo>
                    <a:pt x="18648" y="1404"/>
                    <a:pt x="18297" y="752"/>
                    <a:pt x="17921" y="101"/>
                  </a:cubicBezTo>
                  <a:cubicBezTo>
                    <a:pt x="17896" y="26"/>
                    <a:pt x="17821" y="1"/>
                    <a:pt x="17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604;p42">
              <a:extLst>
                <a:ext uri="{FF2B5EF4-FFF2-40B4-BE49-F238E27FC236}">
                  <a16:creationId xmlns:a16="http://schemas.microsoft.com/office/drawing/2014/main" id="{A913DF0F-BF28-6CA4-5E8B-880537C8C6AB}"/>
                </a:ext>
              </a:extLst>
            </p:cNvPr>
            <p:cNvSpPr/>
            <p:nvPr/>
          </p:nvSpPr>
          <p:spPr>
            <a:xfrm>
              <a:off x="7289636" y="4343291"/>
              <a:ext cx="693303" cy="493288"/>
            </a:xfrm>
            <a:custGeom>
              <a:avLst/>
              <a:gdLst/>
              <a:ahLst/>
              <a:cxnLst/>
              <a:rect l="l" t="t" r="r" b="b"/>
              <a:pathLst>
                <a:path w="32458" h="23094" extrusionOk="0">
                  <a:moveTo>
                    <a:pt x="32357" y="0"/>
                  </a:moveTo>
                  <a:cubicBezTo>
                    <a:pt x="32307" y="0"/>
                    <a:pt x="32282" y="25"/>
                    <a:pt x="32257" y="75"/>
                  </a:cubicBezTo>
                  <a:cubicBezTo>
                    <a:pt x="31906" y="602"/>
                    <a:pt x="31530" y="1103"/>
                    <a:pt x="31179" y="1604"/>
                  </a:cubicBezTo>
                  <a:cubicBezTo>
                    <a:pt x="30828" y="2105"/>
                    <a:pt x="30477" y="2581"/>
                    <a:pt x="30126" y="3058"/>
                  </a:cubicBezTo>
                  <a:cubicBezTo>
                    <a:pt x="27545" y="6341"/>
                    <a:pt x="24362" y="9098"/>
                    <a:pt x="21028" y="11579"/>
                  </a:cubicBezTo>
                  <a:lnTo>
                    <a:pt x="21079" y="11529"/>
                  </a:lnTo>
                  <a:lnTo>
                    <a:pt x="21079" y="11529"/>
                  </a:lnTo>
                  <a:cubicBezTo>
                    <a:pt x="19023" y="13083"/>
                    <a:pt x="16918" y="14561"/>
                    <a:pt x="14763" y="15940"/>
                  </a:cubicBezTo>
                  <a:cubicBezTo>
                    <a:pt x="13660" y="16617"/>
                    <a:pt x="12557" y="17293"/>
                    <a:pt x="11429" y="17920"/>
                  </a:cubicBezTo>
                  <a:cubicBezTo>
                    <a:pt x="10302" y="18546"/>
                    <a:pt x="9149" y="19123"/>
                    <a:pt x="7971" y="19649"/>
                  </a:cubicBezTo>
                  <a:cubicBezTo>
                    <a:pt x="7469" y="19875"/>
                    <a:pt x="6943" y="20075"/>
                    <a:pt x="6442" y="20276"/>
                  </a:cubicBezTo>
                  <a:lnTo>
                    <a:pt x="6517" y="20251"/>
                  </a:lnTo>
                  <a:lnTo>
                    <a:pt x="6517" y="20251"/>
                  </a:lnTo>
                  <a:cubicBezTo>
                    <a:pt x="4387" y="21078"/>
                    <a:pt x="2206" y="21780"/>
                    <a:pt x="101" y="22682"/>
                  </a:cubicBezTo>
                  <a:cubicBezTo>
                    <a:pt x="51" y="22707"/>
                    <a:pt x="26" y="22757"/>
                    <a:pt x="1" y="22807"/>
                  </a:cubicBezTo>
                  <a:cubicBezTo>
                    <a:pt x="1" y="22857"/>
                    <a:pt x="1" y="22932"/>
                    <a:pt x="26" y="22983"/>
                  </a:cubicBezTo>
                  <a:cubicBezTo>
                    <a:pt x="51" y="23033"/>
                    <a:pt x="101" y="23058"/>
                    <a:pt x="151" y="23083"/>
                  </a:cubicBezTo>
                  <a:cubicBezTo>
                    <a:pt x="166" y="23090"/>
                    <a:pt x="180" y="23093"/>
                    <a:pt x="196" y="23093"/>
                  </a:cubicBezTo>
                  <a:cubicBezTo>
                    <a:pt x="233" y="23093"/>
                    <a:pt x="273" y="23076"/>
                    <a:pt x="327" y="23058"/>
                  </a:cubicBezTo>
                  <a:cubicBezTo>
                    <a:pt x="602" y="22932"/>
                    <a:pt x="903" y="22807"/>
                    <a:pt x="1204" y="22707"/>
                  </a:cubicBezTo>
                  <a:cubicBezTo>
                    <a:pt x="3610" y="21755"/>
                    <a:pt x="6116" y="21003"/>
                    <a:pt x="8497" y="19975"/>
                  </a:cubicBezTo>
                  <a:cubicBezTo>
                    <a:pt x="9675" y="19474"/>
                    <a:pt x="10828" y="18872"/>
                    <a:pt x="11981" y="18246"/>
                  </a:cubicBezTo>
                  <a:cubicBezTo>
                    <a:pt x="13109" y="17619"/>
                    <a:pt x="14211" y="16968"/>
                    <a:pt x="15289" y="16266"/>
                  </a:cubicBezTo>
                  <a:cubicBezTo>
                    <a:pt x="16392" y="15589"/>
                    <a:pt x="17470" y="14862"/>
                    <a:pt x="18522" y="14110"/>
                  </a:cubicBezTo>
                  <a:cubicBezTo>
                    <a:pt x="19550" y="13384"/>
                    <a:pt x="20577" y="12632"/>
                    <a:pt x="21580" y="11830"/>
                  </a:cubicBezTo>
                  <a:cubicBezTo>
                    <a:pt x="22532" y="11103"/>
                    <a:pt x="23460" y="10326"/>
                    <a:pt x="24362" y="9524"/>
                  </a:cubicBezTo>
                  <a:cubicBezTo>
                    <a:pt x="25264" y="8722"/>
                    <a:pt x="26141" y="7895"/>
                    <a:pt x="26993" y="7018"/>
                  </a:cubicBezTo>
                  <a:cubicBezTo>
                    <a:pt x="27971" y="6015"/>
                    <a:pt x="28898" y="4937"/>
                    <a:pt x="29800" y="3810"/>
                  </a:cubicBezTo>
                  <a:cubicBezTo>
                    <a:pt x="30226" y="3258"/>
                    <a:pt x="30653" y="2682"/>
                    <a:pt x="31079" y="2105"/>
                  </a:cubicBezTo>
                  <a:cubicBezTo>
                    <a:pt x="31530" y="1454"/>
                    <a:pt x="32006" y="827"/>
                    <a:pt x="32432" y="175"/>
                  </a:cubicBezTo>
                  <a:cubicBezTo>
                    <a:pt x="32457" y="125"/>
                    <a:pt x="32457" y="50"/>
                    <a:pt x="32407" y="25"/>
                  </a:cubicBezTo>
                  <a:cubicBezTo>
                    <a:pt x="32382" y="25"/>
                    <a:pt x="32357" y="0"/>
                    <a:pt x="32357"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605;p42">
              <a:extLst>
                <a:ext uri="{FF2B5EF4-FFF2-40B4-BE49-F238E27FC236}">
                  <a16:creationId xmlns:a16="http://schemas.microsoft.com/office/drawing/2014/main" id="{5661E6CF-DED5-CAD2-A632-B83F942D46E1}"/>
                </a:ext>
              </a:extLst>
            </p:cNvPr>
            <p:cNvSpPr/>
            <p:nvPr/>
          </p:nvSpPr>
          <p:spPr>
            <a:xfrm>
              <a:off x="6633308" y="4562231"/>
              <a:ext cx="252176" cy="89434"/>
            </a:xfrm>
            <a:custGeom>
              <a:avLst/>
              <a:gdLst/>
              <a:ahLst/>
              <a:cxnLst/>
              <a:rect l="l" t="t" r="r" b="b"/>
              <a:pathLst>
                <a:path w="11806" h="4187" extrusionOk="0">
                  <a:moveTo>
                    <a:pt x="3911" y="1"/>
                  </a:moveTo>
                  <a:cubicBezTo>
                    <a:pt x="3585" y="1"/>
                    <a:pt x="3309" y="1"/>
                    <a:pt x="3008" y="51"/>
                  </a:cubicBezTo>
                  <a:cubicBezTo>
                    <a:pt x="2482" y="101"/>
                    <a:pt x="1956" y="201"/>
                    <a:pt x="1505" y="377"/>
                  </a:cubicBezTo>
                  <a:cubicBezTo>
                    <a:pt x="1078" y="527"/>
                    <a:pt x="703" y="753"/>
                    <a:pt x="427" y="1028"/>
                  </a:cubicBezTo>
                  <a:cubicBezTo>
                    <a:pt x="176" y="1279"/>
                    <a:pt x="26" y="1605"/>
                    <a:pt x="26" y="1931"/>
                  </a:cubicBezTo>
                  <a:cubicBezTo>
                    <a:pt x="1" y="2231"/>
                    <a:pt x="101" y="2557"/>
                    <a:pt x="327" y="2808"/>
                  </a:cubicBezTo>
                  <a:cubicBezTo>
                    <a:pt x="602" y="3159"/>
                    <a:pt x="1003" y="3409"/>
                    <a:pt x="1505" y="3585"/>
                  </a:cubicBezTo>
                  <a:cubicBezTo>
                    <a:pt x="1555" y="3685"/>
                    <a:pt x="1630" y="3735"/>
                    <a:pt x="1730" y="3760"/>
                  </a:cubicBezTo>
                  <a:cubicBezTo>
                    <a:pt x="3083" y="3961"/>
                    <a:pt x="4437" y="4111"/>
                    <a:pt x="5740" y="4161"/>
                  </a:cubicBezTo>
                  <a:cubicBezTo>
                    <a:pt x="6141" y="4161"/>
                    <a:pt x="6542" y="4186"/>
                    <a:pt x="6943" y="4186"/>
                  </a:cubicBezTo>
                  <a:cubicBezTo>
                    <a:pt x="7695" y="4186"/>
                    <a:pt x="8372" y="4136"/>
                    <a:pt x="8998" y="4086"/>
                  </a:cubicBezTo>
                  <a:cubicBezTo>
                    <a:pt x="9399" y="4036"/>
                    <a:pt x="9800" y="3961"/>
                    <a:pt x="10201" y="3885"/>
                  </a:cubicBezTo>
                  <a:cubicBezTo>
                    <a:pt x="10552" y="3810"/>
                    <a:pt x="10853" y="3710"/>
                    <a:pt x="11129" y="3585"/>
                  </a:cubicBezTo>
                  <a:cubicBezTo>
                    <a:pt x="11404" y="3459"/>
                    <a:pt x="11580" y="3309"/>
                    <a:pt x="11680" y="3108"/>
                  </a:cubicBezTo>
                  <a:cubicBezTo>
                    <a:pt x="11805" y="2908"/>
                    <a:pt x="11780" y="2632"/>
                    <a:pt x="11630" y="2382"/>
                  </a:cubicBezTo>
                  <a:cubicBezTo>
                    <a:pt x="11580" y="2281"/>
                    <a:pt x="11480" y="2181"/>
                    <a:pt x="11354" y="2081"/>
                  </a:cubicBezTo>
                  <a:cubicBezTo>
                    <a:pt x="11204" y="1931"/>
                    <a:pt x="11003" y="1830"/>
                    <a:pt x="10853" y="1730"/>
                  </a:cubicBezTo>
                  <a:cubicBezTo>
                    <a:pt x="10377" y="1454"/>
                    <a:pt x="9850" y="1229"/>
                    <a:pt x="9374" y="1053"/>
                  </a:cubicBezTo>
                  <a:cubicBezTo>
                    <a:pt x="8397" y="702"/>
                    <a:pt x="7344" y="402"/>
                    <a:pt x="6292" y="226"/>
                  </a:cubicBezTo>
                  <a:cubicBezTo>
                    <a:pt x="5740" y="126"/>
                    <a:pt x="5164" y="51"/>
                    <a:pt x="4612" y="26"/>
                  </a:cubicBezTo>
                  <a:cubicBezTo>
                    <a:pt x="4362" y="1"/>
                    <a:pt x="4136" y="1"/>
                    <a:pt x="3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606;p42">
              <a:extLst>
                <a:ext uri="{FF2B5EF4-FFF2-40B4-BE49-F238E27FC236}">
                  <a16:creationId xmlns:a16="http://schemas.microsoft.com/office/drawing/2014/main" id="{2F569720-BB30-D07C-0E95-86536291FD4F}"/>
                </a:ext>
              </a:extLst>
            </p:cNvPr>
            <p:cNvSpPr/>
            <p:nvPr/>
          </p:nvSpPr>
          <p:spPr>
            <a:xfrm>
              <a:off x="6831400" y="4590063"/>
              <a:ext cx="61047" cy="31976"/>
            </a:xfrm>
            <a:custGeom>
              <a:avLst/>
              <a:gdLst/>
              <a:ahLst/>
              <a:cxnLst/>
              <a:rect l="l" t="t" r="r" b="b"/>
              <a:pathLst>
                <a:path w="2858" h="1497" extrusionOk="0">
                  <a:moveTo>
                    <a:pt x="351" y="1"/>
                  </a:moveTo>
                  <a:cubicBezTo>
                    <a:pt x="226" y="1"/>
                    <a:pt x="75" y="101"/>
                    <a:pt x="50" y="252"/>
                  </a:cubicBezTo>
                  <a:cubicBezTo>
                    <a:pt x="0" y="427"/>
                    <a:pt x="100" y="577"/>
                    <a:pt x="276" y="628"/>
                  </a:cubicBezTo>
                  <a:cubicBezTo>
                    <a:pt x="727" y="778"/>
                    <a:pt x="1153" y="928"/>
                    <a:pt x="1579" y="1104"/>
                  </a:cubicBezTo>
                  <a:cubicBezTo>
                    <a:pt x="1855" y="1229"/>
                    <a:pt x="2130" y="1329"/>
                    <a:pt x="2381" y="1455"/>
                  </a:cubicBezTo>
                  <a:cubicBezTo>
                    <a:pt x="2425" y="1484"/>
                    <a:pt x="2469" y="1496"/>
                    <a:pt x="2518" y="1496"/>
                  </a:cubicBezTo>
                  <a:cubicBezTo>
                    <a:pt x="2553" y="1496"/>
                    <a:pt x="2590" y="1490"/>
                    <a:pt x="2632" y="1480"/>
                  </a:cubicBezTo>
                  <a:cubicBezTo>
                    <a:pt x="2707" y="1480"/>
                    <a:pt x="2782" y="1404"/>
                    <a:pt x="2807" y="1354"/>
                  </a:cubicBezTo>
                  <a:cubicBezTo>
                    <a:pt x="2857" y="1279"/>
                    <a:pt x="2857" y="1179"/>
                    <a:pt x="2857" y="1104"/>
                  </a:cubicBezTo>
                  <a:cubicBezTo>
                    <a:pt x="2832" y="1029"/>
                    <a:pt x="2782" y="953"/>
                    <a:pt x="2707" y="903"/>
                  </a:cubicBezTo>
                  <a:cubicBezTo>
                    <a:pt x="1955" y="577"/>
                    <a:pt x="1203" y="277"/>
                    <a:pt x="426" y="26"/>
                  </a:cubicBezTo>
                  <a:cubicBezTo>
                    <a:pt x="401" y="26"/>
                    <a:pt x="376" y="1"/>
                    <a:pt x="351"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607;p42">
              <a:extLst>
                <a:ext uri="{FF2B5EF4-FFF2-40B4-BE49-F238E27FC236}">
                  <a16:creationId xmlns:a16="http://schemas.microsoft.com/office/drawing/2014/main" id="{FC2F4271-898D-2E9D-20D6-EEA7FCAD40BB}"/>
                </a:ext>
              </a:extLst>
            </p:cNvPr>
            <p:cNvSpPr/>
            <p:nvPr/>
          </p:nvSpPr>
          <p:spPr>
            <a:xfrm>
              <a:off x="6826039" y="4587393"/>
              <a:ext cx="67476" cy="33023"/>
            </a:xfrm>
            <a:custGeom>
              <a:avLst/>
              <a:gdLst/>
              <a:ahLst/>
              <a:cxnLst/>
              <a:rect l="l" t="t" r="r" b="b"/>
              <a:pathLst>
                <a:path w="3159" h="1546" extrusionOk="0">
                  <a:moveTo>
                    <a:pt x="351" y="1"/>
                  </a:moveTo>
                  <a:cubicBezTo>
                    <a:pt x="226" y="1"/>
                    <a:pt x="76" y="76"/>
                    <a:pt x="51" y="226"/>
                  </a:cubicBezTo>
                  <a:cubicBezTo>
                    <a:pt x="0" y="402"/>
                    <a:pt x="101" y="577"/>
                    <a:pt x="276" y="602"/>
                  </a:cubicBezTo>
                  <a:cubicBezTo>
                    <a:pt x="752" y="727"/>
                    <a:pt x="1228" y="903"/>
                    <a:pt x="1680" y="1078"/>
                  </a:cubicBezTo>
                  <a:cubicBezTo>
                    <a:pt x="2005" y="1204"/>
                    <a:pt x="2331" y="1354"/>
                    <a:pt x="2632" y="1504"/>
                  </a:cubicBezTo>
                  <a:cubicBezTo>
                    <a:pt x="2686" y="1531"/>
                    <a:pt x="2746" y="1545"/>
                    <a:pt x="2805" y="1545"/>
                  </a:cubicBezTo>
                  <a:cubicBezTo>
                    <a:pt x="2910" y="1545"/>
                    <a:pt x="3010" y="1501"/>
                    <a:pt x="3058" y="1404"/>
                  </a:cubicBezTo>
                  <a:cubicBezTo>
                    <a:pt x="3158" y="1254"/>
                    <a:pt x="3108" y="1053"/>
                    <a:pt x="2958" y="978"/>
                  </a:cubicBezTo>
                  <a:cubicBezTo>
                    <a:pt x="2131" y="577"/>
                    <a:pt x="1304" y="226"/>
                    <a:pt x="426"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608;p42">
              <a:extLst>
                <a:ext uri="{FF2B5EF4-FFF2-40B4-BE49-F238E27FC236}">
                  <a16:creationId xmlns:a16="http://schemas.microsoft.com/office/drawing/2014/main" id="{4E37330E-E309-496B-F34F-D6C860D02A1E}"/>
                </a:ext>
              </a:extLst>
            </p:cNvPr>
            <p:cNvSpPr/>
            <p:nvPr/>
          </p:nvSpPr>
          <p:spPr>
            <a:xfrm>
              <a:off x="6831400" y="4590063"/>
              <a:ext cx="80848" cy="40392"/>
            </a:xfrm>
            <a:custGeom>
              <a:avLst/>
              <a:gdLst/>
              <a:ahLst/>
              <a:cxnLst/>
              <a:rect l="l" t="t" r="r" b="b"/>
              <a:pathLst>
                <a:path w="3785" h="1891" extrusionOk="0">
                  <a:moveTo>
                    <a:pt x="326" y="1"/>
                  </a:moveTo>
                  <a:cubicBezTo>
                    <a:pt x="276" y="1"/>
                    <a:pt x="226" y="1"/>
                    <a:pt x="175" y="26"/>
                  </a:cubicBezTo>
                  <a:cubicBezTo>
                    <a:pt x="100" y="76"/>
                    <a:pt x="50" y="151"/>
                    <a:pt x="25" y="227"/>
                  </a:cubicBezTo>
                  <a:cubicBezTo>
                    <a:pt x="0" y="302"/>
                    <a:pt x="25" y="402"/>
                    <a:pt x="50" y="452"/>
                  </a:cubicBezTo>
                  <a:cubicBezTo>
                    <a:pt x="100" y="552"/>
                    <a:pt x="175" y="577"/>
                    <a:pt x="251" y="602"/>
                  </a:cubicBezTo>
                  <a:cubicBezTo>
                    <a:pt x="952" y="878"/>
                    <a:pt x="1654" y="1129"/>
                    <a:pt x="2331" y="1430"/>
                  </a:cubicBezTo>
                  <a:cubicBezTo>
                    <a:pt x="2657" y="1555"/>
                    <a:pt x="2982" y="1705"/>
                    <a:pt x="3308" y="1831"/>
                  </a:cubicBezTo>
                  <a:cubicBezTo>
                    <a:pt x="3363" y="1867"/>
                    <a:pt x="3405" y="1891"/>
                    <a:pt x="3463" y="1891"/>
                  </a:cubicBezTo>
                  <a:cubicBezTo>
                    <a:pt x="3484" y="1891"/>
                    <a:pt x="3507" y="1887"/>
                    <a:pt x="3534" y="1881"/>
                  </a:cubicBezTo>
                  <a:cubicBezTo>
                    <a:pt x="3609" y="1856"/>
                    <a:pt x="3684" y="1805"/>
                    <a:pt x="3734" y="1730"/>
                  </a:cubicBezTo>
                  <a:cubicBezTo>
                    <a:pt x="3759" y="1655"/>
                    <a:pt x="3784" y="1580"/>
                    <a:pt x="3759" y="1480"/>
                  </a:cubicBezTo>
                  <a:cubicBezTo>
                    <a:pt x="3734" y="1404"/>
                    <a:pt x="3684" y="1329"/>
                    <a:pt x="3609" y="1304"/>
                  </a:cubicBezTo>
                  <a:cubicBezTo>
                    <a:pt x="2556" y="828"/>
                    <a:pt x="1479" y="402"/>
                    <a:pt x="401"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609;p42">
              <a:extLst>
                <a:ext uri="{FF2B5EF4-FFF2-40B4-BE49-F238E27FC236}">
                  <a16:creationId xmlns:a16="http://schemas.microsoft.com/office/drawing/2014/main" id="{6913E771-030D-36E0-D9AE-5083DC4B8AFB}"/>
                </a:ext>
              </a:extLst>
            </p:cNvPr>
            <p:cNvSpPr/>
            <p:nvPr/>
          </p:nvSpPr>
          <p:spPr>
            <a:xfrm>
              <a:off x="6926687" y="4360956"/>
              <a:ext cx="81382" cy="76981"/>
            </a:xfrm>
            <a:custGeom>
              <a:avLst/>
              <a:gdLst/>
              <a:ahLst/>
              <a:cxnLst/>
              <a:rect l="l" t="t" r="r" b="b"/>
              <a:pathLst>
                <a:path w="3810" h="3604" extrusionOk="0">
                  <a:moveTo>
                    <a:pt x="2572" y="1"/>
                  </a:moveTo>
                  <a:cubicBezTo>
                    <a:pt x="2029" y="1"/>
                    <a:pt x="1372" y="331"/>
                    <a:pt x="877" y="927"/>
                  </a:cubicBezTo>
                  <a:cubicBezTo>
                    <a:pt x="151" y="1805"/>
                    <a:pt x="0" y="2907"/>
                    <a:pt x="577" y="3384"/>
                  </a:cubicBezTo>
                  <a:cubicBezTo>
                    <a:pt x="758" y="3533"/>
                    <a:pt x="985" y="3603"/>
                    <a:pt x="1235" y="3603"/>
                  </a:cubicBezTo>
                  <a:cubicBezTo>
                    <a:pt x="1782" y="3603"/>
                    <a:pt x="2434" y="3267"/>
                    <a:pt x="2933" y="2682"/>
                  </a:cubicBezTo>
                  <a:cubicBezTo>
                    <a:pt x="3684" y="1805"/>
                    <a:pt x="3810" y="702"/>
                    <a:pt x="3233" y="226"/>
                  </a:cubicBezTo>
                  <a:cubicBezTo>
                    <a:pt x="3057" y="73"/>
                    <a:pt x="2827"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610;p42">
              <a:extLst>
                <a:ext uri="{FF2B5EF4-FFF2-40B4-BE49-F238E27FC236}">
                  <a16:creationId xmlns:a16="http://schemas.microsoft.com/office/drawing/2014/main" id="{39AC9483-4C69-7F4E-41A7-0080691AE3BC}"/>
                </a:ext>
              </a:extLst>
            </p:cNvPr>
            <p:cNvSpPr/>
            <p:nvPr/>
          </p:nvSpPr>
          <p:spPr>
            <a:xfrm>
              <a:off x="6886531" y="4373793"/>
              <a:ext cx="116732" cy="113507"/>
            </a:xfrm>
            <a:custGeom>
              <a:avLst/>
              <a:gdLst/>
              <a:ahLst/>
              <a:cxnLst/>
              <a:rect l="l" t="t" r="r" b="b"/>
              <a:pathLst>
                <a:path w="5465" h="5314" extrusionOk="0">
                  <a:moveTo>
                    <a:pt x="1980" y="1"/>
                  </a:moveTo>
                  <a:cubicBezTo>
                    <a:pt x="1930" y="1"/>
                    <a:pt x="1905" y="1"/>
                    <a:pt x="1880" y="26"/>
                  </a:cubicBezTo>
                  <a:cubicBezTo>
                    <a:pt x="1680" y="26"/>
                    <a:pt x="1504" y="76"/>
                    <a:pt x="1304" y="151"/>
                  </a:cubicBezTo>
                  <a:cubicBezTo>
                    <a:pt x="1128" y="226"/>
                    <a:pt x="978" y="351"/>
                    <a:pt x="828" y="477"/>
                  </a:cubicBezTo>
                  <a:cubicBezTo>
                    <a:pt x="828" y="477"/>
                    <a:pt x="802" y="502"/>
                    <a:pt x="802" y="502"/>
                  </a:cubicBezTo>
                  <a:cubicBezTo>
                    <a:pt x="602" y="727"/>
                    <a:pt x="401" y="978"/>
                    <a:pt x="201" y="1229"/>
                  </a:cubicBezTo>
                  <a:cubicBezTo>
                    <a:pt x="151" y="1279"/>
                    <a:pt x="101" y="1354"/>
                    <a:pt x="51" y="1454"/>
                  </a:cubicBezTo>
                  <a:cubicBezTo>
                    <a:pt x="0" y="1504"/>
                    <a:pt x="0" y="1580"/>
                    <a:pt x="0" y="1680"/>
                  </a:cubicBezTo>
                  <a:cubicBezTo>
                    <a:pt x="26" y="1755"/>
                    <a:pt x="101" y="1830"/>
                    <a:pt x="176" y="1880"/>
                  </a:cubicBezTo>
                  <a:cubicBezTo>
                    <a:pt x="201" y="1905"/>
                    <a:pt x="276" y="1930"/>
                    <a:pt x="326" y="1930"/>
                  </a:cubicBezTo>
                  <a:cubicBezTo>
                    <a:pt x="427" y="1930"/>
                    <a:pt x="527" y="1855"/>
                    <a:pt x="602" y="1755"/>
                  </a:cubicBezTo>
                  <a:lnTo>
                    <a:pt x="627" y="1705"/>
                  </a:lnTo>
                  <a:cubicBezTo>
                    <a:pt x="1103" y="1855"/>
                    <a:pt x="1604" y="2081"/>
                    <a:pt x="2056" y="2356"/>
                  </a:cubicBezTo>
                  <a:cubicBezTo>
                    <a:pt x="2632" y="2707"/>
                    <a:pt x="3133" y="3108"/>
                    <a:pt x="3559" y="3585"/>
                  </a:cubicBezTo>
                  <a:cubicBezTo>
                    <a:pt x="3810" y="3835"/>
                    <a:pt x="4011" y="4086"/>
                    <a:pt x="4211" y="4362"/>
                  </a:cubicBezTo>
                  <a:cubicBezTo>
                    <a:pt x="4086" y="4487"/>
                    <a:pt x="3935" y="4637"/>
                    <a:pt x="3810" y="4788"/>
                  </a:cubicBezTo>
                  <a:cubicBezTo>
                    <a:pt x="3685" y="4913"/>
                    <a:pt x="3685" y="5113"/>
                    <a:pt x="3810" y="5239"/>
                  </a:cubicBezTo>
                  <a:cubicBezTo>
                    <a:pt x="3835" y="5264"/>
                    <a:pt x="3885" y="5289"/>
                    <a:pt x="3935" y="5314"/>
                  </a:cubicBezTo>
                  <a:cubicBezTo>
                    <a:pt x="3985" y="5239"/>
                    <a:pt x="4036" y="5189"/>
                    <a:pt x="4086" y="5113"/>
                  </a:cubicBezTo>
                  <a:lnTo>
                    <a:pt x="3985" y="5063"/>
                  </a:lnTo>
                  <a:cubicBezTo>
                    <a:pt x="3985" y="5038"/>
                    <a:pt x="3960" y="5013"/>
                    <a:pt x="3960" y="4988"/>
                  </a:cubicBezTo>
                  <a:cubicBezTo>
                    <a:pt x="3935" y="4963"/>
                    <a:pt x="3960" y="4938"/>
                    <a:pt x="3960" y="4913"/>
                  </a:cubicBezTo>
                  <a:cubicBezTo>
                    <a:pt x="3985" y="4888"/>
                    <a:pt x="4011" y="4863"/>
                    <a:pt x="4061" y="4863"/>
                  </a:cubicBezTo>
                  <a:cubicBezTo>
                    <a:pt x="4086" y="4863"/>
                    <a:pt x="4111" y="4863"/>
                    <a:pt x="4111" y="4888"/>
                  </a:cubicBezTo>
                  <a:lnTo>
                    <a:pt x="4186" y="4938"/>
                  </a:lnTo>
                  <a:lnTo>
                    <a:pt x="4261" y="4988"/>
                  </a:lnTo>
                  <a:cubicBezTo>
                    <a:pt x="4261" y="4988"/>
                    <a:pt x="4311" y="5013"/>
                    <a:pt x="4311" y="5013"/>
                  </a:cubicBezTo>
                  <a:cubicBezTo>
                    <a:pt x="4311" y="5013"/>
                    <a:pt x="4336" y="5038"/>
                    <a:pt x="4336" y="5038"/>
                  </a:cubicBezTo>
                  <a:cubicBezTo>
                    <a:pt x="4361" y="5063"/>
                    <a:pt x="4361" y="5063"/>
                    <a:pt x="4386" y="5088"/>
                  </a:cubicBezTo>
                  <a:cubicBezTo>
                    <a:pt x="4412" y="5063"/>
                    <a:pt x="4412" y="5063"/>
                    <a:pt x="4437" y="5038"/>
                  </a:cubicBezTo>
                  <a:cubicBezTo>
                    <a:pt x="4512" y="4938"/>
                    <a:pt x="4562" y="4838"/>
                    <a:pt x="4637" y="4737"/>
                  </a:cubicBezTo>
                  <a:cubicBezTo>
                    <a:pt x="4813" y="4512"/>
                    <a:pt x="4988" y="4236"/>
                    <a:pt x="5163" y="3986"/>
                  </a:cubicBezTo>
                  <a:cubicBezTo>
                    <a:pt x="5214" y="3910"/>
                    <a:pt x="5264" y="3835"/>
                    <a:pt x="5314" y="3760"/>
                  </a:cubicBezTo>
                  <a:cubicBezTo>
                    <a:pt x="5414" y="3534"/>
                    <a:pt x="5464" y="3284"/>
                    <a:pt x="5439" y="2983"/>
                  </a:cubicBezTo>
                  <a:cubicBezTo>
                    <a:pt x="5439" y="2632"/>
                    <a:pt x="5289" y="2256"/>
                    <a:pt x="5013" y="1880"/>
                  </a:cubicBezTo>
                  <a:cubicBezTo>
                    <a:pt x="4762" y="1554"/>
                    <a:pt x="4462" y="1254"/>
                    <a:pt x="4086" y="953"/>
                  </a:cubicBezTo>
                  <a:cubicBezTo>
                    <a:pt x="3760" y="677"/>
                    <a:pt x="3409" y="477"/>
                    <a:pt x="3058" y="301"/>
                  </a:cubicBezTo>
                  <a:cubicBezTo>
                    <a:pt x="2632" y="101"/>
                    <a:pt x="2306" y="1"/>
                    <a:pt x="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611;p42">
              <a:extLst>
                <a:ext uri="{FF2B5EF4-FFF2-40B4-BE49-F238E27FC236}">
                  <a16:creationId xmlns:a16="http://schemas.microsoft.com/office/drawing/2014/main" id="{ACF696EA-20EE-6249-5A2F-726CA09601D3}"/>
                </a:ext>
              </a:extLst>
            </p:cNvPr>
            <p:cNvSpPr/>
            <p:nvPr/>
          </p:nvSpPr>
          <p:spPr>
            <a:xfrm>
              <a:off x="6498398" y="4897903"/>
              <a:ext cx="82471" cy="93706"/>
            </a:xfrm>
            <a:custGeom>
              <a:avLst/>
              <a:gdLst/>
              <a:ahLst/>
              <a:cxnLst/>
              <a:rect l="l" t="t" r="r" b="b"/>
              <a:pathLst>
                <a:path w="3861" h="4387" extrusionOk="0">
                  <a:moveTo>
                    <a:pt x="1580" y="0"/>
                  </a:moveTo>
                  <a:cubicBezTo>
                    <a:pt x="1555" y="0"/>
                    <a:pt x="1505" y="25"/>
                    <a:pt x="1480" y="75"/>
                  </a:cubicBezTo>
                  <a:lnTo>
                    <a:pt x="1254" y="752"/>
                  </a:lnTo>
                  <a:lnTo>
                    <a:pt x="1003" y="1429"/>
                  </a:lnTo>
                  <a:lnTo>
                    <a:pt x="728" y="2181"/>
                  </a:lnTo>
                  <a:lnTo>
                    <a:pt x="452" y="2957"/>
                  </a:lnTo>
                  <a:lnTo>
                    <a:pt x="452" y="3008"/>
                  </a:lnTo>
                  <a:lnTo>
                    <a:pt x="427" y="3083"/>
                  </a:lnTo>
                  <a:lnTo>
                    <a:pt x="277" y="3459"/>
                  </a:lnTo>
                  <a:lnTo>
                    <a:pt x="176" y="3759"/>
                  </a:lnTo>
                  <a:lnTo>
                    <a:pt x="1" y="4211"/>
                  </a:lnTo>
                  <a:cubicBezTo>
                    <a:pt x="1" y="4236"/>
                    <a:pt x="1" y="4261"/>
                    <a:pt x="1" y="4261"/>
                  </a:cubicBezTo>
                  <a:cubicBezTo>
                    <a:pt x="1" y="4311"/>
                    <a:pt x="26" y="4336"/>
                    <a:pt x="51" y="4361"/>
                  </a:cubicBezTo>
                  <a:cubicBezTo>
                    <a:pt x="51" y="4386"/>
                    <a:pt x="101" y="4386"/>
                    <a:pt x="126" y="4386"/>
                  </a:cubicBezTo>
                  <a:cubicBezTo>
                    <a:pt x="151" y="4386"/>
                    <a:pt x="176" y="4386"/>
                    <a:pt x="201" y="4361"/>
                  </a:cubicBezTo>
                  <a:lnTo>
                    <a:pt x="1179" y="3684"/>
                  </a:lnTo>
                  <a:lnTo>
                    <a:pt x="2557" y="2707"/>
                  </a:lnTo>
                  <a:lnTo>
                    <a:pt x="3159" y="2281"/>
                  </a:lnTo>
                  <a:lnTo>
                    <a:pt x="3785" y="1830"/>
                  </a:lnTo>
                  <a:cubicBezTo>
                    <a:pt x="3810" y="1805"/>
                    <a:pt x="3836" y="1780"/>
                    <a:pt x="3836" y="1754"/>
                  </a:cubicBezTo>
                  <a:cubicBezTo>
                    <a:pt x="3861" y="1729"/>
                    <a:pt x="3836" y="1654"/>
                    <a:pt x="3810" y="1629"/>
                  </a:cubicBezTo>
                  <a:lnTo>
                    <a:pt x="3334" y="1278"/>
                  </a:lnTo>
                  <a:lnTo>
                    <a:pt x="2858" y="927"/>
                  </a:lnTo>
                  <a:lnTo>
                    <a:pt x="2257" y="451"/>
                  </a:lnTo>
                  <a:lnTo>
                    <a:pt x="1680" y="25"/>
                  </a:lnTo>
                  <a:cubicBezTo>
                    <a:pt x="1655" y="0"/>
                    <a:pt x="1630" y="0"/>
                    <a:pt x="1605"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612;p42">
              <a:extLst>
                <a:ext uri="{FF2B5EF4-FFF2-40B4-BE49-F238E27FC236}">
                  <a16:creationId xmlns:a16="http://schemas.microsoft.com/office/drawing/2014/main" id="{4158D1D6-D214-B70A-0EF1-5108C07DFD43}"/>
                </a:ext>
              </a:extLst>
            </p:cNvPr>
            <p:cNvSpPr/>
            <p:nvPr/>
          </p:nvSpPr>
          <p:spPr>
            <a:xfrm>
              <a:off x="6840500" y="4477645"/>
              <a:ext cx="160072" cy="223810"/>
            </a:xfrm>
            <a:custGeom>
              <a:avLst/>
              <a:gdLst/>
              <a:ahLst/>
              <a:cxnLst/>
              <a:rect l="l" t="t" r="r" b="b"/>
              <a:pathLst>
                <a:path w="7494" h="10478" extrusionOk="0">
                  <a:moveTo>
                    <a:pt x="6216" y="1"/>
                  </a:moveTo>
                  <a:cubicBezTo>
                    <a:pt x="6166" y="1"/>
                    <a:pt x="6140" y="26"/>
                    <a:pt x="6115" y="51"/>
                  </a:cubicBezTo>
                  <a:cubicBezTo>
                    <a:pt x="6115" y="76"/>
                    <a:pt x="6090" y="101"/>
                    <a:pt x="6115" y="126"/>
                  </a:cubicBezTo>
                  <a:cubicBezTo>
                    <a:pt x="6115" y="151"/>
                    <a:pt x="6140" y="176"/>
                    <a:pt x="6140" y="201"/>
                  </a:cubicBezTo>
                  <a:lnTo>
                    <a:pt x="6241" y="251"/>
                  </a:lnTo>
                  <a:cubicBezTo>
                    <a:pt x="6040" y="502"/>
                    <a:pt x="5840" y="753"/>
                    <a:pt x="5614" y="1003"/>
                  </a:cubicBezTo>
                  <a:lnTo>
                    <a:pt x="5564" y="978"/>
                  </a:lnTo>
                  <a:cubicBezTo>
                    <a:pt x="5564" y="953"/>
                    <a:pt x="5539" y="953"/>
                    <a:pt x="5514" y="953"/>
                  </a:cubicBezTo>
                  <a:cubicBezTo>
                    <a:pt x="5464" y="953"/>
                    <a:pt x="5439" y="978"/>
                    <a:pt x="5414" y="1003"/>
                  </a:cubicBezTo>
                  <a:cubicBezTo>
                    <a:pt x="5414" y="1028"/>
                    <a:pt x="5389" y="1053"/>
                    <a:pt x="5414" y="1078"/>
                  </a:cubicBezTo>
                  <a:cubicBezTo>
                    <a:pt x="5414" y="1104"/>
                    <a:pt x="5439" y="1129"/>
                    <a:pt x="5439" y="1154"/>
                  </a:cubicBezTo>
                  <a:cubicBezTo>
                    <a:pt x="5539" y="1204"/>
                    <a:pt x="5614" y="1279"/>
                    <a:pt x="5689" y="1329"/>
                  </a:cubicBezTo>
                  <a:cubicBezTo>
                    <a:pt x="5765" y="1404"/>
                    <a:pt x="5840" y="1479"/>
                    <a:pt x="5890" y="1555"/>
                  </a:cubicBezTo>
                  <a:cubicBezTo>
                    <a:pt x="5940" y="1655"/>
                    <a:pt x="5965" y="1730"/>
                    <a:pt x="5990" y="1805"/>
                  </a:cubicBezTo>
                  <a:cubicBezTo>
                    <a:pt x="6015" y="1880"/>
                    <a:pt x="6040" y="1981"/>
                    <a:pt x="6040" y="2056"/>
                  </a:cubicBezTo>
                  <a:cubicBezTo>
                    <a:pt x="6040" y="2181"/>
                    <a:pt x="6040" y="2307"/>
                    <a:pt x="6015" y="2432"/>
                  </a:cubicBezTo>
                  <a:lnTo>
                    <a:pt x="5990" y="2432"/>
                  </a:lnTo>
                  <a:cubicBezTo>
                    <a:pt x="5965" y="2632"/>
                    <a:pt x="5865" y="2833"/>
                    <a:pt x="5765" y="3058"/>
                  </a:cubicBezTo>
                  <a:cubicBezTo>
                    <a:pt x="5439" y="3635"/>
                    <a:pt x="5013" y="4136"/>
                    <a:pt x="4662" y="4537"/>
                  </a:cubicBezTo>
                  <a:cubicBezTo>
                    <a:pt x="4110" y="5114"/>
                    <a:pt x="3559" y="5615"/>
                    <a:pt x="3058" y="6041"/>
                  </a:cubicBezTo>
                  <a:cubicBezTo>
                    <a:pt x="2882" y="6216"/>
                    <a:pt x="2707" y="6367"/>
                    <a:pt x="2531" y="6517"/>
                  </a:cubicBezTo>
                  <a:lnTo>
                    <a:pt x="2356" y="6667"/>
                  </a:lnTo>
                  <a:cubicBezTo>
                    <a:pt x="2181" y="6818"/>
                    <a:pt x="2005" y="6993"/>
                    <a:pt x="1830" y="7144"/>
                  </a:cubicBezTo>
                  <a:cubicBezTo>
                    <a:pt x="1780" y="7194"/>
                    <a:pt x="1729" y="7244"/>
                    <a:pt x="1704" y="7269"/>
                  </a:cubicBezTo>
                  <a:lnTo>
                    <a:pt x="1604" y="7394"/>
                  </a:lnTo>
                  <a:cubicBezTo>
                    <a:pt x="1529" y="7444"/>
                    <a:pt x="1454" y="7520"/>
                    <a:pt x="1379" y="7595"/>
                  </a:cubicBezTo>
                  <a:cubicBezTo>
                    <a:pt x="1303" y="7670"/>
                    <a:pt x="1228" y="7745"/>
                    <a:pt x="1153" y="7795"/>
                  </a:cubicBezTo>
                  <a:cubicBezTo>
                    <a:pt x="852" y="8096"/>
                    <a:pt x="526" y="8422"/>
                    <a:pt x="276" y="8798"/>
                  </a:cubicBezTo>
                  <a:cubicBezTo>
                    <a:pt x="176" y="8973"/>
                    <a:pt x="100" y="9124"/>
                    <a:pt x="50" y="9299"/>
                  </a:cubicBezTo>
                  <a:cubicBezTo>
                    <a:pt x="0" y="9475"/>
                    <a:pt x="0" y="9650"/>
                    <a:pt x="25" y="9800"/>
                  </a:cubicBezTo>
                  <a:cubicBezTo>
                    <a:pt x="50" y="9926"/>
                    <a:pt x="125" y="10051"/>
                    <a:pt x="251" y="10151"/>
                  </a:cubicBezTo>
                  <a:cubicBezTo>
                    <a:pt x="351" y="10277"/>
                    <a:pt x="501" y="10352"/>
                    <a:pt x="677" y="10402"/>
                  </a:cubicBezTo>
                  <a:cubicBezTo>
                    <a:pt x="752" y="10452"/>
                    <a:pt x="852" y="10452"/>
                    <a:pt x="927" y="10477"/>
                  </a:cubicBezTo>
                  <a:lnTo>
                    <a:pt x="1003" y="10477"/>
                  </a:lnTo>
                  <a:cubicBezTo>
                    <a:pt x="1053" y="10477"/>
                    <a:pt x="1128" y="10452"/>
                    <a:pt x="1178" y="10452"/>
                  </a:cubicBezTo>
                  <a:cubicBezTo>
                    <a:pt x="1328" y="10427"/>
                    <a:pt x="1479" y="10302"/>
                    <a:pt x="1554" y="10151"/>
                  </a:cubicBezTo>
                  <a:cubicBezTo>
                    <a:pt x="1579" y="10126"/>
                    <a:pt x="1579" y="10101"/>
                    <a:pt x="1604" y="10051"/>
                  </a:cubicBezTo>
                  <a:cubicBezTo>
                    <a:pt x="1604" y="10001"/>
                    <a:pt x="1629" y="9951"/>
                    <a:pt x="1629" y="9876"/>
                  </a:cubicBezTo>
                  <a:cubicBezTo>
                    <a:pt x="1629" y="9825"/>
                    <a:pt x="1629" y="9775"/>
                    <a:pt x="1629" y="9725"/>
                  </a:cubicBezTo>
                  <a:lnTo>
                    <a:pt x="1604" y="9650"/>
                  </a:lnTo>
                  <a:cubicBezTo>
                    <a:pt x="1604" y="9650"/>
                    <a:pt x="1579" y="9625"/>
                    <a:pt x="1579" y="9600"/>
                  </a:cubicBezTo>
                  <a:cubicBezTo>
                    <a:pt x="1554" y="9575"/>
                    <a:pt x="1529" y="9550"/>
                    <a:pt x="1504" y="9525"/>
                  </a:cubicBezTo>
                  <a:cubicBezTo>
                    <a:pt x="1479" y="9500"/>
                    <a:pt x="1454" y="9500"/>
                    <a:pt x="1404" y="9475"/>
                  </a:cubicBezTo>
                  <a:lnTo>
                    <a:pt x="1328" y="9475"/>
                  </a:lnTo>
                  <a:lnTo>
                    <a:pt x="1328" y="9449"/>
                  </a:lnTo>
                  <a:cubicBezTo>
                    <a:pt x="1604" y="9149"/>
                    <a:pt x="1905" y="8848"/>
                    <a:pt x="2206" y="8547"/>
                  </a:cubicBezTo>
                  <a:lnTo>
                    <a:pt x="2582" y="8196"/>
                  </a:lnTo>
                  <a:cubicBezTo>
                    <a:pt x="2782" y="7971"/>
                    <a:pt x="3008" y="7745"/>
                    <a:pt x="3233" y="7545"/>
                  </a:cubicBezTo>
                  <a:cubicBezTo>
                    <a:pt x="3434" y="7369"/>
                    <a:pt x="3634" y="7194"/>
                    <a:pt x="3810" y="7018"/>
                  </a:cubicBezTo>
                  <a:cubicBezTo>
                    <a:pt x="4186" y="6693"/>
                    <a:pt x="4562" y="6367"/>
                    <a:pt x="4912" y="6016"/>
                  </a:cubicBezTo>
                  <a:cubicBezTo>
                    <a:pt x="5614" y="5339"/>
                    <a:pt x="6115" y="4813"/>
                    <a:pt x="6541" y="4261"/>
                  </a:cubicBezTo>
                  <a:cubicBezTo>
                    <a:pt x="6767" y="3961"/>
                    <a:pt x="6968" y="3660"/>
                    <a:pt x="7118" y="3334"/>
                  </a:cubicBezTo>
                  <a:cubicBezTo>
                    <a:pt x="7268" y="3033"/>
                    <a:pt x="7394" y="2733"/>
                    <a:pt x="7444" y="2432"/>
                  </a:cubicBezTo>
                  <a:cubicBezTo>
                    <a:pt x="7494" y="2206"/>
                    <a:pt x="7494" y="2006"/>
                    <a:pt x="7469" y="1780"/>
                  </a:cubicBezTo>
                  <a:cubicBezTo>
                    <a:pt x="7469" y="1580"/>
                    <a:pt x="7394" y="1379"/>
                    <a:pt x="7318" y="1154"/>
                  </a:cubicBezTo>
                  <a:cubicBezTo>
                    <a:pt x="7218" y="978"/>
                    <a:pt x="7093" y="778"/>
                    <a:pt x="6917" y="577"/>
                  </a:cubicBezTo>
                  <a:cubicBezTo>
                    <a:pt x="6792" y="427"/>
                    <a:pt x="6667" y="302"/>
                    <a:pt x="6491" y="176"/>
                  </a:cubicBezTo>
                  <a:cubicBezTo>
                    <a:pt x="6491" y="176"/>
                    <a:pt x="6466" y="151"/>
                    <a:pt x="6466" y="151"/>
                  </a:cubicBezTo>
                  <a:cubicBezTo>
                    <a:pt x="6466" y="151"/>
                    <a:pt x="6416" y="126"/>
                    <a:pt x="6416" y="126"/>
                  </a:cubicBezTo>
                  <a:lnTo>
                    <a:pt x="6341" y="76"/>
                  </a:lnTo>
                  <a:lnTo>
                    <a:pt x="6266" y="26"/>
                  </a:lnTo>
                  <a:cubicBezTo>
                    <a:pt x="6266" y="1"/>
                    <a:pt x="6241" y="1"/>
                    <a:pt x="6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613;p42">
              <a:extLst>
                <a:ext uri="{FF2B5EF4-FFF2-40B4-BE49-F238E27FC236}">
                  <a16:creationId xmlns:a16="http://schemas.microsoft.com/office/drawing/2014/main" id="{B3B3C1B1-2E56-C06D-0EB8-0F4254E6D7B2}"/>
                </a:ext>
              </a:extLst>
            </p:cNvPr>
            <p:cNvSpPr/>
            <p:nvPr/>
          </p:nvSpPr>
          <p:spPr>
            <a:xfrm>
              <a:off x="6513927" y="4399489"/>
              <a:ext cx="473808" cy="564801"/>
            </a:xfrm>
            <a:custGeom>
              <a:avLst/>
              <a:gdLst/>
              <a:ahLst/>
              <a:cxnLst/>
              <a:rect l="l" t="t" r="r" b="b"/>
              <a:pathLst>
                <a:path w="22182" h="26442" extrusionOk="0">
                  <a:moveTo>
                    <a:pt x="17921" y="1"/>
                  </a:moveTo>
                  <a:cubicBezTo>
                    <a:pt x="17871" y="1"/>
                    <a:pt x="17820" y="1"/>
                    <a:pt x="17770" y="26"/>
                  </a:cubicBezTo>
                  <a:cubicBezTo>
                    <a:pt x="17670" y="26"/>
                    <a:pt x="17595" y="76"/>
                    <a:pt x="17545" y="126"/>
                  </a:cubicBezTo>
                  <a:lnTo>
                    <a:pt x="9525" y="10402"/>
                  </a:lnTo>
                  <a:lnTo>
                    <a:pt x="1555" y="20602"/>
                  </a:lnTo>
                  <a:lnTo>
                    <a:pt x="903" y="21479"/>
                  </a:lnTo>
                  <a:cubicBezTo>
                    <a:pt x="828" y="21530"/>
                    <a:pt x="803" y="21580"/>
                    <a:pt x="778" y="21605"/>
                  </a:cubicBezTo>
                  <a:cubicBezTo>
                    <a:pt x="703" y="21805"/>
                    <a:pt x="627" y="22006"/>
                    <a:pt x="552" y="22231"/>
                  </a:cubicBezTo>
                  <a:cubicBezTo>
                    <a:pt x="402" y="22883"/>
                    <a:pt x="276" y="23585"/>
                    <a:pt x="176" y="24261"/>
                  </a:cubicBezTo>
                  <a:cubicBezTo>
                    <a:pt x="126" y="24662"/>
                    <a:pt x="76" y="25063"/>
                    <a:pt x="1" y="25489"/>
                  </a:cubicBezTo>
                  <a:cubicBezTo>
                    <a:pt x="26" y="25515"/>
                    <a:pt x="26" y="25515"/>
                    <a:pt x="26" y="25540"/>
                  </a:cubicBezTo>
                  <a:cubicBezTo>
                    <a:pt x="201" y="25690"/>
                    <a:pt x="377" y="25815"/>
                    <a:pt x="552" y="25966"/>
                  </a:cubicBezTo>
                  <a:cubicBezTo>
                    <a:pt x="778" y="26116"/>
                    <a:pt x="978" y="26291"/>
                    <a:pt x="1204" y="26442"/>
                  </a:cubicBezTo>
                  <a:lnTo>
                    <a:pt x="1229" y="26442"/>
                  </a:lnTo>
                  <a:cubicBezTo>
                    <a:pt x="2407" y="26041"/>
                    <a:pt x="3510" y="25489"/>
                    <a:pt x="4487" y="24838"/>
                  </a:cubicBezTo>
                  <a:cubicBezTo>
                    <a:pt x="4512" y="24813"/>
                    <a:pt x="4512" y="24813"/>
                    <a:pt x="4537" y="24788"/>
                  </a:cubicBezTo>
                  <a:cubicBezTo>
                    <a:pt x="4562" y="24788"/>
                    <a:pt x="4612" y="24763"/>
                    <a:pt x="4637" y="24713"/>
                  </a:cubicBezTo>
                  <a:lnTo>
                    <a:pt x="4662" y="24687"/>
                  </a:lnTo>
                  <a:lnTo>
                    <a:pt x="8798" y="19650"/>
                  </a:lnTo>
                  <a:lnTo>
                    <a:pt x="10878" y="17169"/>
                  </a:lnTo>
                  <a:lnTo>
                    <a:pt x="15289" y="11830"/>
                  </a:lnTo>
                  <a:lnTo>
                    <a:pt x="19675" y="6517"/>
                  </a:lnTo>
                  <a:lnTo>
                    <a:pt x="20602" y="5364"/>
                  </a:lnTo>
                  <a:lnTo>
                    <a:pt x="21555" y="4236"/>
                  </a:lnTo>
                  <a:lnTo>
                    <a:pt x="21730" y="4036"/>
                  </a:lnTo>
                  <a:lnTo>
                    <a:pt x="21906" y="3810"/>
                  </a:lnTo>
                  <a:lnTo>
                    <a:pt x="21981" y="3710"/>
                  </a:lnTo>
                  <a:lnTo>
                    <a:pt x="22081" y="3585"/>
                  </a:lnTo>
                  <a:cubicBezTo>
                    <a:pt x="22181" y="3484"/>
                    <a:pt x="22181" y="3359"/>
                    <a:pt x="22131" y="3234"/>
                  </a:cubicBezTo>
                  <a:cubicBezTo>
                    <a:pt x="22131" y="3209"/>
                    <a:pt x="22131" y="3184"/>
                    <a:pt x="22106" y="3133"/>
                  </a:cubicBezTo>
                  <a:cubicBezTo>
                    <a:pt x="21981" y="2808"/>
                    <a:pt x="21780" y="2457"/>
                    <a:pt x="21455" y="2081"/>
                  </a:cubicBezTo>
                  <a:cubicBezTo>
                    <a:pt x="21179" y="1730"/>
                    <a:pt x="20828" y="1404"/>
                    <a:pt x="20402" y="1053"/>
                  </a:cubicBezTo>
                  <a:cubicBezTo>
                    <a:pt x="20026" y="778"/>
                    <a:pt x="19625" y="502"/>
                    <a:pt x="19174" y="301"/>
                  </a:cubicBezTo>
                  <a:cubicBezTo>
                    <a:pt x="18723" y="101"/>
                    <a:pt x="18322" y="1"/>
                    <a:pt x="17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614;p42">
              <a:extLst>
                <a:ext uri="{FF2B5EF4-FFF2-40B4-BE49-F238E27FC236}">
                  <a16:creationId xmlns:a16="http://schemas.microsoft.com/office/drawing/2014/main" id="{9B29185A-C745-673F-3EF8-7B7F3390600A}"/>
                </a:ext>
              </a:extLst>
            </p:cNvPr>
            <p:cNvSpPr/>
            <p:nvPr/>
          </p:nvSpPr>
          <p:spPr>
            <a:xfrm>
              <a:off x="6841568" y="4451415"/>
              <a:ext cx="100648" cy="87811"/>
            </a:xfrm>
            <a:custGeom>
              <a:avLst/>
              <a:gdLst/>
              <a:ahLst/>
              <a:cxnLst/>
              <a:rect l="l" t="t" r="r" b="b"/>
              <a:pathLst>
                <a:path w="4712" h="4111" extrusionOk="0">
                  <a:moveTo>
                    <a:pt x="2682" y="1254"/>
                  </a:moveTo>
                  <a:cubicBezTo>
                    <a:pt x="2690" y="1260"/>
                    <a:pt x="2698" y="1267"/>
                    <a:pt x="2706" y="1273"/>
                  </a:cubicBezTo>
                  <a:lnTo>
                    <a:pt x="2706" y="1273"/>
                  </a:lnTo>
                  <a:cubicBezTo>
                    <a:pt x="2704" y="1265"/>
                    <a:pt x="2699" y="1254"/>
                    <a:pt x="2682" y="1254"/>
                  </a:cubicBezTo>
                  <a:close/>
                  <a:moveTo>
                    <a:pt x="401" y="1"/>
                  </a:moveTo>
                  <a:lnTo>
                    <a:pt x="0" y="527"/>
                  </a:lnTo>
                  <a:cubicBezTo>
                    <a:pt x="50" y="527"/>
                    <a:pt x="126" y="552"/>
                    <a:pt x="176" y="577"/>
                  </a:cubicBezTo>
                  <a:cubicBezTo>
                    <a:pt x="426" y="652"/>
                    <a:pt x="677" y="753"/>
                    <a:pt x="902" y="878"/>
                  </a:cubicBezTo>
                  <a:cubicBezTo>
                    <a:pt x="1429" y="1154"/>
                    <a:pt x="1905" y="1504"/>
                    <a:pt x="2356" y="1880"/>
                  </a:cubicBezTo>
                  <a:cubicBezTo>
                    <a:pt x="2807" y="2281"/>
                    <a:pt x="3258" y="2707"/>
                    <a:pt x="3634" y="3159"/>
                  </a:cubicBezTo>
                  <a:cubicBezTo>
                    <a:pt x="3885" y="3459"/>
                    <a:pt x="4111" y="3785"/>
                    <a:pt x="4311" y="4111"/>
                  </a:cubicBezTo>
                  <a:lnTo>
                    <a:pt x="4336" y="4086"/>
                  </a:lnTo>
                  <a:lnTo>
                    <a:pt x="4712" y="3635"/>
                  </a:lnTo>
                  <a:cubicBezTo>
                    <a:pt x="4562" y="3359"/>
                    <a:pt x="4411" y="3083"/>
                    <a:pt x="4211" y="2808"/>
                  </a:cubicBezTo>
                  <a:cubicBezTo>
                    <a:pt x="3791" y="2239"/>
                    <a:pt x="3273" y="1720"/>
                    <a:pt x="2706" y="1273"/>
                  </a:cubicBezTo>
                  <a:lnTo>
                    <a:pt x="2706" y="1273"/>
                  </a:lnTo>
                  <a:cubicBezTo>
                    <a:pt x="2707" y="1276"/>
                    <a:pt x="2707" y="1279"/>
                    <a:pt x="2707" y="1279"/>
                  </a:cubicBezTo>
                  <a:cubicBezTo>
                    <a:pt x="2181" y="853"/>
                    <a:pt x="1579" y="477"/>
                    <a:pt x="953" y="201"/>
                  </a:cubicBezTo>
                  <a:lnTo>
                    <a:pt x="978" y="201"/>
                  </a:lnTo>
                  <a:cubicBezTo>
                    <a:pt x="802" y="126"/>
                    <a:pt x="602" y="5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615;p42">
              <a:extLst>
                <a:ext uri="{FF2B5EF4-FFF2-40B4-BE49-F238E27FC236}">
                  <a16:creationId xmlns:a16="http://schemas.microsoft.com/office/drawing/2014/main" id="{6035A71E-C4EC-402C-CB29-9F6939BC6A0F}"/>
                </a:ext>
              </a:extLst>
            </p:cNvPr>
            <p:cNvSpPr/>
            <p:nvPr/>
          </p:nvSpPr>
          <p:spPr>
            <a:xfrm>
              <a:off x="6818008" y="4479803"/>
              <a:ext cx="101204" cy="88345"/>
            </a:xfrm>
            <a:custGeom>
              <a:avLst/>
              <a:gdLst/>
              <a:ahLst/>
              <a:cxnLst/>
              <a:rect l="l" t="t" r="r" b="b"/>
              <a:pathLst>
                <a:path w="4738" h="4136" extrusionOk="0">
                  <a:moveTo>
                    <a:pt x="452" y="0"/>
                  </a:moveTo>
                  <a:lnTo>
                    <a:pt x="0" y="602"/>
                  </a:lnTo>
                  <a:cubicBezTo>
                    <a:pt x="376" y="777"/>
                    <a:pt x="727" y="952"/>
                    <a:pt x="1078" y="1178"/>
                  </a:cubicBezTo>
                  <a:cubicBezTo>
                    <a:pt x="1529" y="1454"/>
                    <a:pt x="1980" y="1754"/>
                    <a:pt x="2432" y="2105"/>
                  </a:cubicBezTo>
                  <a:cubicBezTo>
                    <a:pt x="2858" y="2431"/>
                    <a:pt x="3259" y="2807"/>
                    <a:pt x="3635" y="3208"/>
                  </a:cubicBezTo>
                  <a:cubicBezTo>
                    <a:pt x="3885" y="3484"/>
                    <a:pt x="4111" y="3810"/>
                    <a:pt x="4311" y="4135"/>
                  </a:cubicBezTo>
                  <a:lnTo>
                    <a:pt x="4737" y="3634"/>
                  </a:lnTo>
                  <a:cubicBezTo>
                    <a:pt x="4637" y="3459"/>
                    <a:pt x="4537" y="3308"/>
                    <a:pt x="4411" y="3158"/>
                  </a:cubicBezTo>
                  <a:cubicBezTo>
                    <a:pt x="3910" y="2456"/>
                    <a:pt x="3284" y="1830"/>
                    <a:pt x="2582" y="1278"/>
                  </a:cubicBezTo>
                  <a:lnTo>
                    <a:pt x="2607" y="1278"/>
                  </a:lnTo>
                  <a:cubicBezTo>
                    <a:pt x="2005" y="802"/>
                    <a:pt x="1354" y="401"/>
                    <a:pt x="652" y="75"/>
                  </a:cubicBezTo>
                  <a:lnTo>
                    <a:pt x="627" y="75"/>
                  </a:lnTo>
                  <a:cubicBezTo>
                    <a:pt x="577" y="50"/>
                    <a:pt x="527" y="25"/>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616;p42">
              <a:extLst>
                <a:ext uri="{FF2B5EF4-FFF2-40B4-BE49-F238E27FC236}">
                  <a16:creationId xmlns:a16="http://schemas.microsoft.com/office/drawing/2014/main" id="{4825FB0C-9B26-674D-B711-B8483E2223A0}"/>
                </a:ext>
              </a:extLst>
            </p:cNvPr>
            <p:cNvSpPr/>
            <p:nvPr/>
          </p:nvSpPr>
          <p:spPr>
            <a:xfrm>
              <a:off x="6831934" y="4481405"/>
              <a:ext cx="21" cy="21"/>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617;p42">
              <a:extLst>
                <a:ext uri="{FF2B5EF4-FFF2-40B4-BE49-F238E27FC236}">
                  <a16:creationId xmlns:a16="http://schemas.microsoft.com/office/drawing/2014/main" id="{B9DB9893-AFFE-7198-BFAA-0E6B13DDA88D}"/>
                </a:ext>
              </a:extLst>
            </p:cNvPr>
            <p:cNvSpPr/>
            <p:nvPr/>
          </p:nvSpPr>
          <p:spPr>
            <a:xfrm>
              <a:off x="6831934" y="4481405"/>
              <a:ext cx="21" cy="21"/>
            </a:xfrm>
            <a:custGeom>
              <a:avLst/>
              <a:gdLst/>
              <a:ahLst/>
              <a:cxnLst/>
              <a:rect l="l" t="t" r="r" b="b"/>
              <a:pathLst>
                <a:path w="1" h="1" extrusionOk="0">
                  <a:moveTo>
                    <a:pt x="0" y="0"/>
                  </a:moveTo>
                  <a:cubicBezTo>
                    <a:pt x="0" y="0"/>
                    <a:pt x="0" y="0"/>
                    <a:pt x="0" y="0"/>
                  </a:cubicBezTo>
                  <a:cubicBezTo>
                    <a:pt x="0" y="0"/>
                    <a:pt x="0" y="0"/>
                    <a:pt x="0" y="0"/>
                  </a:cubicBezTo>
                  <a:cubicBezTo>
                    <a:pt x="0" y="0"/>
                    <a:pt x="0" y="0"/>
                    <a:pt x="0" y="0"/>
                  </a:cubicBez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618;p42">
              <a:extLst>
                <a:ext uri="{FF2B5EF4-FFF2-40B4-BE49-F238E27FC236}">
                  <a16:creationId xmlns:a16="http://schemas.microsoft.com/office/drawing/2014/main" id="{57719C71-A94A-8033-DB8D-870EB807C519}"/>
                </a:ext>
              </a:extLst>
            </p:cNvPr>
            <p:cNvSpPr/>
            <p:nvPr/>
          </p:nvSpPr>
          <p:spPr>
            <a:xfrm>
              <a:off x="6831934" y="4481405"/>
              <a:ext cx="21" cy="21"/>
            </a:xfrm>
            <a:custGeom>
              <a:avLst/>
              <a:gdLst/>
              <a:ahLst/>
              <a:cxnLst/>
              <a:rect l="l" t="t" r="r" b="b"/>
              <a:pathLst>
                <a:path w="1" h="1" extrusionOk="0">
                  <a:moveTo>
                    <a:pt x="0" y="0"/>
                  </a:moveTo>
                  <a:lnTo>
                    <a:pt x="0" y="0"/>
                  </a:lnTo>
                  <a:lnTo>
                    <a:pt x="0" y="0"/>
                  </a:ln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619;p42">
              <a:extLst>
                <a:ext uri="{FF2B5EF4-FFF2-40B4-BE49-F238E27FC236}">
                  <a16:creationId xmlns:a16="http://schemas.microsoft.com/office/drawing/2014/main" id="{9C9FC82E-032B-5066-994A-516A6985E982}"/>
                </a:ext>
              </a:extLst>
            </p:cNvPr>
            <p:cNvSpPr/>
            <p:nvPr/>
          </p:nvSpPr>
          <p:spPr>
            <a:xfrm>
              <a:off x="6513927" y="4865778"/>
              <a:ext cx="95308" cy="99046"/>
            </a:xfrm>
            <a:custGeom>
              <a:avLst/>
              <a:gdLst/>
              <a:ahLst/>
              <a:cxnLst/>
              <a:rect l="l" t="t" r="r" b="b"/>
              <a:pathLst>
                <a:path w="4462" h="4637" extrusionOk="0">
                  <a:moveTo>
                    <a:pt x="677" y="0"/>
                  </a:moveTo>
                  <a:cubicBezTo>
                    <a:pt x="652" y="101"/>
                    <a:pt x="602" y="201"/>
                    <a:pt x="577" y="301"/>
                  </a:cubicBezTo>
                  <a:cubicBezTo>
                    <a:pt x="402" y="1003"/>
                    <a:pt x="276" y="1705"/>
                    <a:pt x="176" y="2431"/>
                  </a:cubicBezTo>
                  <a:cubicBezTo>
                    <a:pt x="126" y="2832"/>
                    <a:pt x="76" y="3258"/>
                    <a:pt x="1" y="3685"/>
                  </a:cubicBezTo>
                  <a:cubicBezTo>
                    <a:pt x="1" y="3685"/>
                    <a:pt x="26" y="3710"/>
                    <a:pt x="26" y="3710"/>
                  </a:cubicBezTo>
                  <a:lnTo>
                    <a:pt x="201" y="3860"/>
                  </a:lnTo>
                  <a:lnTo>
                    <a:pt x="552" y="4136"/>
                  </a:lnTo>
                  <a:cubicBezTo>
                    <a:pt x="753" y="4286"/>
                    <a:pt x="978" y="4461"/>
                    <a:pt x="1204" y="4637"/>
                  </a:cubicBezTo>
                  <a:cubicBezTo>
                    <a:pt x="2382" y="4211"/>
                    <a:pt x="3484" y="3685"/>
                    <a:pt x="4462" y="3033"/>
                  </a:cubicBezTo>
                  <a:cubicBezTo>
                    <a:pt x="4387" y="2908"/>
                    <a:pt x="4312" y="2807"/>
                    <a:pt x="4211" y="2707"/>
                  </a:cubicBezTo>
                  <a:cubicBezTo>
                    <a:pt x="3735" y="2055"/>
                    <a:pt x="3159" y="1479"/>
                    <a:pt x="2532" y="1003"/>
                  </a:cubicBezTo>
                  <a:cubicBezTo>
                    <a:pt x="2106" y="677"/>
                    <a:pt x="1655" y="376"/>
                    <a:pt x="1154" y="176"/>
                  </a:cubicBezTo>
                  <a:lnTo>
                    <a:pt x="1179" y="176"/>
                  </a:lnTo>
                  <a:cubicBezTo>
                    <a:pt x="1028" y="126"/>
                    <a:pt x="853" y="50"/>
                    <a:pt x="703" y="25"/>
                  </a:cubicBezTo>
                  <a:cubicBezTo>
                    <a:pt x="703" y="25"/>
                    <a:pt x="703"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620;p42">
              <a:extLst>
                <a:ext uri="{FF2B5EF4-FFF2-40B4-BE49-F238E27FC236}">
                  <a16:creationId xmlns:a16="http://schemas.microsoft.com/office/drawing/2014/main" id="{6A75B635-2B1B-416C-ACCF-2C63E13D2A50}"/>
                </a:ext>
              </a:extLst>
            </p:cNvPr>
            <p:cNvSpPr/>
            <p:nvPr/>
          </p:nvSpPr>
          <p:spPr>
            <a:xfrm>
              <a:off x="6580848" y="4531729"/>
              <a:ext cx="329264" cy="398834"/>
            </a:xfrm>
            <a:custGeom>
              <a:avLst/>
              <a:gdLst/>
              <a:ahLst/>
              <a:cxnLst/>
              <a:rect l="l" t="t" r="r" b="b"/>
              <a:pathLst>
                <a:path w="15415" h="18672" extrusionOk="0">
                  <a:moveTo>
                    <a:pt x="13936" y="0"/>
                  </a:moveTo>
                  <a:cubicBezTo>
                    <a:pt x="10502" y="4236"/>
                    <a:pt x="7068" y="8446"/>
                    <a:pt x="3635" y="12682"/>
                  </a:cubicBezTo>
                  <a:cubicBezTo>
                    <a:pt x="2432" y="14186"/>
                    <a:pt x="1229" y="15664"/>
                    <a:pt x="1" y="17168"/>
                  </a:cubicBezTo>
                  <a:cubicBezTo>
                    <a:pt x="402" y="17519"/>
                    <a:pt x="753" y="17920"/>
                    <a:pt x="1078" y="18346"/>
                  </a:cubicBezTo>
                  <a:cubicBezTo>
                    <a:pt x="1154" y="18421"/>
                    <a:pt x="1229" y="18522"/>
                    <a:pt x="1304" y="18622"/>
                  </a:cubicBezTo>
                  <a:lnTo>
                    <a:pt x="1329" y="18672"/>
                  </a:lnTo>
                  <a:cubicBezTo>
                    <a:pt x="1379" y="18647"/>
                    <a:pt x="1379" y="18622"/>
                    <a:pt x="1404" y="18622"/>
                  </a:cubicBezTo>
                  <a:cubicBezTo>
                    <a:pt x="1429" y="18597"/>
                    <a:pt x="1479" y="18572"/>
                    <a:pt x="1504" y="18522"/>
                  </a:cubicBezTo>
                  <a:lnTo>
                    <a:pt x="1529" y="18496"/>
                  </a:lnTo>
                  <a:lnTo>
                    <a:pt x="5690" y="13484"/>
                  </a:lnTo>
                  <a:lnTo>
                    <a:pt x="7745" y="10978"/>
                  </a:lnTo>
                  <a:lnTo>
                    <a:pt x="12156" y="5639"/>
                  </a:lnTo>
                  <a:lnTo>
                    <a:pt x="15414" y="1704"/>
                  </a:lnTo>
                  <a:cubicBezTo>
                    <a:pt x="15239" y="1404"/>
                    <a:pt x="15013" y="1103"/>
                    <a:pt x="14738" y="777"/>
                  </a:cubicBezTo>
                  <a:cubicBezTo>
                    <a:pt x="14512" y="526"/>
                    <a:pt x="14236" y="276"/>
                    <a:pt x="13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621;p42">
              <a:extLst>
                <a:ext uri="{FF2B5EF4-FFF2-40B4-BE49-F238E27FC236}">
                  <a16:creationId xmlns:a16="http://schemas.microsoft.com/office/drawing/2014/main" id="{F2CBFD73-ED62-40E6-66C9-1C819B04AD04}"/>
                </a:ext>
              </a:extLst>
            </p:cNvPr>
            <p:cNvSpPr/>
            <p:nvPr/>
          </p:nvSpPr>
          <p:spPr>
            <a:xfrm>
              <a:off x="6912227" y="4430547"/>
              <a:ext cx="76042" cy="98512"/>
            </a:xfrm>
            <a:custGeom>
              <a:avLst/>
              <a:gdLst/>
              <a:ahLst/>
              <a:cxnLst/>
              <a:rect l="l" t="t" r="r" b="b"/>
              <a:pathLst>
                <a:path w="3560" h="4612" extrusionOk="0">
                  <a:moveTo>
                    <a:pt x="2256" y="0"/>
                  </a:moveTo>
                  <a:cubicBezTo>
                    <a:pt x="1504" y="928"/>
                    <a:pt x="752" y="1855"/>
                    <a:pt x="0" y="2782"/>
                  </a:cubicBezTo>
                  <a:cubicBezTo>
                    <a:pt x="351" y="3108"/>
                    <a:pt x="652" y="3434"/>
                    <a:pt x="903" y="3785"/>
                  </a:cubicBezTo>
                  <a:cubicBezTo>
                    <a:pt x="1103" y="4060"/>
                    <a:pt x="1254" y="4311"/>
                    <a:pt x="1379" y="4612"/>
                  </a:cubicBezTo>
                  <a:lnTo>
                    <a:pt x="1980" y="3935"/>
                  </a:lnTo>
                  <a:lnTo>
                    <a:pt x="2908" y="2782"/>
                  </a:lnTo>
                  <a:lnTo>
                    <a:pt x="3083" y="2582"/>
                  </a:lnTo>
                  <a:lnTo>
                    <a:pt x="3259" y="2381"/>
                  </a:lnTo>
                  <a:lnTo>
                    <a:pt x="3359" y="2256"/>
                  </a:lnTo>
                  <a:lnTo>
                    <a:pt x="3459" y="2131"/>
                  </a:lnTo>
                  <a:cubicBezTo>
                    <a:pt x="3534" y="2030"/>
                    <a:pt x="3559" y="1905"/>
                    <a:pt x="3484" y="1780"/>
                  </a:cubicBezTo>
                  <a:cubicBezTo>
                    <a:pt x="3484" y="1755"/>
                    <a:pt x="3484" y="1730"/>
                    <a:pt x="3484" y="1679"/>
                  </a:cubicBezTo>
                  <a:cubicBezTo>
                    <a:pt x="3334" y="1354"/>
                    <a:pt x="3133" y="1003"/>
                    <a:pt x="2833" y="627"/>
                  </a:cubicBezTo>
                  <a:cubicBezTo>
                    <a:pt x="2657" y="401"/>
                    <a:pt x="2457" y="201"/>
                    <a:pt x="2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622;p42">
              <a:extLst>
                <a:ext uri="{FF2B5EF4-FFF2-40B4-BE49-F238E27FC236}">
                  <a16:creationId xmlns:a16="http://schemas.microsoft.com/office/drawing/2014/main" id="{AD603919-8388-1F4E-881A-D2D441240687}"/>
                </a:ext>
              </a:extLst>
            </p:cNvPr>
            <p:cNvSpPr/>
            <p:nvPr/>
          </p:nvSpPr>
          <p:spPr>
            <a:xfrm>
              <a:off x="6888133" y="4501740"/>
              <a:ext cx="45518" cy="55173"/>
            </a:xfrm>
            <a:custGeom>
              <a:avLst/>
              <a:gdLst/>
              <a:ahLst/>
              <a:cxnLst/>
              <a:rect l="l" t="t" r="r" b="b"/>
              <a:pathLst>
                <a:path w="2131" h="2583" extrusionOk="0">
                  <a:moveTo>
                    <a:pt x="702" y="1"/>
                  </a:moveTo>
                  <a:cubicBezTo>
                    <a:pt x="452" y="276"/>
                    <a:pt x="226" y="552"/>
                    <a:pt x="1" y="853"/>
                  </a:cubicBezTo>
                  <a:cubicBezTo>
                    <a:pt x="427" y="1254"/>
                    <a:pt x="803" y="1680"/>
                    <a:pt x="1128" y="2131"/>
                  </a:cubicBezTo>
                  <a:cubicBezTo>
                    <a:pt x="1229" y="2281"/>
                    <a:pt x="1329" y="2407"/>
                    <a:pt x="1429" y="2582"/>
                  </a:cubicBezTo>
                  <a:lnTo>
                    <a:pt x="2131" y="1755"/>
                  </a:lnTo>
                  <a:cubicBezTo>
                    <a:pt x="1956" y="1479"/>
                    <a:pt x="1755" y="1179"/>
                    <a:pt x="1454" y="803"/>
                  </a:cubicBezTo>
                  <a:cubicBezTo>
                    <a:pt x="1229" y="527"/>
                    <a:pt x="978" y="25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623;p42">
              <a:extLst>
                <a:ext uri="{FF2B5EF4-FFF2-40B4-BE49-F238E27FC236}">
                  <a16:creationId xmlns:a16="http://schemas.microsoft.com/office/drawing/2014/main" id="{4155D005-CC05-223A-A86F-D9AF793357F0}"/>
                </a:ext>
              </a:extLst>
            </p:cNvPr>
            <p:cNvSpPr/>
            <p:nvPr/>
          </p:nvSpPr>
          <p:spPr>
            <a:xfrm>
              <a:off x="6531591" y="4898437"/>
              <a:ext cx="77644" cy="66387"/>
            </a:xfrm>
            <a:custGeom>
              <a:avLst/>
              <a:gdLst/>
              <a:ahLst/>
              <a:cxnLst/>
              <a:rect l="l" t="t" r="r" b="b"/>
              <a:pathLst>
                <a:path w="3635" h="3108" extrusionOk="0">
                  <a:moveTo>
                    <a:pt x="2307" y="0"/>
                  </a:moveTo>
                  <a:cubicBezTo>
                    <a:pt x="1555" y="927"/>
                    <a:pt x="778" y="1880"/>
                    <a:pt x="1" y="2832"/>
                  </a:cubicBezTo>
                  <a:cubicBezTo>
                    <a:pt x="126" y="2932"/>
                    <a:pt x="251" y="3008"/>
                    <a:pt x="352" y="3108"/>
                  </a:cubicBezTo>
                  <a:cubicBezTo>
                    <a:pt x="1580" y="2682"/>
                    <a:pt x="2683" y="2156"/>
                    <a:pt x="3635" y="1504"/>
                  </a:cubicBezTo>
                  <a:lnTo>
                    <a:pt x="3610" y="1454"/>
                  </a:lnTo>
                  <a:cubicBezTo>
                    <a:pt x="3535" y="1354"/>
                    <a:pt x="3460" y="1253"/>
                    <a:pt x="3384" y="1178"/>
                  </a:cubicBezTo>
                  <a:cubicBezTo>
                    <a:pt x="3059" y="752"/>
                    <a:pt x="2708" y="351"/>
                    <a:pt x="2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624;p42">
              <a:extLst>
                <a:ext uri="{FF2B5EF4-FFF2-40B4-BE49-F238E27FC236}">
                  <a16:creationId xmlns:a16="http://schemas.microsoft.com/office/drawing/2014/main" id="{9B080B8E-C602-8BEE-5E8E-B773FDD57BB2}"/>
                </a:ext>
              </a:extLst>
            </p:cNvPr>
            <p:cNvSpPr/>
            <p:nvPr/>
          </p:nvSpPr>
          <p:spPr>
            <a:xfrm>
              <a:off x="6878499" y="4519938"/>
              <a:ext cx="40712" cy="48210"/>
            </a:xfrm>
            <a:custGeom>
              <a:avLst/>
              <a:gdLst/>
              <a:ahLst/>
              <a:cxnLst/>
              <a:rect l="l" t="t" r="r" b="b"/>
              <a:pathLst>
                <a:path w="1906" h="2257" extrusionOk="0">
                  <a:moveTo>
                    <a:pt x="452" y="1"/>
                  </a:moveTo>
                  <a:cubicBezTo>
                    <a:pt x="301" y="176"/>
                    <a:pt x="151" y="377"/>
                    <a:pt x="1" y="552"/>
                  </a:cubicBezTo>
                  <a:cubicBezTo>
                    <a:pt x="301" y="828"/>
                    <a:pt x="577" y="1078"/>
                    <a:pt x="803" y="1329"/>
                  </a:cubicBezTo>
                  <a:cubicBezTo>
                    <a:pt x="1078" y="1655"/>
                    <a:pt x="1304" y="1956"/>
                    <a:pt x="1479" y="2256"/>
                  </a:cubicBezTo>
                  <a:lnTo>
                    <a:pt x="1905" y="1755"/>
                  </a:lnTo>
                  <a:cubicBezTo>
                    <a:pt x="1780" y="1580"/>
                    <a:pt x="1680" y="1429"/>
                    <a:pt x="1579" y="1279"/>
                  </a:cubicBezTo>
                  <a:cubicBezTo>
                    <a:pt x="1254" y="828"/>
                    <a:pt x="878" y="402"/>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625;p42">
              <a:extLst>
                <a:ext uri="{FF2B5EF4-FFF2-40B4-BE49-F238E27FC236}">
                  <a16:creationId xmlns:a16="http://schemas.microsoft.com/office/drawing/2014/main" id="{930E1F8C-8712-BE41-949C-5C7C3A8A4894}"/>
                </a:ext>
              </a:extLst>
            </p:cNvPr>
            <p:cNvSpPr/>
            <p:nvPr/>
          </p:nvSpPr>
          <p:spPr>
            <a:xfrm>
              <a:off x="6903127" y="4489970"/>
              <a:ext cx="39089" cy="49256"/>
            </a:xfrm>
            <a:custGeom>
              <a:avLst/>
              <a:gdLst/>
              <a:ahLst/>
              <a:cxnLst/>
              <a:rect l="l" t="t" r="r" b="b"/>
              <a:pathLst>
                <a:path w="1830" h="2306" extrusionOk="0">
                  <a:moveTo>
                    <a:pt x="426" y="0"/>
                  </a:moveTo>
                  <a:cubicBezTo>
                    <a:pt x="276" y="176"/>
                    <a:pt x="126" y="351"/>
                    <a:pt x="0" y="552"/>
                  </a:cubicBezTo>
                  <a:cubicBezTo>
                    <a:pt x="276" y="802"/>
                    <a:pt x="527" y="1078"/>
                    <a:pt x="752" y="1354"/>
                  </a:cubicBezTo>
                  <a:cubicBezTo>
                    <a:pt x="1053" y="1730"/>
                    <a:pt x="1254" y="2030"/>
                    <a:pt x="1429" y="2306"/>
                  </a:cubicBezTo>
                  <a:lnTo>
                    <a:pt x="1479" y="2281"/>
                  </a:lnTo>
                  <a:lnTo>
                    <a:pt x="1830" y="1855"/>
                  </a:lnTo>
                  <a:cubicBezTo>
                    <a:pt x="1680" y="1554"/>
                    <a:pt x="1529" y="1278"/>
                    <a:pt x="1329" y="1003"/>
                  </a:cubicBezTo>
                  <a:cubicBezTo>
                    <a:pt x="1078" y="652"/>
                    <a:pt x="777" y="326"/>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626;p42">
              <a:extLst>
                <a:ext uri="{FF2B5EF4-FFF2-40B4-BE49-F238E27FC236}">
                  <a16:creationId xmlns:a16="http://schemas.microsoft.com/office/drawing/2014/main" id="{88E795AE-09E9-4F8C-6827-D808C6535BB6}"/>
                </a:ext>
              </a:extLst>
            </p:cNvPr>
            <p:cNvSpPr/>
            <p:nvPr/>
          </p:nvSpPr>
          <p:spPr>
            <a:xfrm>
              <a:off x="6553016" y="4527436"/>
              <a:ext cx="755375" cy="386531"/>
            </a:xfrm>
            <a:custGeom>
              <a:avLst/>
              <a:gdLst/>
              <a:ahLst/>
              <a:cxnLst/>
              <a:rect l="l" t="t" r="r" b="b"/>
              <a:pathLst>
                <a:path w="35364" h="18096" extrusionOk="0">
                  <a:moveTo>
                    <a:pt x="34311" y="14938"/>
                  </a:moveTo>
                  <a:lnTo>
                    <a:pt x="34311" y="14938"/>
                  </a:lnTo>
                  <a:cubicBezTo>
                    <a:pt x="34286" y="15038"/>
                    <a:pt x="34261" y="15164"/>
                    <a:pt x="34236" y="15264"/>
                  </a:cubicBezTo>
                  <a:lnTo>
                    <a:pt x="34211" y="15264"/>
                  </a:lnTo>
                  <a:cubicBezTo>
                    <a:pt x="34236" y="15164"/>
                    <a:pt x="34286" y="15038"/>
                    <a:pt x="34311" y="14938"/>
                  </a:cubicBezTo>
                  <a:close/>
                  <a:moveTo>
                    <a:pt x="30452" y="1"/>
                  </a:moveTo>
                  <a:cubicBezTo>
                    <a:pt x="30402" y="1"/>
                    <a:pt x="30351" y="26"/>
                    <a:pt x="30301" y="51"/>
                  </a:cubicBezTo>
                  <a:lnTo>
                    <a:pt x="30226" y="76"/>
                  </a:lnTo>
                  <a:cubicBezTo>
                    <a:pt x="28171" y="1279"/>
                    <a:pt x="26041" y="2532"/>
                    <a:pt x="23735" y="3334"/>
                  </a:cubicBezTo>
                  <a:cubicBezTo>
                    <a:pt x="23735" y="3334"/>
                    <a:pt x="23710" y="3334"/>
                    <a:pt x="23710" y="3359"/>
                  </a:cubicBezTo>
                  <a:cubicBezTo>
                    <a:pt x="22457" y="3785"/>
                    <a:pt x="21254" y="4061"/>
                    <a:pt x="20051" y="4161"/>
                  </a:cubicBezTo>
                  <a:cubicBezTo>
                    <a:pt x="19775" y="4161"/>
                    <a:pt x="19499" y="4186"/>
                    <a:pt x="19224" y="4186"/>
                  </a:cubicBezTo>
                  <a:cubicBezTo>
                    <a:pt x="18998" y="4186"/>
                    <a:pt x="18772" y="4186"/>
                    <a:pt x="18572" y="4161"/>
                  </a:cubicBezTo>
                  <a:cubicBezTo>
                    <a:pt x="18096" y="4136"/>
                    <a:pt x="17594" y="4061"/>
                    <a:pt x="16993" y="3961"/>
                  </a:cubicBezTo>
                  <a:lnTo>
                    <a:pt x="17018" y="3961"/>
                  </a:lnTo>
                  <a:cubicBezTo>
                    <a:pt x="16416" y="3835"/>
                    <a:pt x="15815" y="3685"/>
                    <a:pt x="15213" y="3534"/>
                  </a:cubicBezTo>
                  <a:cubicBezTo>
                    <a:pt x="14637" y="3384"/>
                    <a:pt x="14010" y="3234"/>
                    <a:pt x="13409" y="3108"/>
                  </a:cubicBezTo>
                  <a:cubicBezTo>
                    <a:pt x="12732" y="2983"/>
                    <a:pt x="12106" y="2908"/>
                    <a:pt x="11529" y="2883"/>
                  </a:cubicBezTo>
                  <a:cubicBezTo>
                    <a:pt x="11404" y="2858"/>
                    <a:pt x="11279" y="2858"/>
                    <a:pt x="11153" y="2858"/>
                  </a:cubicBezTo>
                  <a:cubicBezTo>
                    <a:pt x="10677" y="2858"/>
                    <a:pt x="10176" y="2908"/>
                    <a:pt x="9675" y="2983"/>
                  </a:cubicBezTo>
                  <a:cubicBezTo>
                    <a:pt x="8622" y="3133"/>
                    <a:pt x="7494" y="3484"/>
                    <a:pt x="6166" y="4086"/>
                  </a:cubicBezTo>
                  <a:cubicBezTo>
                    <a:pt x="5890" y="4186"/>
                    <a:pt x="5639" y="4311"/>
                    <a:pt x="5364" y="4437"/>
                  </a:cubicBezTo>
                  <a:cubicBezTo>
                    <a:pt x="5188" y="4537"/>
                    <a:pt x="5013" y="4612"/>
                    <a:pt x="4812" y="4712"/>
                  </a:cubicBezTo>
                  <a:cubicBezTo>
                    <a:pt x="4411" y="4888"/>
                    <a:pt x="3985" y="5088"/>
                    <a:pt x="3559" y="5289"/>
                  </a:cubicBezTo>
                  <a:cubicBezTo>
                    <a:pt x="3083" y="5539"/>
                    <a:pt x="2657" y="5765"/>
                    <a:pt x="2256" y="6016"/>
                  </a:cubicBezTo>
                  <a:cubicBezTo>
                    <a:pt x="1805" y="6291"/>
                    <a:pt x="1429" y="6567"/>
                    <a:pt x="1128" y="6868"/>
                  </a:cubicBezTo>
                  <a:cubicBezTo>
                    <a:pt x="777" y="7194"/>
                    <a:pt x="502" y="7519"/>
                    <a:pt x="326" y="7870"/>
                  </a:cubicBezTo>
                  <a:cubicBezTo>
                    <a:pt x="126" y="8246"/>
                    <a:pt x="25" y="8572"/>
                    <a:pt x="25" y="8873"/>
                  </a:cubicBezTo>
                  <a:cubicBezTo>
                    <a:pt x="0" y="9023"/>
                    <a:pt x="25" y="9149"/>
                    <a:pt x="50" y="9274"/>
                  </a:cubicBezTo>
                  <a:cubicBezTo>
                    <a:pt x="101" y="9424"/>
                    <a:pt x="151" y="9550"/>
                    <a:pt x="251" y="9675"/>
                  </a:cubicBezTo>
                  <a:cubicBezTo>
                    <a:pt x="426" y="9925"/>
                    <a:pt x="702" y="10051"/>
                    <a:pt x="878" y="10151"/>
                  </a:cubicBezTo>
                  <a:cubicBezTo>
                    <a:pt x="1153" y="10276"/>
                    <a:pt x="1454" y="10326"/>
                    <a:pt x="1730" y="10377"/>
                  </a:cubicBezTo>
                  <a:cubicBezTo>
                    <a:pt x="1980" y="10402"/>
                    <a:pt x="2256" y="10427"/>
                    <a:pt x="2557" y="10427"/>
                  </a:cubicBezTo>
                  <a:lnTo>
                    <a:pt x="2682" y="10427"/>
                  </a:lnTo>
                  <a:cubicBezTo>
                    <a:pt x="3284" y="10427"/>
                    <a:pt x="3885" y="10352"/>
                    <a:pt x="4512" y="10251"/>
                  </a:cubicBezTo>
                  <a:lnTo>
                    <a:pt x="4512" y="10251"/>
                  </a:lnTo>
                  <a:cubicBezTo>
                    <a:pt x="4487" y="10427"/>
                    <a:pt x="4462" y="10602"/>
                    <a:pt x="4462" y="10753"/>
                  </a:cubicBezTo>
                  <a:cubicBezTo>
                    <a:pt x="4462" y="11053"/>
                    <a:pt x="4487" y="11304"/>
                    <a:pt x="4537" y="11580"/>
                  </a:cubicBezTo>
                  <a:cubicBezTo>
                    <a:pt x="4662" y="12056"/>
                    <a:pt x="4888" y="12482"/>
                    <a:pt x="5238" y="12808"/>
                  </a:cubicBezTo>
                  <a:cubicBezTo>
                    <a:pt x="5564" y="13134"/>
                    <a:pt x="5990" y="13384"/>
                    <a:pt x="6517" y="13585"/>
                  </a:cubicBezTo>
                  <a:cubicBezTo>
                    <a:pt x="6868" y="13710"/>
                    <a:pt x="7244" y="13785"/>
                    <a:pt x="7695" y="13835"/>
                  </a:cubicBezTo>
                  <a:cubicBezTo>
                    <a:pt x="7870" y="14712"/>
                    <a:pt x="8171" y="15489"/>
                    <a:pt x="8597" y="16091"/>
                  </a:cubicBezTo>
                  <a:cubicBezTo>
                    <a:pt x="8998" y="16667"/>
                    <a:pt x="9524" y="17119"/>
                    <a:pt x="10126" y="17444"/>
                  </a:cubicBezTo>
                  <a:cubicBezTo>
                    <a:pt x="10978" y="17895"/>
                    <a:pt x="12030" y="18096"/>
                    <a:pt x="13309" y="18096"/>
                  </a:cubicBezTo>
                  <a:cubicBezTo>
                    <a:pt x="13660" y="18096"/>
                    <a:pt x="14010" y="18096"/>
                    <a:pt x="14437" y="18046"/>
                  </a:cubicBezTo>
                  <a:cubicBezTo>
                    <a:pt x="15715" y="17946"/>
                    <a:pt x="17018" y="17720"/>
                    <a:pt x="18246" y="17469"/>
                  </a:cubicBezTo>
                  <a:lnTo>
                    <a:pt x="18973" y="17319"/>
                  </a:lnTo>
                  <a:cubicBezTo>
                    <a:pt x="21178" y="16918"/>
                    <a:pt x="23610" y="16617"/>
                    <a:pt x="26617" y="16367"/>
                  </a:cubicBezTo>
                  <a:lnTo>
                    <a:pt x="26792" y="16367"/>
                  </a:lnTo>
                  <a:cubicBezTo>
                    <a:pt x="28046" y="16266"/>
                    <a:pt x="29324" y="16191"/>
                    <a:pt x="30627" y="16116"/>
                  </a:cubicBezTo>
                  <a:lnTo>
                    <a:pt x="31655" y="16066"/>
                  </a:lnTo>
                  <a:cubicBezTo>
                    <a:pt x="32582" y="15991"/>
                    <a:pt x="33534" y="15941"/>
                    <a:pt x="34487" y="15865"/>
                  </a:cubicBezTo>
                  <a:cubicBezTo>
                    <a:pt x="34512" y="15865"/>
                    <a:pt x="34537" y="15865"/>
                    <a:pt x="34562" y="15840"/>
                  </a:cubicBezTo>
                  <a:cubicBezTo>
                    <a:pt x="34662" y="15815"/>
                    <a:pt x="34737" y="15715"/>
                    <a:pt x="34788" y="15615"/>
                  </a:cubicBezTo>
                  <a:cubicBezTo>
                    <a:pt x="35264" y="14036"/>
                    <a:pt x="35364" y="12256"/>
                    <a:pt x="35088" y="10126"/>
                  </a:cubicBezTo>
                  <a:cubicBezTo>
                    <a:pt x="34813" y="8121"/>
                    <a:pt x="34261" y="6166"/>
                    <a:pt x="33434" y="4286"/>
                  </a:cubicBezTo>
                  <a:cubicBezTo>
                    <a:pt x="33058" y="3484"/>
                    <a:pt x="32657" y="2732"/>
                    <a:pt x="32206" y="2031"/>
                  </a:cubicBezTo>
                  <a:cubicBezTo>
                    <a:pt x="31755" y="1304"/>
                    <a:pt x="31254" y="677"/>
                    <a:pt x="30702" y="126"/>
                  </a:cubicBezTo>
                  <a:cubicBezTo>
                    <a:pt x="30627" y="51"/>
                    <a:pt x="30527" y="1"/>
                    <a:pt x="304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627;p42">
              <a:extLst>
                <a:ext uri="{FF2B5EF4-FFF2-40B4-BE49-F238E27FC236}">
                  <a16:creationId xmlns:a16="http://schemas.microsoft.com/office/drawing/2014/main" id="{4648FECD-9161-583E-44B1-3D8E15285B19}"/>
                </a:ext>
              </a:extLst>
            </p:cNvPr>
            <p:cNvSpPr/>
            <p:nvPr/>
          </p:nvSpPr>
          <p:spPr>
            <a:xfrm>
              <a:off x="6553016" y="4527436"/>
              <a:ext cx="669721" cy="193821"/>
            </a:xfrm>
            <a:custGeom>
              <a:avLst/>
              <a:gdLst/>
              <a:ahLst/>
              <a:cxnLst/>
              <a:rect l="l" t="t" r="r" b="b"/>
              <a:pathLst>
                <a:path w="31354" h="9074" extrusionOk="0">
                  <a:moveTo>
                    <a:pt x="19650" y="5640"/>
                  </a:moveTo>
                  <a:cubicBezTo>
                    <a:pt x="19650" y="5640"/>
                    <a:pt x="19650" y="5640"/>
                    <a:pt x="19650" y="5640"/>
                  </a:cubicBezTo>
                  <a:lnTo>
                    <a:pt x="19675" y="5640"/>
                  </a:lnTo>
                  <a:cubicBezTo>
                    <a:pt x="19666" y="5640"/>
                    <a:pt x="19658" y="5640"/>
                    <a:pt x="19650" y="5640"/>
                  </a:cubicBezTo>
                  <a:close/>
                  <a:moveTo>
                    <a:pt x="30452" y="1"/>
                  </a:moveTo>
                  <a:cubicBezTo>
                    <a:pt x="30402" y="1"/>
                    <a:pt x="30351" y="1"/>
                    <a:pt x="30301" y="26"/>
                  </a:cubicBezTo>
                  <a:lnTo>
                    <a:pt x="30226" y="76"/>
                  </a:lnTo>
                  <a:cubicBezTo>
                    <a:pt x="28146" y="1279"/>
                    <a:pt x="26016" y="2507"/>
                    <a:pt x="23735" y="3334"/>
                  </a:cubicBezTo>
                  <a:cubicBezTo>
                    <a:pt x="22432" y="3785"/>
                    <a:pt x="21229" y="4061"/>
                    <a:pt x="20051" y="4136"/>
                  </a:cubicBezTo>
                  <a:cubicBezTo>
                    <a:pt x="19775" y="4161"/>
                    <a:pt x="19499" y="4186"/>
                    <a:pt x="19224" y="4186"/>
                  </a:cubicBezTo>
                  <a:cubicBezTo>
                    <a:pt x="18998" y="4186"/>
                    <a:pt x="18797" y="4161"/>
                    <a:pt x="18572" y="4161"/>
                  </a:cubicBezTo>
                  <a:cubicBezTo>
                    <a:pt x="18121" y="4136"/>
                    <a:pt x="17620" y="4061"/>
                    <a:pt x="16993" y="3935"/>
                  </a:cubicBezTo>
                  <a:cubicBezTo>
                    <a:pt x="16442" y="3835"/>
                    <a:pt x="15865" y="3685"/>
                    <a:pt x="15289" y="3560"/>
                  </a:cubicBezTo>
                  <a:lnTo>
                    <a:pt x="15213" y="3534"/>
                  </a:lnTo>
                  <a:lnTo>
                    <a:pt x="15138" y="3509"/>
                  </a:lnTo>
                  <a:lnTo>
                    <a:pt x="15013" y="3484"/>
                  </a:lnTo>
                  <a:cubicBezTo>
                    <a:pt x="14487" y="3359"/>
                    <a:pt x="13960" y="3209"/>
                    <a:pt x="13409" y="3108"/>
                  </a:cubicBezTo>
                  <a:cubicBezTo>
                    <a:pt x="12707" y="2983"/>
                    <a:pt x="12106" y="2883"/>
                    <a:pt x="11529" y="2858"/>
                  </a:cubicBezTo>
                  <a:lnTo>
                    <a:pt x="11153" y="2858"/>
                  </a:lnTo>
                  <a:cubicBezTo>
                    <a:pt x="10677" y="2858"/>
                    <a:pt x="10176" y="2883"/>
                    <a:pt x="9675" y="2983"/>
                  </a:cubicBezTo>
                  <a:cubicBezTo>
                    <a:pt x="8597" y="3133"/>
                    <a:pt x="7494" y="3484"/>
                    <a:pt x="6166" y="4061"/>
                  </a:cubicBezTo>
                  <a:cubicBezTo>
                    <a:pt x="5890" y="4186"/>
                    <a:pt x="5639" y="4311"/>
                    <a:pt x="5364" y="4437"/>
                  </a:cubicBezTo>
                  <a:cubicBezTo>
                    <a:pt x="5188" y="4537"/>
                    <a:pt x="5013" y="4612"/>
                    <a:pt x="4812" y="4687"/>
                  </a:cubicBezTo>
                  <a:cubicBezTo>
                    <a:pt x="4386" y="4888"/>
                    <a:pt x="3985" y="5088"/>
                    <a:pt x="3559" y="5289"/>
                  </a:cubicBezTo>
                  <a:cubicBezTo>
                    <a:pt x="3083" y="5539"/>
                    <a:pt x="2657" y="5765"/>
                    <a:pt x="2256" y="6016"/>
                  </a:cubicBezTo>
                  <a:cubicBezTo>
                    <a:pt x="1805" y="6291"/>
                    <a:pt x="1429" y="6567"/>
                    <a:pt x="1103" y="6868"/>
                  </a:cubicBezTo>
                  <a:cubicBezTo>
                    <a:pt x="777" y="7194"/>
                    <a:pt x="502" y="7519"/>
                    <a:pt x="326" y="7870"/>
                  </a:cubicBezTo>
                  <a:cubicBezTo>
                    <a:pt x="126" y="8246"/>
                    <a:pt x="25" y="8572"/>
                    <a:pt x="0" y="8873"/>
                  </a:cubicBezTo>
                  <a:cubicBezTo>
                    <a:pt x="0" y="8948"/>
                    <a:pt x="0" y="8998"/>
                    <a:pt x="0" y="9073"/>
                  </a:cubicBezTo>
                  <a:cubicBezTo>
                    <a:pt x="176" y="8672"/>
                    <a:pt x="426" y="8347"/>
                    <a:pt x="727" y="8046"/>
                  </a:cubicBezTo>
                  <a:cubicBezTo>
                    <a:pt x="1178" y="7595"/>
                    <a:pt x="1705" y="7244"/>
                    <a:pt x="2231" y="6943"/>
                  </a:cubicBezTo>
                  <a:cubicBezTo>
                    <a:pt x="2858" y="6592"/>
                    <a:pt x="3534" y="6316"/>
                    <a:pt x="4186" y="6091"/>
                  </a:cubicBezTo>
                  <a:cubicBezTo>
                    <a:pt x="4888" y="5840"/>
                    <a:pt x="5589" y="5615"/>
                    <a:pt x="6316" y="5439"/>
                  </a:cubicBezTo>
                  <a:cubicBezTo>
                    <a:pt x="6993" y="5289"/>
                    <a:pt x="7670" y="5138"/>
                    <a:pt x="8346" y="5038"/>
                  </a:cubicBezTo>
                  <a:cubicBezTo>
                    <a:pt x="8898" y="4938"/>
                    <a:pt x="9474" y="4863"/>
                    <a:pt x="10025" y="4838"/>
                  </a:cubicBezTo>
                  <a:cubicBezTo>
                    <a:pt x="10226" y="4813"/>
                    <a:pt x="10426" y="4813"/>
                    <a:pt x="10652" y="4813"/>
                  </a:cubicBezTo>
                  <a:cubicBezTo>
                    <a:pt x="10853" y="4813"/>
                    <a:pt x="11053" y="4813"/>
                    <a:pt x="11254" y="4838"/>
                  </a:cubicBezTo>
                  <a:cubicBezTo>
                    <a:pt x="11554" y="4838"/>
                    <a:pt x="11880" y="4863"/>
                    <a:pt x="12181" y="4913"/>
                  </a:cubicBezTo>
                  <a:cubicBezTo>
                    <a:pt x="13434" y="5013"/>
                    <a:pt x="14662" y="5239"/>
                    <a:pt x="15915" y="5389"/>
                  </a:cubicBezTo>
                  <a:cubicBezTo>
                    <a:pt x="16542" y="5464"/>
                    <a:pt x="17168" y="5539"/>
                    <a:pt x="17770" y="5590"/>
                  </a:cubicBezTo>
                  <a:cubicBezTo>
                    <a:pt x="18388" y="5639"/>
                    <a:pt x="19031" y="5640"/>
                    <a:pt x="19650" y="5640"/>
                  </a:cubicBezTo>
                  <a:lnTo>
                    <a:pt x="19650" y="5640"/>
                  </a:lnTo>
                  <a:cubicBezTo>
                    <a:pt x="20351" y="5615"/>
                    <a:pt x="21053" y="5539"/>
                    <a:pt x="21730" y="5389"/>
                  </a:cubicBezTo>
                  <a:cubicBezTo>
                    <a:pt x="22381" y="5289"/>
                    <a:pt x="23008" y="5113"/>
                    <a:pt x="23635" y="4938"/>
                  </a:cubicBezTo>
                  <a:cubicBezTo>
                    <a:pt x="24612" y="4612"/>
                    <a:pt x="25564" y="4236"/>
                    <a:pt x="26467" y="3785"/>
                  </a:cubicBezTo>
                  <a:cubicBezTo>
                    <a:pt x="27419" y="3359"/>
                    <a:pt x="28321" y="2833"/>
                    <a:pt x="29199" y="2281"/>
                  </a:cubicBezTo>
                  <a:lnTo>
                    <a:pt x="29199" y="2281"/>
                  </a:lnTo>
                  <a:cubicBezTo>
                    <a:pt x="29173" y="2306"/>
                    <a:pt x="29173" y="2306"/>
                    <a:pt x="29173" y="2306"/>
                  </a:cubicBezTo>
                  <a:cubicBezTo>
                    <a:pt x="29900" y="1855"/>
                    <a:pt x="30627" y="1354"/>
                    <a:pt x="31329" y="853"/>
                  </a:cubicBezTo>
                  <a:cubicBezTo>
                    <a:pt x="31329" y="853"/>
                    <a:pt x="31329" y="828"/>
                    <a:pt x="31354" y="828"/>
                  </a:cubicBezTo>
                  <a:cubicBezTo>
                    <a:pt x="31153" y="577"/>
                    <a:pt x="30928" y="351"/>
                    <a:pt x="30727" y="126"/>
                  </a:cubicBezTo>
                  <a:cubicBezTo>
                    <a:pt x="30627" y="51"/>
                    <a:pt x="30552" y="1"/>
                    <a:pt x="30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628;p42">
              <a:extLst>
                <a:ext uri="{FF2B5EF4-FFF2-40B4-BE49-F238E27FC236}">
                  <a16:creationId xmlns:a16="http://schemas.microsoft.com/office/drawing/2014/main" id="{E25277FB-5DD4-2405-E73A-3116783ED381}"/>
                </a:ext>
              </a:extLst>
            </p:cNvPr>
            <p:cNvSpPr/>
            <p:nvPr/>
          </p:nvSpPr>
          <p:spPr>
            <a:xfrm>
              <a:off x="6654198" y="4691779"/>
              <a:ext cx="155266" cy="52503"/>
            </a:xfrm>
            <a:custGeom>
              <a:avLst/>
              <a:gdLst/>
              <a:ahLst/>
              <a:cxnLst/>
              <a:rect l="l" t="t" r="r" b="b"/>
              <a:pathLst>
                <a:path w="7269" h="2458" extrusionOk="0">
                  <a:moveTo>
                    <a:pt x="6993" y="1"/>
                  </a:moveTo>
                  <a:cubicBezTo>
                    <a:pt x="6692" y="26"/>
                    <a:pt x="6416" y="76"/>
                    <a:pt x="6141" y="126"/>
                  </a:cubicBezTo>
                  <a:cubicBezTo>
                    <a:pt x="5840" y="176"/>
                    <a:pt x="5514" y="226"/>
                    <a:pt x="5213" y="302"/>
                  </a:cubicBezTo>
                  <a:cubicBezTo>
                    <a:pt x="4637" y="452"/>
                    <a:pt x="4060" y="627"/>
                    <a:pt x="3484" y="828"/>
                  </a:cubicBezTo>
                  <a:cubicBezTo>
                    <a:pt x="2331" y="1229"/>
                    <a:pt x="1203" y="1755"/>
                    <a:pt x="75" y="2231"/>
                  </a:cubicBezTo>
                  <a:cubicBezTo>
                    <a:pt x="25" y="2257"/>
                    <a:pt x="0" y="2307"/>
                    <a:pt x="0" y="2382"/>
                  </a:cubicBezTo>
                  <a:cubicBezTo>
                    <a:pt x="25" y="2432"/>
                    <a:pt x="100" y="2457"/>
                    <a:pt x="151" y="2457"/>
                  </a:cubicBezTo>
                  <a:cubicBezTo>
                    <a:pt x="1253" y="1981"/>
                    <a:pt x="2406" y="1630"/>
                    <a:pt x="3584" y="1329"/>
                  </a:cubicBezTo>
                  <a:cubicBezTo>
                    <a:pt x="4161" y="1154"/>
                    <a:pt x="4737" y="1028"/>
                    <a:pt x="5339" y="878"/>
                  </a:cubicBezTo>
                  <a:cubicBezTo>
                    <a:pt x="5614" y="828"/>
                    <a:pt x="5890" y="753"/>
                    <a:pt x="6166" y="703"/>
                  </a:cubicBezTo>
                  <a:cubicBezTo>
                    <a:pt x="6466" y="627"/>
                    <a:pt x="6792" y="577"/>
                    <a:pt x="7093" y="502"/>
                  </a:cubicBezTo>
                  <a:cubicBezTo>
                    <a:pt x="7118" y="477"/>
                    <a:pt x="7168" y="452"/>
                    <a:pt x="7193" y="427"/>
                  </a:cubicBezTo>
                  <a:cubicBezTo>
                    <a:pt x="7243" y="377"/>
                    <a:pt x="7268" y="302"/>
                    <a:pt x="7268" y="252"/>
                  </a:cubicBezTo>
                  <a:cubicBezTo>
                    <a:pt x="7243" y="101"/>
                    <a:pt x="7143" y="1"/>
                    <a:pt x="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629;p42">
              <a:extLst>
                <a:ext uri="{FF2B5EF4-FFF2-40B4-BE49-F238E27FC236}">
                  <a16:creationId xmlns:a16="http://schemas.microsoft.com/office/drawing/2014/main" id="{0A971800-5FAE-8695-0217-ABE88249F0DD}"/>
                </a:ext>
              </a:extLst>
            </p:cNvPr>
            <p:cNvSpPr/>
            <p:nvPr/>
          </p:nvSpPr>
          <p:spPr>
            <a:xfrm>
              <a:off x="6723789" y="4788690"/>
              <a:ext cx="115109" cy="35543"/>
            </a:xfrm>
            <a:custGeom>
              <a:avLst/>
              <a:gdLst/>
              <a:ahLst/>
              <a:cxnLst/>
              <a:rect l="l" t="t" r="r" b="b"/>
              <a:pathLst>
                <a:path w="5389" h="1664" extrusionOk="0">
                  <a:moveTo>
                    <a:pt x="5113" y="0"/>
                  </a:moveTo>
                  <a:cubicBezTo>
                    <a:pt x="4712" y="75"/>
                    <a:pt x="4286" y="151"/>
                    <a:pt x="3885" y="251"/>
                  </a:cubicBezTo>
                  <a:cubicBezTo>
                    <a:pt x="3459" y="351"/>
                    <a:pt x="3008" y="476"/>
                    <a:pt x="2582" y="602"/>
                  </a:cubicBezTo>
                  <a:cubicBezTo>
                    <a:pt x="2181" y="727"/>
                    <a:pt x="1780" y="852"/>
                    <a:pt x="1379" y="978"/>
                  </a:cubicBezTo>
                  <a:cubicBezTo>
                    <a:pt x="953" y="1128"/>
                    <a:pt x="527" y="1278"/>
                    <a:pt x="101" y="1429"/>
                  </a:cubicBezTo>
                  <a:cubicBezTo>
                    <a:pt x="51" y="1454"/>
                    <a:pt x="0" y="1529"/>
                    <a:pt x="25" y="1579"/>
                  </a:cubicBezTo>
                  <a:cubicBezTo>
                    <a:pt x="44" y="1636"/>
                    <a:pt x="91" y="1664"/>
                    <a:pt x="145" y="1664"/>
                  </a:cubicBezTo>
                  <a:cubicBezTo>
                    <a:pt x="163" y="1664"/>
                    <a:pt x="182" y="1661"/>
                    <a:pt x="201" y="1654"/>
                  </a:cubicBezTo>
                  <a:cubicBezTo>
                    <a:pt x="1178" y="1304"/>
                    <a:pt x="2181" y="1078"/>
                    <a:pt x="3208" y="877"/>
                  </a:cubicBezTo>
                  <a:cubicBezTo>
                    <a:pt x="3860" y="752"/>
                    <a:pt x="4512" y="652"/>
                    <a:pt x="5138" y="527"/>
                  </a:cubicBezTo>
                  <a:cubicBezTo>
                    <a:pt x="5163" y="527"/>
                    <a:pt x="5188" y="502"/>
                    <a:pt x="5213" y="502"/>
                  </a:cubicBezTo>
                  <a:cubicBezTo>
                    <a:pt x="5264" y="502"/>
                    <a:pt x="5289" y="476"/>
                    <a:pt x="5339" y="426"/>
                  </a:cubicBezTo>
                  <a:cubicBezTo>
                    <a:pt x="5364" y="376"/>
                    <a:pt x="5389" y="301"/>
                    <a:pt x="5389" y="251"/>
                  </a:cubicBezTo>
                  <a:cubicBezTo>
                    <a:pt x="5389" y="176"/>
                    <a:pt x="5364" y="101"/>
                    <a:pt x="5314" y="75"/>
                  </a:cubicBezTo>
                  <a:cubicBezTo>
                    <a:pt x="5264" y="25"/>
                    <a:pt x="5188" y="0"/>
                    <a:pt x="5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630;p42">
              <a:extLst>
                <a:ext uri="{FF2B5EF4-FFF2-40B4-BE49-F238E27FC236}">
                  <a16:creationId xmlns:a16="http://schemas.microsoft.com/office/drawing/2014/main" id="{B43AF67A-2A30-2E35-B325-2A8616414CE7}"/>
                </a:ext>
              </a:extLst>
            </p:cNvPr>
            <p:cNvSpPr/>
            <p:nvPr/>
          </p:nvSpPr>
          <p:spPr>
            <a:xfrm>
              <a:off x="7278401" y="4831517"/>
              <a:ext cx="16618" cy="28473"/>
            </a:xfrm>
            <a:custGeom>
              <a:avLst/>
              <a:gdLst/>
              <a:ahLst/>
              <a:cxnLst/>
              <a:rect l="l" t="t" r="r" b="b"/>
              <a:pathLst>
                <a:path w="778" h="1333" extrusionOk="0">
                  <a:moveTo>
                    <a:pt x="477" y="0"/>
                  </a:moveTo>
                  <a:cubicBezTo>
                    <a:pt x="401" y="0"/>
                    <a:pt x="351" y="25"/>
                    <a:pt x="301" y="50"/>
                  </a:cubicBezTo>
                  <a:cubicBezTo>
                    <a:pt x="226" y="75"/>
                    <a:pt x="176" y="151"/>
                    <a:pt x="176" y="251"/>
                  </a:cubicBezTo>
                  <a:cubicBezTo>
                    <a:pt x="126" y="476"/>
                    <a:pt x="101" y="702"/>
                    <a:pt x="51" y="953"/>
                  </a:cubicBezTo>
                  <a:cubicBezTo>
                    <a:pt x="0" y="1103"/>
                    <a:pt x="101" y="1278"/>
                    <a:pt x="276" y="1329"/>
                  </a:cubicBezTo>
                  <a:cubicBezTo>
                    <a:pt x="294" y="1331"/>
                    <a:pt x="312" y="1332"/>
                    <a:pt x="330" y="1332"/>
                  </a:cubicBezTo>
                  <a:cubicBezTo>
                    <a:pt x="486" y="1332"/>
                    <a:pt x="630" y="1236"/>
                    <a:pt x="652" y="1078"/>
                  </a:cubicBezTo>
                  <a:cubicBezTo>
                    <a:pt x="702" y="852"/>
                    <a:pt x="752" y="627"/>
                    <a:pt x="777" y="376"/>
                  </a:cubicBezTo>
                  <a:cubicBezTo>
                    <a:pt x="777" y="301"/>
                    <a:pt x="777" y="226"/>
                    <a:pt x="727" y="151"/>
                  </a:cubicBezTo>
                  <a:cubicBezTo>
                    <a:pt x="677" y="75"/>
                    <a:pt x="627" y="25"/>
                    <a:pt x="552"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631;p42">
              <a:extLst>
                <a:ext uri="{FF2B5EF4-FFF2-40B4-BE49-F238E27FC236}">
                  <a16:creationId xmlns:a16="http://schemas.microsoft.com/office/drawing/2014/main" id="{04734C3B-305D-304B-B31C-40DE1FDB4726}"/>
                </a:ext>
              </a:extLst>
            </p:cNvPr>
            <p:cNvSpPr/>
            <p:nvPr/>
          </p:nvSpPr>
          <p:spPr>
            <a:xfrm>
              <a:off x="6939632" y="3314893"/>
              <a:ext cx="449" cy="85141"/>
            </a:xfrm>
            <a:custGeom>
              <a:avLst/>
              <a:gdLst/>
              <a:ahLst/>
              <a:cxnLst/>
              <a:rect l="l" t="t" r="r" b="b"/>
              <a:pathLst>
                <a:path w="21" h="3986" extrusionOk="0">
                  <a:moveTo>
                    <a:pt x="21" y="0"/>
                  </a:moveTo>
                  <a:cubicBezTo>
                    <a:pt x="7" y="735"/>
                    <a:pt x="0" y="1478"/>
                    <a:pt x="2" y="2224"/>
                  </a:cubicBezTo>
                  <a:lnTo>
                    <a:pt x="2" y="2224"/>
                  </a:lnTo>
                  <a:cubicBezTo>
                    <a:pt x="4" y="1774"/>
                    <a:pt x="10" y="1326"/>
                    <a:pt x="21" y="878"/>
                  </a:cubicBezTo>
                  <a:cubicBezTo>
                    <a:pt x="21" y="577"/>
                    <a:pt x="21" y="301"/>
                    <a:pt x="21" y="0"/>
                  </a:cubicBezTo>
                  <a:close/>
                  <a:moveTo>
                    <a:pt x="2" y="2224"/>
                  </a:moveTo>
                  <a:cubicBezTo>
                    <a:pt x="0" y="2806"/>
                    <a:pt x="7" y="3392"/>
                    <a:pt x="21" y="3985"/>
                  </a:cubicBezTo>
                  <a:lnTo>
                    <a:pt x="21" y="3960"/>
                  </a:lnTo>
                  <a:cubicBezTo>
                    <a:pt x="10" y="3381"/>
                    <a:pt x="4" y="2802"/>
                    <a:pt x="2" y="2224"/>
                  </a:cubicBezTo>
                  <a:close/>
                </a:path>
              </a:pathLst>
            </a:custGeom>
            <a:solidFill>
              <a:srgbClr val="005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632;p42">
              <a:extLst>
                <a:ext uri="{FF2B5EF4-FFF2-40B4-BE49-F238E27FC236}">
                  <a16:creationId xmlns:a16="http://schemas.microsoft.com/office/drawing/2014/main" id="{D5659E02-1043-50C9-BC5B-4F5DE5832FF4}"/>
                </a:ext>
              </a:extLst>
            </p:cNvPr>
            <p:cNvSpPr/>
            <p:nvPr/>
          </p:nvSpPr>
          <p:spPr>
            <a:xfrm>
              <a:off x="6723789" y="3020445"/>
              <a:ext cx="1035362" cy="1088911"/>
            </a:xfrm>
            <a:custGeom>
              <a:avLst/>
              <a:gdLst/>
              <a:ahLst/>
              <a:cxnLst/>
              <a:rect l="l" t="t" r="r" b="b"/>
              <a:pathLst>
                <a:path w="48472" h="50979" extrusionOk="0">
                  <a:moveTo>
                    <a:pt x="11128" y="1"/>
                  </a:moveTo>
                  <a:cubicBezTo>
                    <a:pt x="9625" y="502"/>
                    <a:pt x="8121" y="1104"/>
                    <a:pt x="6692" y="1730"/>
                  </a:cubicBezTo>
                  <a:cubicBezTo>
                    <a:pt x="5865" y="2106"/>
                    <a:pt x="5063" y="2507"/>
                    <a:pt x="4286" y="2908"/>
                  </a:cubicBezTo>
                  <a:cubicBezTo>
                    <a:pt x="3885" y="3109"/>
                    <a:pt x="3509" y="3334"/>
                    <a:pt x="3133" y="3535"/>
                  </a:cubicBezTo>
                  <a:cubicBezTo>
                    <a:pt x="2732" y="3760"/>
                    <a:pt x="2356" y="3986"/>
                    <a:pt x="1980" y="4211"/>
                  </a:cubicBezTo>
                  <a:cubicBezTo>
                    <a:pt x="1203" y="4663"/>
                    <a:pt x="602" y="5038"/>
                    <a:pt x="25" y="5439"/>
                  </a:cubicBezTo>
                  <a:cubicBezTo>
                    <a:pt x="0" y="6317"/>
                    <a:pt x="76" y="7269"/>
                    <a:pt x="276" y="8322"/>
                  </a:cubicBezTo>
                  <a:cubicBezTo>
                    <a:pt x="502" y="9450"/>
                    <a:pt x="827" y="10577"/>
                    <a:pt x="1279" y="11881"/>
                  </a:cubicBezTo>
                  <a:cubicBezTo>
                    <a:pt x="1730" y="13109"/>
                    <a:pt x="2181" y="14211"/>
                    <a:pt x="2707" y="15264"/>
                  </a:cubicBezTo>
                  <a:cubicBezTo>
                    <a:pt x="3233" y="16342"/>
                    <a:pt x="3860" y="17419"/>
                    <a:pt x="4587" y="18572"/>
                  </a:cubicBezTo>
                  <a:cubicBezTo>
                    <a:pt x="4938" y="19149"/>
                    <a:pt x="5314" y="19700"/>
                    <a:pt x="5740" y="20277"/>
                  </a:cubicBezTo>
                  <a:cubicBezTo>
                    <a:pt x="5965" y="20602"/>
                    <a:pt x="6166" y="20878"/>
                    <a:pt x="6391" y="21129"/>
                  </a:cubicBezTo>
                  <a:cubicBezTo>
                    <a:pt x="6592" y="21379"/>
                    <a:pt x="6817" y="21655"/>
                    <a:pt x="7068" y="21931"/>
                  </a:cubicBezTo>
                  <a:cubicBezTo>
                    <a:pt x="6792" y="23234"/>
                    <a:pt x="6567" y="24537"/>
                    <a:pt x="6391" y="25765"/>
                  </a:cubicBezTo>
                  <a:cubicBezTo>
                    <a:pt x="6316" y="26392"/>
                    <a:pt x="6216" y="27019"/>
                    <a:pt x="6141" y="27670"/>
                  </a:cubicBezTo>
                  <a:lnTo>
                    <a:pt x="6041" y="28322"/>
                  </a:lnTo>
                  <a:lnTo>
                    <a:pt x="5965" y="28823"/>
                  </a:lnTo>
                  <a:lnTo>
                    <a:pt x="5840" y="29775"/>
                  </a:lnTo>
                  <a:cubicBezTo>
                    <a:pt x="5665" y="31079"/>
                    <a:pt x="5489" y="32457"/>
                    <a:pt x="5539" y="33836"/>
                  </a:cubicBezTo>
                  <a:cubicBezTo>
                    <a:pt x="5614" y="34963"/>
                    <a:pt x="5865" y="36166"/>
                    <a:pt x="6341" y="37570"/>
                  </a:cubicBezTo>
                  <a:cubicBezTo>
                    <a:pt x="7143" y="40026"/>
                    <a:pt x="8371" y="42332"/>
                    <a:pt x="9574" y="44437"/>
                  </a:cubicBezTo>
                  <a:lnTo>
                    <a:pt x="9625" y="44512"/>
                  </a:lnTo>
                  <a:cubicBezTo>
                    <a:pt x="9900" y="44964"/>
                    <a:pt x="10201" y="45515"/>
                    <a:pt x="10527" y="46016"/>
                  </a:cubicBezTo>
                  <a:cubicBezTo>
                    <a:pt x="10853" y="46542"/>
                    <a:pt x="11203" y="47069"/>
                    <a:pt x="11579" y="47595"/>
                  </a:cubicBezTo>
                  <a:cubicBezTo>
                    <a:pt x="11930" y="48096"/>
                    <a:pt x="12331" y="48598"/>
                    <a:pt x="12757" y="49124"/>
                  </a:cubicBezTo>
                  <a:cubicBezTo>
                    <a:pt x="13108" y="49550"/>
                    <a:pt x="13534" y="50051"/>
                    <a:pt x="14036" y="50527"/>
                  </a:cubicBezTo>
                  <a:lnTo>
                    <a:pt x="14161" y="50653"/>
                  </a:lnTo>
                  <a:cubicBezTo>
                    <a:pt x="14236" y="50728"/>
                    <a:pt x="14286" y="50803"/>
                    <a:pt x="14361" y="50853"/>
                  </a:cubicBezTo>
                  <a:cubicBezTo>
                    <a:pt x="14411" y="50928"/>
                    <a:pt x="14512" y="50954"/>
                    <a:pt x="14587" y="50979"/>
                  </a:cubicBezTo>
                  <a:lnTo>
                    <a:pt x="14687" y="50979"/>
                  </a:lnTo>
                  <a:cubicBezTo>
                    <a:pt x="14737" y="50979"/>
                    <a:pt x="14762" y="50979"/>
                    <a:pt x="14812" y="50954"/>
                  </a:cubicBezTo>
                  <a:cubicBezTo>
                    <a:pt x="14838" y="50928"/>
                    <a:pt x="14863" y="50928"/>
                    <a:pt x="14888" y="50903"/>
                  </a:cubicBezTo>
                  <a:cubicBezTo>
                    <a:pt x="14913" y="50928"/>
                    <a:pt x="14938" y="50928"/>
                    <a:pt x="14988" y="50954"/>
                  </a:cubicBezTo>
                  <a:cubicBezTo>
                    <a:pt x="15013" y="50954"/>
                    <a:pt x="15063" y="50979"/>
                    <a:pt x="15113" y="50979"/>
                  </a:cubicBezTo>
                  <a:lnTo>
                    <a:pt x="15239" y="50979"/>
                  </a:lnTo>
                  <a:cubicBezTo>
                    <a:pt x="15314" y="50979"/>
                    <a:pt x="15364" y="50979"/>
                    <a:pt x="15439" y="50954"/>
                  </a:cubicBezTo>
                  <a:cubicBezTo>
                    <a:pt x="15564" y="50903"/>
                    <a:pt x="15665" y="50853"/>
                    <a:pt x="15765" y="50828"/>
                  </a:cubicBezTo>
                  <a:lnTo>
                    <a:pt x="15990" y="50728"/>
                  </a:lnTo>
                  <a:cubicBezTo>
                    <a:pt x="16767" y="50427"/>
                    <a:pt x="17494" y="50051"/>
                    <a:pt x="18096" y="49725"/>
                  </a:cubicBezTo>
                  <a:cubicBezTo>
                    <a:pt x="18848" y="49349"/>
                    <a:pt x="19524" y="48974"/>
                    <a:pt x="20126" y="48573"/>
                  </a:cubicBezTo>
                  <a:cubicBezTo>
                    <a:pt x="20777" y="48172"/>
                    <a:pt x="21404" y="47771"/>
                    <a:pt x="22006" y="47319"/>
                  </a:cubicBezTo>
                  <a:cubicBezTo>
                    <a:pt x="22557" y="46943"/>
                    <a:pt x="23083" y="46517"/>
                    <a:pt x="23559" y="46141"/>
                  </a:cubicBezTo>
                  <a:lnTo>
                    <a:pt x="23610" y="46116"/>
                  </a:lnTo>
                  <a:lnTo>
                    <a:pt x="23710" y="46041"/>
                  </a:lnTo>
                  <a:cubicBezTo>
                    <a:pt x="25965" y="44262"/>
                    <a:pt x="28321" y="42307"/>
                    <a:pt x="30176" y="40001"/>
                  </a:cubicBezTo>
                  <a:cubicBezTo>
                    <a:pt x="31254" y="38698"/>
                    <a:pt x="31930" y="37520"/>
                    <a:pt x="32356" y="36367"/>
                  </a:cubicBezTo>
                  <a:cubicBezTo>
                    <a:pt x="32883" y="34913"/>
                    <a:pt x="33083" y="33410"/>
                    <a:pt x="33209" y="31981"/>
                  </a:cubicBezTo>
                  <a:lnTo>
                    <a:pt x="33359" y="30753"/>
                  </a:lnTo>
                  <a:lnTo>
                    <a:pt x="33484" y="29625"/>
                  </a:lnTo>
                  <a:cubicBezTo>
                    <a:pt x="33559" y="28923"/>
                    <a:pt x="33635" y="28222"/>
                    <a:pt x="33710" y="27520"/>
                  </a:cubicBezTo>
                  <a:cubicBezTo>
                    <a:pt x="33835" y="26342"/>
                    <a:pt x="33986" y="24763"/>
                    <a:pt x="34011" y="23184"/>
                  </a:cubicBezTo>
                  <a:cubicBezTo>
                    <a:pt x="34387" y="23034"/>
                    <a:pt x="34762" y="22833"/>
                    <a:pt x="35138" y="22633"/>
                  </a:cubicBezTo>
                  <a:cubicBezTo>
                    <a:pt x="35514" y="22432"/>
                    <a:pt x="35890" y="22232"/>
                    <a:pt x="36291" y="21981"/>
                  </a:cubicBezTo>
                  <a:cubicBezTo>
                    <a:pt x="36993" y="21530"/>
                    <a:pt x="37670" y="21079"/>
                    <a:pt x="38321" y="20628"/>
                  </a:cubicBezTo>
                  <a:cubicBezTo>
                    <a:pt x="39650" y="19700"/>
                    <a:pt x="40803" y="18798"/>
                    <a:pt x="41855" y="17846"/>
                  </a:cubicBezTo>
                  <a:cubicBezTo>
                    <a:pt x="42833" y="16943"/>
                    <a:pt x="43785" y="15966"/>
                    <a:pt x="44763" y="14838"/>
                  </a:cubicBezTo>
                  <a:cubicBezTo>
                    <a:pt x="45790" y="13585"/>
                    <a:pt x="46567" y="12532"/>
                    <a:pt x="47169" y="11480"/>
                  </a:cubicBezTo>
                  <a:cubicBezTo>
                    <a:pt x="47695" y="10577"/>
                    <a:pt x="48071" y="9750"/>
                    <a:pt x="48296" y="8923"/>
                  </a:cubicBezTo>
                  <a:lnTo>
                    <a:pt x="48321" y="8798"/>
                  </a:lnTo>
                  <a:lnTo>
                    <a:pt x="48372" y="8673"/>
                  </a:lnTo>
                  <a:lnTo>
                    <a:pt x="48397" y="8522"/>
                  </a:lnTo>
                  <a:lnTo>
                    <a:pt x="48422" y="8447"/>
                  </a:lnTo>
                  <a:lnTo>
                    <a:pt x="48422" y="8397"/>
                  </a:lnTo>
                  <a:lnTo>
                    <a:pt x="48472" y="8196"/>
                  </a:lnTo>
                  <a:lnTo>
                    <a:pt x="48171" y="7846"/>
                  </a:lnTo>
                  <a:cubicBezTo>
                    <a:pt x="47946" y="7645"/>
                    <a:pt x="47720" y="7445"/>
                    <a:pt x="47469" y="7244"/>
                  </a:cubicBezTo>
                  <a:cubicBezTo>
                    <a:pt x="47043" y="6918"/>
                    <a:pt x="46617" y="6567"/>
                    <a:pt x="46166" y="6241"/>
                  </a:cubicBezTo>
                  <a:cubicBezTo>
                    <a:pt x="45239" y="5565"/>
                    <a:pt x="44336" y="4938"/>
                    <a:pt x="43434" y="4362"/>
                  </a:cubicBezTo>
                  <a:cubicBezTo>
                    <a:pt x="42682" y="3886"/>
                    <a:pt x="41930" y="3460"/>
                    <a:pt x="41204" y="3059"/>
                  </a:cubicBezTo>
                  <a:cubicBezTo>
                    <a:pt x="40803" y="2833"/>
                    <a:pt x="40402" y="2632"/>
                    <a:pt x="40001" y="2432"/>
                  </a:cubicBezTo>
                  <a:cubicBezTo>
                    <a:pt x="39600" y="2231"/>
                    <a:pt x="39199" y="2031"/>
                    <a:pt x="38798" y="1830"/>
                  </a:cubicBezTo>
                  <a:cubicBezTo>
                    <a:pt x="37920" y="1404"/>
                    <a:pt x="37118" y="1003"/>
                    <a:pt x="36266" y="627"/>
                  </a:cubicBezTo>
                  <a:cubicBezTo>
                    <a:pt x="36191" y="602"/>
                    <a:pt x="36116" y="577"/>
                    <a:pt x="36041" y="527"/>
                  </a:cubicBezTo>
                  <a:cubicBezTo>
                    <a:pt x="35991" y="502"/>
                    <a:pt x="35940" y="502"/>
                    <a:pt x="35865" y="477"/>
                  </a:cubicBezTo>
                  <a:cubicBezTo>
                    <a:pt x="35615" y="377"/>
                    <a:pt x="35339" y="302"/>
                    <a:pt x="35088" y="226"/>
                  </a:cubicBezTo>
                  <a:lnTo>
                    <a:pt x="35038" y="352"/>
                  </a:lnTo>
                  <a:lnTo>
                    <a:pt x="35038" y="402"/>
                  </a:lnTo>
                  <a:cubicBezTo>
                    <a:pt x="35038" y="502"/>
                    <a:pt x="35013" y="602"/>
                    <a:pt x="35013" y="703"/>
                  </a:cubicBezTo>
                  <a:cubicBezTo>
                    <a:pt x="34988" y="853"/>
                    <a:pt x="34963" y="1003"/>
                    <a:pt x="34938" y="1154"/>
                  </a:cubicBezTo>
                  <a:cubicBezTo>
                    <a:pt x="34913" y="1254"/>
                    <a:pt x="34913" y="1354"/>
                    <a:pt x="34888" y="1454"/>
                  </a:cubicBezTo>
                  <a:cubicBezTo>
                    <a:pt x="34111" y="6818"/>
                    <a:pt x="32858" y="12257"/>
                    <a:pt x="31204" y="17645"/>
                  </a:cubicBezTo>
                  <a:lnTo>
                    <a:pt x="31254" y="17570"/>
                  </a:lnTo>
                  <a:lnTo>
                    <a:pt x="31254" y="17570"/>
                  </a:lnTo>
                  <a:cubicBezTo>
                    <a:pt x="30001" y="21430"/>
                    <a:pt x="28572" y="25264"/>
                    <a:pt x="26993" y="28948"/>
                  </a:cubicBezTo>
                  <a:cubicBezTo>
                    <a:pt x="25589" y="32207"/>
                    <a:pt x="24011" y="35490"/>
                    <a:pt x="22306" y="38673"/>
                  </a:cubicBezTo>
                  <a:cubicBezTo>
                    <a:pt x="21404" y="40327"/>
                    <a:pt x="20527" y="41906"/>
                    <a:pt x="19650" y="43359"/>
                  </a:cubicBezTo>
                  <a:cubicBezTo>
                    <a:pt x="18547" y="45214"/>
                    <a:pt x="17670" y="46618"/>
                    <a:pt x="16742" y="47871"/>
                  </a:cubicBezTo>
                  <a:cubicBezTo>
                    <a:pt x="16141" y="48698"/>
                    <a:pt x="15514" y="49475"/>
                    <a:pt x="14863" y="50202"/>
                  </a:cubicBezTo>
                  <a:cubicBezTo>
                    <a:pt x="14562" y="49400"/>
                    <a:pt x="14311" y="48623"/>
                    <a:pt x="14086" y="47846"/>
                  </a:cubicBezTo>
                  <a:cubicBezTo>
                    <a:pt x="13710" y="46517"/>
                    <a:pt x="13359" y="45064"/>
                    <a:pt x="12983" y="43184"/>
                  </a:cubicBezTo>
                  <a:cubicBezTo>
                    <a:pt x="12657" y="41630"/>
                    <a:pt x="12356" y="40026"/>
                    <a:pt x="12081" y="38397"/>
                  </a:cubicBezTo>
                  <a:cubicBezTo>
                    <a:pt x="11554" y="35189"/>
                    <a:pt x="11103" y="31956"/>
                    <a:pt x="10777" y="28723"/>
                  </a:cubicBezTo>
                  <a:cubicBezTo>
                    <a:pt x="10427" y="25039"/>
                    <a:pt x="10201" y="21329"/>
                    <a:pt x="10151" y="17695"/>
                  </a:cubicBezTo>
                  <a:lnTo>
                    <a:pt x="10101" y="17770"/>
                  </a:lnTo>
                  <a:cubicBezTo>
                    <a:pt x="10051" y="11630"/>
                    <a:pt x="10401" y="5665"/>
                    <a:pt x="11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633;p42">
              <a:extLst>
                <a:ext uri="{FF2B5EF4-FFF2-40B4-BE49-F238E27FC236}">
                  <a16:creationId xmlns:a16="http://schemas.microsoft.com/office/drawing/2014/main" id="{F5D48FDE-911D-E497-D7AF-346A0C572152}"/>
                </a:ext>
              </a:extLst>
            </p:cNvPr>
            <p:cNvSpPr/>
            <p:nvPr/>
          </p:nvSpPr>
          <p:spPr>
            <a:xfrm>
              <a:off x="7480232" y="3029544"/>
              <a:ext cx="279987" cy="168445"/>
            </a:xfrm>
            <a:custGeom>
              <a:avLst/>
              <a:gdLst/>
              <a:ahLst/>
              <a:cxnLst/>
              <a:rect l="l" t="t" r="r" b="b"/>
              <a:pathLst>
                <a:path w="13108" h="7886" extrusionOk="0">
                  <a:moveTo>
                    <a:pt x="326" y="1"/>
                  </a:moveTo>
                  <a:cubicBezTo>
                    <a:pt x="226" y="1"/>
                    <a:pt x="100" y="76"/>
                    <a:pt x="75" y="201"/>
                  </a:cubicBezTo>
                  <a:cubicBezTo>
                    <a:pt x="0" y="352"/>
                    <a:pt x="75" y="527"/>
                    <a:pt x="226" y="602"/>
                  </a:cubicBezTo>
                  <a:cubicBezTo>
                    <a:pt x="1579" y="1204"/>
                    <a:pt x="2958" y="1730"/>
                    <a:pt x="4286" y="2382"/>
                  </a:cubicBezTo>
                  <a:cubicBezTo>
                    <a:pt x="5539" y="3008"/>
                    <a:pt x="6767" y="3660"/>
                    <a:pt x="7970" y="4387"/>
                  </a:cubicBezTo>
                  <a:cubicBezTo>
                    <a:pt x="7945" y="4362"/>
                    <a:pt x="7920" y="4362"/>
                    <a:pt x="7895" y="4337"/>
                  </a:cubicBezTo>
                  <a:lnTo>
                    <a:pt x="7895" y="4337"/>
                  </a:lnTo>
                  <a:cubicBezTo>
                    <a:pt x="9599" y="5364"/>
                    <a:pt x="11253" y="6492"/>
                    <a:pt x="12757" y="7821"/>
                  </a:cubicBezTo>
                  <a:cubicBezTo>
                    <a:pt x="12805" y="7868"/>
                    <a:pt x="12862" y="7886"/>
                    <a:pt x="12924" y="7886"/>
                  </a:cubicBezTo>
                  <a:cubicBezTo>
                    <a:pt x="12959" y="7886"/>
                    <a:pt x="12996" y="7880"/>
                    <a:pt x="13033" y="7871"/>
                  </a:cubicBezTo>
                  <a:cubicBezTo>
                    <a:pt x="13058" y="7770"/>
                    <a:pt x="13083" y="7645"/>
                    <a:pt x="13108" y="7545"/>
                  </a:cubicBezTo>
                  <a:cubicBezTo>
                    <a:pt x="12907" y="7394"/>
                    <a:pt x="12707" y="7219"/>
                    <a:pt x="12532" y="7069"/>
                  </a:cubicBezTo>
                  <a:cubicBezTo>
                    <a:pt x="11955" y="6617"/>
                    <a:pt x="11404" y="6166"/>
                    <a:pt x="10802" y="5740"/>
                  </a:cubicBezTo>
                  <a:cubicBezTo>
                    <a:pt x="9975" y="5139"/>
                    <a:pt x="9098" y="4537"/>
                    <a:pt x="8221" y="3986"/>
                  </a:cubicBezTo>
                  <a:cubicBezTo>
                    <a:pt x="7318" y="3435"/>
                    <a:pt x="6416" y="2908"/>
                    <a:pt x="5514" y="2382"/>
                  </a:cubicBezTo>
                  <a:cubicBezTo>
                    <a:pt x="5013" y="2106"/>
                    <a:pt x="4511" y="1856"/>
                    <a:pt x="4010" y="1580"/>
                  </a:cubicBezTo>
                  <a:cubicBezTo>
                    <a:pt x="3985" y="1555"/>
                    <a:pt x="3960" y="1555"/>
                    <a:pt x="3935" y="1530"/>
                  </a:cubicBezTo>
                  <a:cubicBezTo>
                    <a:pt x="2907" y="1054"/>
                    <a:pt x="1855" y="627"/>
                    <a:pt x="802" y="176"/>
                  </a:cubicBezTo>
                  <a:cubicBezTo>
                    <a:pt x="702" y="126"/>
                    <a:pt x="602" y="101"/>
                    <a:pt x="501" y="51"/>
                  </a:cubicBezTo>
                  <a:cubicBezTo>
                    <a:pt x="451" y="51"/>
                    <a:pt x="376" y="26"/>
                    <a:pt x="326" y="1"/>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634;p42">
              <a:extLst>
                <a:ext uri="{FF2B5EF4-FFF2-40B4-BE49-F238E27FC236}">
                  <a16:creationId xmlns:a16="http://schemas.microsoft.com/office/drawing/2014/main" id="{C7E44E4A-3504-08E2-B0A4-B8F68DD53129}"/>
                </a:ext>
              </a:extLst>
            </p:cNvPr>
            <p:cNvSpPr/>
            <p:nvPr/>
          </p:nvSpPr>
          <p:spPr>
            <a:xfrm>
              <a:off x="7710962" y="3152151"/>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635;p42">
              <a:extLst>
                <a:ext uri="{FF2B5EF4-FFF2-40B4-BE49-F238E27FC236}">
                  <a16:creationId xmlns:a16="http://schemas.microsoft.com/office/drawing/2014/main" id="{E64969FB-4028-630C-E797-587FD8FE80EA}"/>
                </a:ext>
              </a:extLst>
            </p:cNvPr>
            <p:cNvSpPr/>
            <p:nvPr/>
          </p:nvSpPr>
          <p:spPr>
            <a:xfrm>
              <a:off x="7726470" y="3158025"/>
              <a:ext cx="2179" cy="1645"/>
            </a:xfrm>
            <a:custGeom>
              <a:avLst/>
              <a:gdLst/>
              <a:ahLst/>
              <a:cxnLst/>
              <a:rect l="l" t="t" r="r" b="b"/>
              <a:pathLst>
                <a:path w="102" h="77" extrusionOk="0">
                  <a:moveTo>
                    <a:pt x="101" y="76"/>
                  </a:moveTo>
                  <a:cubicBezTo>
                    <a:pt x="76" y="51"/>
                    <a:pt x="51" y="26"/>
                    <a:pt x="1" y="1"/>
                  </a:cubicBezTo>
                  <a:cubicBezTo>
                    <a:pt x="51" y="26"/>
                    <a:pt x="76" y="51"/>
                    <a:pt x="101" y="76"/>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636;p42">
              <a:extLst>
                <a:ext uri="{FF2B5EF4-FFF2-40B4-BE49-F238E27FC236}">
                  <a16:creationId xmlns:a16="http://schemas.microsoft.com/office/drawing/2014/main" id="{5C9D5F9D-F8BB-464F-BD3B-42F85838829E}"/>
                </a:ext>
              </a:extLst>
            </p:cNvPr>
            <p:cNvSpPr/>
            <p:nvPr/>
          </p:nvSpPr>
          <p:spPr>
            <a:xfrm>
              <a:off x="6699695" y="1691746"/>
              <a:ext cx="1098011" cy="847458"/>
            </a:xfrm>
            <a:custGeom>
              <a:avLst/>
              <a:gdLst/>
              <a:ahLst/>
              <a:cxnLst/>
              <a:rect l="l" t="t" r="r" b="b"/>
              <a:pathLst>
                <a:path w="51405" h="39675" extrusionOk="0">
                  <a:moveTo>
                    <a:pt x="22256" y="0"/>
                  </a:moveTo>
                  <a:cubicBezTo>
                    <a:pt x="21805" y="0"/>
                    <a:pt x="21379" y="0"/>
                    <a:pt x="21003" y="25"/>
                  </a:cubicBezTo>
                  <a:cubicBezTo>
                    <a:pt x="19825" y="100"/>
                    <a:pt x="18672" y="276"/>
                    <a:pt x="17570" y="576"/>
                  </a:cubicBezTo>
                  <a:cubicBezTo>
                    <a:pt x="15539" y="1078"/>
                    <a:pt x="13635" y="1980"/>
                    <a:pt x="11905" y="3283"/>
                  </a:cubicBezTo>
                  <a:cubicBezTo>
                    <a:pt x="10326" y="4436"/>
                    <a:pt x="8848" y="5965"/>
                    <a:pt x="7494" y="7769"/>
                  </a:cubicBezTo>
                  <a:cubicBezTo>
                    <a:pt x="6291" y="9399"/>
                    <a:pt x="5138" y="11303"/>
                    <a:pt x="4036" y="13559"/>
                  </a:cubicBezTo>
                  <a:cubicBezTo>
                    <a:pt x="2607" y="16416"/>
                    <a:pt x="1580" y="19023"/>
                    <a:pt x="878" y="21529"/>
                  </a:cubicBezTo>
                  <a:cubicBezTo>
                    <a:pt x="502" y="22807"/>
                    <a:pt x="226" y="24135"/>
                    <a:pt x="26" y="25464"/>
                  </a:cubicBezTo>
                  <a:cubicBezTo>
                    <a:pt x="26" y="25514"/>
                    <a:pt x="26" y="25564"/>
                    <a:pt x="26" y="25589"/>
                  </a:cubicBezTo>
                  <a:cubicBezTo>
                    <a:pt x="1" y="25664"/>
                    <a:pt x="26" y="25765"/>
                    <a:pt x="76" y="25840"/>
                  </a:cubicBezTo>
                  <a:cubicBezTo>
                    <a:pt x="101" y="25915"/>
                    <a:pt x="176" y="25965"/>
                    <a:pt x="276" y="25990"/>
                  </a:cubicBezTo>
                  <a:lnTo>
                    <a:pt x="326" y="25990"/>
                  </a:lnTo>
                  <a:cubicBezTo>
                    <a:pt x="402" y="25990"/>
                    <a:pt x="452" y="25965"/>
                    <a:pt x="502" y="25940"/>
                  </a:cubicBezTo>
                  <a:lnTo>
                    <a:pt x="552" y="25815"/>
                  </a:lnTo>
                  <a:lnTo>
                    <a:pt x="602" y="25639"/>
                  </a:lnTo>
                  <a:cubicBezTo>
                    <a:pt x="727" y="25263"/>
                    <a:pt x="828" y="24912"/>
                    <a:pt x="953" y="24612"/>
                  </a:cubicBezTo>
                  <a:cubicBezTo>
                    <a:pt x="978" y="24486"/>
                    <a:pt x="1028" y="24386"/>
                    <a:pt x="1053" y="24286"/>
                  </a:cubicBezTo>
                  <a:cubicBezTo>
                    <a:pt x="1229" y="23860"/>
                    <a:pt x="1354" y="23509"/>
                    <a:pt x="1504" y="23183"/>
                  </a:cubicBezTo>
                  <a:cubicBezTo>
                    <a:pt x="1580" y="23058"/>
                    <a:pt x="1630" y="22932"/>
                    <a:pt x="1705" y="22807"/>
                  </a:cubicBezTo>
                  <a:cubicBezTo>
                    <a:pt x="2306" y="21429"/>
                    <a:pt x="3108" y="20075"/>
                    <a:pt x="4036" y="18747"/>
                  </a:cubicBezTo>
                  <a:cubicBezTo>
                    <a:pt x="4863" y="17594"/>
                    <a:pt x="5815" y="16441"/>
                    <a:pt x="6893" y="15313"/>
                  </a:cubicBezTo>
                  <a:cubicBezTo>
                    <a:pt x="7945" y="14211"/>
                    <a:pt x="9098" y="13133"/>
                    <a:pt x="10351" y="12105"/>
                  </a:cubicBezTo>
                  <a:lnTo>
                    <a:pt x="10276" y="12105"/>
                  </a:lnTo>
                  <a:cubicBezTo>
                    <a:pt x="12808" y="10075"/>
                    <a:pt x="15489" y="8421"/>
                    <a:pt x="18221" y="7193"/>
                  </a:cubicBezTo>
                  <a:cubicBezTo>
                    <a:pt x="19825" y="6466"/>
                    <a:pt x="21454" y="5915"/>
                    <a:pt x="23033" y="5539"/>
                  </a:cubicBezTo>
                  <a:cubicBezTo>
                    <a:pt x="24036" y="9800"/>
                    <a:pt x="25640" y="14060"/>
                    <a:pt x="27770" y="18196"/>
                  </a:cubicBezTo>
                  <a:cubicBezTo>
                    <a:pt x="29850" y="22281"/>
                    <a:pt x="32482" y="26266"/>
                    <a:pt x="35590" y="30025"/>
                  </a:cubicBezTo>
                  <a:cubicBezTo>
                    <a:pt x="37269" y="32080"/>
                    <a:pt x="38723" y="33609"/>
                    <a:pt x="40151" y="34887"/>
                  </a:cubicBezTo>
                  <a:cubicBezTo>
                    <a:pt x="41830" y="36366"/>
                    <a:pt x="43610" y="37544"/>
                    <a:pt x="45439" y="38421"/>
                  </a:cubicBezTo>
                  <a:cubicBezTo>
                    <a:pt x="46467" y="38923"/>
                    <a:pt x="47570" y="39324"/>
                    <a:pt x="48673" y="39649"/>
                  </a:cubicBezTo>
                  <a:cubicBezTo>
                    <a:pt x="48698" y="39649"/>
                    <a:pt x="48748" y="39674"/>
                    <a:pt x="48773" y="39674"/>
                  </a:cubicBezTo>
                  <a:cubicBezTo>
                    <a:pt x="48848" y="39674"/>
                    <a:pt x="48948" y="39624"/>
                    <a:pt x="49023" y="39549"/>
                  </a:cubicBezTo>
                  <a:cubicBezTo>
                    <a:pt x="49099" y="39524"/>
                    <a:pt x="49174" y="39449"/>
                    <a:pt x="49199" y="39374"/>
                  </a:cubicBezTo>
                  <a:cubicBezTo>
                    <a:pt x="49800" y="37895"/>
                    <a:pt x="50277" y="36516"/>
                    <a:pt x="50602" y="35188"/>
                  </a:cubicBezTo>
                  <a:cubicBezTo>
                    <a:pt x="50928" y="33835"/>
                    <a:pt x="51154" y="32406"/>
                    <a:pt x="51279" y="30827"/>
                  </a:cubicBezTo>
                  <a:cubicBezTo>
                    <a:pt x="51379" y="29349"/>
                    <a:pt x="51404" y="27770"/>
                    <a:pt x="51329" y="26166"/>
                  </a:cubicBezTo>
                  <a:cubicBezTo>
                    <a:pt x="51254" y="24637"/>
                    <a:pt x="51079" y="23108"/>
                    <a:pt x="50803" y="21604"/>
                  </a:cubicBezTo>
                  <a:cubicBezTo>
                    <a:pt x="50552" y="20125"/>
                    <a:pt x="50176" y="18622"/>
                    <a:pt x="49675" y="17143"/>
                  </a:cubicBezTo>
                  <a:cubicBezTo>
                    <a:pt x="49449" y="16466"/>
                    <a:pt x="49174" y="15714"/>
                    <a:pt x="48848" y="14962"/>
                  </a:cubicBezTo>
                  <a:cubicBezTo>
                    <a:pt x="48547" y="14261"/>
                    <a:pt x="48272" y="13684"/>
                    <a:pt x="48021" y="13183"/>
                  </a:cubicBezTo>
                  <a:cubicBezTo>
                    <a:pt x="46993" y="11253"/>
                    <a:pt x="45565" y="9449"/>
                    <a:pt x="43760" y="7820"/>
                  </a:cubicBezTo>
                  <a:cubicBezTo>
                    <a:pt x="42131" y="6341"/>
                    <a:pt x="40201" y="5038"/>
                    <a:pt x="37971" y="3885"/>
                  </a:cubicBezTo>
                  <a:cubicBezTo>
                    <a:pt x="35966" y="2857"/>
                    <a:pt x="33735" y="1980"/>
                    <a:pt x="31354" y="1328"/>
                  </a:cubicBezTo>
                  <a:cubicBezTo>
                    <a:pt x="29149" y="727"/>
                    <a:pt x="26893" y="301"/>
                    <a:pt x="24587" y="100"/>
                  </a:cubicBezTo>
                  <a:cubicBezTo>
                    <a:pt x="23760" y="25"/>
                    <a:pt x="22983" y="0"/>
                    <a:pt x="2225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637;p42">
              <a:extLst>
                <a:ext uri="{FF2B5EF4-FFF2-40B4-BE49-F238E27FC236}">
                  <a16:creationId xmlns:a16="http://schemas.microsoft.com/office/drawing/2014/main" id="{89C8BA3E-7BAD-C47B-A44E-5C5F6BABD7D2}"/>
                </a:ext>
              </a:extLst>
            </p:cNvPr>
            <p:cNvSpPr/>
            <p:nvPr/>
          </p:nvSpPr>
          <p:spPr>
            <a:xfrm>
              <a:off x="7240380" y="1805766"/>
              <a:ext cx="510739" cy="667329"/>
            </a:xfrm>
            <a:custGeom>
              <a:avLst/>
              <a:gdLst/>
              <a:ahLst/>
              <a:cxnLst/>
              <a:rect l="l" t="t" r="r" b="b"/>
              <a:pathLst>
                <a:path w="23911" h="31242" extrusionOk="0">
                  <a:moveTo>
                    <a:pt x="176" y="0"/>
                  </a:moveTo>
                  <a:cubicBezTo>
                    <a:pt x="151" y="0"/>
                    <a:pt x="126" y="0"/>
                    <a:pt x="126" y="25"/>
                  </a:cubicBezTo>
                  <a:cubicBezTo>
                    <a:pt x="51" y="51"/>
                    <a:pt x="1" y="126"/>
                    <a:pt x="26" y="201"/>
                  </a:cubicBezTo>
                  <a:cubicBezTo>
                    <a:pt x="628" y="1930"/>
                    <a:pt x="1229" y="3660"/>
                    <a:pt x="1906" y="5364"/>
                  </a:cubicBezTo>
                  <a:cubicBezTo>
                    <a:pt x="2608" y="7168"/>
                    <a:pt x="3384" y="8948"/>
                    <a:pt x="4186" y="10702"/>
                  </a:cubicBezTo>
                  <a:cubicBezTo>
                    <a:pt x="5039" y="12507"/>
                    <a:pt x="5941" y="14261"/>
                    <a:pt x="6943" y="15990"/>
                  </a:cubicBezTo>
                  <a:lnTo>
                    <a:pt x="6893" y="15915"/>
                  </a:lnTo>
                  <a:lnTo>
                    <a:pt x="6893" y="15915"/>
                  </a:lnTo>
                  <a:cubicBezTo>
                    <a:pt x="7395" y="16792"/>
                    <a:pt x="7921" y="17645"/>
                    <a:pt x="8472" y="18497"/>
                  </a:cubicBezTo>
                  <a:cubicBezTo>
                    <a:pt x="8999" y="19324"/>
                    <a:pt x="9550" y="20126"/>
                    <a:pt x="10151" y="20928"/>
                  </a:cubicBezTo>
                  <a:cubicBezTo>
                    <a:pt x="11304" y="22507"/>
                    <a:pt x="12608" y="24011"/>
                    <a:pt x="14011" y="25364"/>
                  </a:cubicBezTo>
                  <a:cubicBezTo>
                    <a:pt x="15339" y="26642"/>
                    <a:pt x="16743" y="27795"/>
                    <a:pt x="18272" y="28798"/>
                  </a:cubicBezTo>
                  <a:cubicBezTo>
                    <a:pt x="19049" y="29299"/>
                    <a:pt x="19851" y="29775"/>
                    <a:pt x="20703" y="30176"/>
                  </a:cubicBezTo>
                  <a:cubicBezTo>
                    <a:pt x="21104" y="30376"/>
                    <a:pt x="21505" y="30577"/>
                    <a:pt x="21931" y="30727"/>
                  </a:cubicBezTo>
                  <a:cubicBezTo>
                    <a:pt x="22131" y="30828"/>
                    <a:pt x="22332" y="30903"/>
                    <a:pt x="22557" y="30978"/>
                  </a:cubicBezTo>
                  <a:cubicBezTo>
                    <a:pt x="22758" y="31053"/>
                    <a:pt x="22984" y="31128"/>
                    <a:pt x="23209" y="31204"/>
                  </a:cubicBezTo>
                  <a:cubicBezTo>
                    <a:pt x="23267" y="31229"/>
                    <a:pt x="23329" y="31242"/>
                    <a:pt x="23390" y="31242"/>
                  </a:cubicBezTo>
                  <a:cubicBezTo>
                    <a:pt x="23565" y="31242"/>
                    <a:pt x="23736" y="31139"/>
                    <a:pt x="23811" y="30953"/>
                  </a:cubicBezTo>
                  <a:cubicBezTo>
                    <a:pt x="23911" y="30727"/>
                    <a:pt x="23811" y="30427"/>
                    <a:pt x="23560" y="30351"/>
                  </a:cubicBezTo>
                  <a:cubicBezTo>
                    <a:pt x="23259" y="30226"/>
                    <a:pt x="22959" y="30101"/>
                    <a:pt x="22683" y="29975"/>
                  </a:cubicBezTo>
                  <a:cubicBezTo>
                    <a:pt x="22382" y="29825"/>
                    <a:pt x="22106" y="29700"/>
                    <a:pt x="21806" y="29549"/>
                  </a:cubicBezTo>
                  <a:cubicBezTo>
                    <a:pt x="21254" y="29274"/>
                    <a:pt x="20703" y="28998"/>
                    <a:pt x="20177" y="28697"/>
                  </a:cubicBezTo>
                  <a:lnTo>
                    <a:pt x="20202" y="28697"/>
                  </a:lnTo>
                  <a:cubicBezTo>
                    <a:pt x="17921" y="27369"/>
                    <a:pt x="15841" y="25715"/>
                    <a:pt x="13986" y="23885"/>
                  </a:cubicBezTo>
                  <a:cubicBezTo>
                    <a:pt x="12633" y="22507"/>
                    <a:pt x="11379" y="21053"/>
                    <a:pt x="10227" y="19524"/>
                  </a:cubicBezTo>
                  <a:cubicBezTo>
                    <a:pt x="9625" y="18747"/>
                    <a:pt x="9024" y="17945"/>
                    <a:pt x="8472" y="17118"/>
                  </a:cubicBezTo>
                  <a:cubicBezTo>
                    <a:pt x="7921" y="16316"/>
                    <a:pt x="7395" y="15464"/>
                    <a:pt x="6868" y="14612"/>
                  </a:cubicBezTo>
                  <a:cubicBezTo>
                    <a:pt x="6668" y="14261"/>
                    <a:pt x="6467" y="13910"/>
                    <a:pt x="6242" y="13534"/>
                  </a:cubicBezTo>
                  <a:lnTo>
                    <a:pt x="6242" y="13534"/>
                  </a:lnTo>
                  <a:lnTo>
                    <a:pt x="6292" y="13609"/>
                  </a:lnTo>
                  <a:cubicBezTo>
                    <a:pt x="4362" y="10251"/>
                    <a:pt x="2758" y="6717"/>
                    <a:pt x="1379" y="3083"/>
                  </a:cubicBezTo>
                  <a:cubicBezTo>
                    <a:pt x="1003" y="2106"/>
                    <a:pt x="653" y="1103"/>
                    <a:pt x="302" y="101"/>
                  </a:cubicBezTo>
                  <a:cubicBezTo>
                    <a:pt x="277" y="51"/>
                    <a:pt x="227" y="0"/>
                    <a:pt x="17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638;p42">
              <a:extLst>
                <a:ext uri="{FF2B5EF4-FFF2-40B4-BE49-F238E27FC236}">
                  <a16:creationId xmlns:a16="http://schemas.microsoft.com/office/drawing/2014/main" id="{4CAB3B11-8707-DDB9-768E-26390D829475}"/>
                </a:ext>
              </a:extLst>
            </p:cNvPr>
            <p:cNvSpPr/>
            <p:nvPr/>
          </p:nvSpPr>
          <p:spPr>
            <a:xfrm>
              <a:off x="7302495" y="1783808"/>
              <a:ext cx="258584" cy="434185"/>
            </a:xfrm>
            <a:custGeom>
              <a:avLst/>
              <a:gdLst/>
              <a:ahLst/>
              <a:cxnLst/>
              <a:rect l="l" t="t" r="r" b="b"/>
              <a:pathLst>
                <a:path w="12106" h="20327" extrusionOk="0">
                  <a:moveTo>
                    <a:pt x="7151" y="13711"/>
                  </a:moveTo>
                  <a:lnTo>
                    <a:pt x="7151" y="13711"/>
                  </a:lnTo>
                  <a:cubicBezTo>
                    <a:pt x="7157" y="13719"/>
                    <a:pt x="7163" y="13727"/>
                    <a:pt x="7168" y="13735"/>
                  </a:cubicBezTo>
                  <a:cubicBezTo>
                    <a:pt x="7168" y="13735"/>
                    <a:pt x="7168" y="13716"/>
                    <a:pt x="7151" y="13711"/>
                  </a:cubicBezTo>
                  <a:close/>
                  <a:moveTo>
                    <a:pt x="151" y="1"/>
                  </a:moveTo>
                  <a:cubicBezTo>
                    <a:pt x="75" y="26"/>
                    <a:pt x="0" y="101"/>
                    <a:pt x="25" y="201"/>
                  </a:cubicBezTo>
                  <a:cubicBezTo>
                    <a:pt x="401" y="1304"/>
                    <a:pt x="777" y="2407"/>
                    <a:pt x="1203" y="3510"/>
                  </a:cubicBezTo>
                  <a:cubicBezTo>
                    <a:pt x="1404" y="4061"/>
                    <a:pt x="1629" y="4612"/>
                    <a:pt x="1855" y="5164"/>
                  </a:cubicBezTo>
                  <a:cubicBezTo>
                    <a:pt x="2080" y="5715"/>
                    <a:pt x="2306" y="6267"/>
                    <a:pt x="2532" y="6818"/>
                  </a:cubicBezTo>
                  <a:cubicBezTo>
                    <a:pt x="3484" y="8998"/>
                    <a:pt x="4562" y="11104"/>
                    <a:pt x="5815" y="13134"/>
                  </a:cubicBezTo>
                  <a:cubicBezTo>
                    <a:pt x="6592" y="14437"/>
                    <a:pt x="7444" y="15665"/>
                    <a:pt x="8371" y="16843"/>
                  </a:cubicBezTo>
                  <a:cubicBezTo>
                    <a:pt x="8822" y="17419"/>
                    <a:pt x="9299" y="17996"/>
                    <a:pt x="9775" y="18547"/>
                  </a:cubicBezTo>
                  <a:cubicBezTo>
                    <a:pt x="10276" y="19099"/>
                    <a:pt x="10802" y="19650"/>
                    <a:pt x="11354" y="20176"/>
                  </a:cubicBezTo>
                  <a:cubicBezTo>
                    <a:pt x="11429" y="20252"/>
                    <a:pt x="11504" y="20302"/>
                    <a:pt x="11629" y="20327"/>
                  </a:cubicBezTo>
                  <a:cubicBezTo>
                    <a:pt x="11730" y="20327"/>
                    <a:pt x="11855" y="20277"/>
                    <a:pt x="11930" y="20201"/>
                  </a:cubicBezTo>
                  <a:cubicBezTo>
                    <a:pt x="12106" y="20051"/>
                    <a:pt x="12106" y="19775"/>
                    <a:pt x="11955" y="19625"/>
                  </a:cubicBezTo>
                  <a:cubicBezTo>
                    <a:pt x="11529" y="19149"/>
                    <a:pt x="11103" y="18673"/>
                    <a:pt x="10677" y="18196"/>
                  </a:cubicBezTo>
                  <a:cubicBezTo>
                    <a:pt x="10251" y="17720"/>
                    <a:pt x="9850" y="17244"/>
                    <a:pt x="9424" y="16743"/>
                  </a:cubicBezTo>
                  <a:cubicBezTo>
                    <a:pt x="8622" y="15765"/>
                    <a:pt x="7870" y="14738"/>
                    <a:pt x="7143" y="13710"/>
                  </a:cubicBezTo>
                  <a:cubicBezTo>
                    <a:pt x="7146" y="13710"/>
                    <a:pt x="7149" y="13711"/>
                    <a:pt x="7151" y="13711"/>
                  </a:cubicBezTo>
                  <a:lnTo>
                    <a:pt x="7151" y="13711"/>
                  </a:lnTo>
                  <a:cubicBezTo>
                    <a:pt x="6481" y="12766"/>
                    <a:pt x="5860" y="11772"/>
                    <a:pt x="5263" y="10778"/>
                  </a:cubicBezTo>
                  <a:cubicBezTo>
                    <a:pt x="4637" y="9775"/>
                    <a:pt x="4060" y="8723"/>
                    <a:pt x="3534" y="7670"/>
                  </a:cubicBezTo>
                  <a:cubicBezTo>
                    <a:pt x="2983" y="6617"/>
                    <a:pt x="2456" y="5540"/>
                    <a:pt x="2005" y="4462"/>
                  </a:cubicBezTo>
                  <a:cubicBezTo>
                    <a:pt x="1529" y="3359"/>
                    <a:pt x="1103" y="2256"/>
                    <a:pt x="702" y="1154"/>
                  </a:cubicBezTo>
                  <a:cubicBezTo>
                    <a:pt x="677" y="1104"/>
                    <a:pt x="677" y="1079"/>
                    <a:pt x="652" y="1028"/>
                  </a:cubicBezTo>
                  <a:cubicBezTo>
                    <a:pt x="552" y="728"/>
                    <a:pt x="451" y="427"/>
                    <a:pt x="326" y="126"/>
                  </a:cubicBezTo>
                  <a:cubicBezTo>
                    <a:pt x="301" y="51"/>
                    <a:pt x="251" y="1"/>
                    <a:pt x="1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639;p42">
              <a:extLst>
                <a:ext uri="{FF2B5EF4-FFF2-40B4-BE49-F238E27FC236}">
                  <a16:creationId xmlns:a16="http://schemas.microsoft.com/office/drawing/2014/main" id="{F1CBA176-081D-9A02-89F7-862DAAE93CEF}"/>
                </a:ext>
              </a:extLst>
            </p:cNvPr>
            <p:cNvSpPr/>
            <p:nvPr/>
          </p:nvSpPr>
          <p:spPr>
            <a:xfrm>
              <a:off x="7617812" y="1727610"/>
              <a:ext cx="543377" cy="1109652"/>
            </a:xfrm>
            <a:custGeom>
              <a:avLst/>
              <a:gdLst/>
              <a:ahLst/>
              <a:cxnLst/>
              <a:rect l="l" t="t" r="r" b="b"/>
              <a:pathLst>
                <a:path w="25439" h="51950" extrusionOk="0">
                  <a:moveTo>
                    <a:pt x="5614" y="4988"/>
                  </a:moveTo>
                  <a:cubicBezTo>
                    <a:pt x="5614" y="5003"/>
                    <a:pt x="5623" y="5009"/>
                    <a:pt x="5631" y="5011"/>
                  </a:cubicBezTo>
                  <a:lnTo>
                    <a:pt x="5631" y="5011"/>
                  </a:lnTo>
                  <a:cubicBezTo>
                    <a:pt x="5625" y="5003"/>
                    <a:pt x="5620" y="4996"/>
                    <a:pt x="5614" y="4988"/>
                  </a:cubicBezTo>
                  <a:close/>
                  <a:moveTo>
                    <a:pt x="8747" y="11329"/>
                  </a:moveTo>
                  <a:lnTo>
                    <a:pt x="8747" y="11329"/>
                  </a:lnTo>
                  <a:cubicBezTo>
                    <a:pt x="8747" y="11354"/>
                    <a:pt x="8772" y="11379"/>
                    <a:pt x="8772" y="11379"/>
                  </a:cubicBezTo>
                  <a:lnTo>
                    <a:pt x="8747" y="11329"/>
                  </a:lnTo>
                  <a:close/>
                  <a:moveTo>
                    <a:pt x="22381" y="47620"/>
                  </a:moveTo>
                  <a:cubicBezTo>
                    <a:pt x="22387" y="47628"/>
                    <a:pt x="22393" y="47636"/>
                    <a:pt x="22400" y="47645"/>
                  </a:cubicBezTo>
                  <a:lnTo>
                    <a:pt x="22400" y="47645"/>
                  </a:lnTo>
                  <a:cubicBezTo>
                    <a:pt x="22392" y="47630"/>
                    <a:pt x="22381" y="47620"/>
                    <a:pt x="22381" y="47620"/>
                  </a:cubicBezTo>
                  <a:close/>
                  <a:moveTo>
                    <a:pt x="176" y="0"/>
                  </a:moveTo>
                  <a:cubicBezTo>
                    <a:pt x="101" y="0"/>
                    <a:pt x="50" y="50"/>
                    <a:pt x="25" y="100"/>
                  </a:cubicBezTo>
                  <a:cubicBezTo>
                    <a:pt x="0" y="201"/>
                    <a:pt x="50" y="276"/>
                    <a:pt x="126" y="301"/>
                  </a:cubicBezTo>
                  <a:cubicBezTo>
                    <a:pt x="301" y="376"/>
                    <a:pt x="451" y="451"/>
                    <a:pt x="627" y="527"/>
                  </a:cubicBezTo>
                  <a:cubicBezTo>
                    <a:pt x="1479" y="928"/>
                    <a:pt x="2306" y="1479"/>
                    <a:pt x="3033" y="2080"/>
                  </a:cubicBezTo>
                  <a:cubicBezTo>
                    <a:pt x="4035" y="2958"/>
                    <a:pt x="4887" y="3960"/>
                    <a:pt x="5639" y="5013"/>
                  </a:cubicBezTo>
                  <a:cubicBezTo>
                    <a:pt x="5639" y="5013"/>
                    <a:pt x="5635" y="5013"/>
                    <a:pt x="5631" y="5011"/>
                  </a:cubicBezTo>
                  <a:lnTo>
                    <a:pt x="5631" y="5011"/>
                  </a:lnTo>
                  <a:cubicBezTo>
                    <a:pt x="6301" y="5982"/>
                    <a:pt x="6897" y="7026"/>
                    <a:pt x="7394" y="8095"/>
                  </a:cubicBezTo>
                  <a:cubicBezTo>
                    <a:pt x="7920" y="9148"/>
                    <a:pt x="8346" y="10226"/>
                    <a:pt x="8747" y="11329"/>
                  </a:cubicBezTo>
                  <a:cubicBezTo>
                    <a:pt x="8747" y="11329"/>
                    <a:pt x="8747" y="11304"/>
                    <a:pt x="8747" y="11304"/>
                  </a:cubicBezTo>
                  <a:cubicBezTo>
                    <a:pt x="9173" y="12481"/>
                    <a:pt x="9524" y="13684"/>
                    <a:pt x="9850" y="14888"/>
                  </a:cubicBezTo>
                  <a:cubicBezTo>
                    <a:pt x="10301" y="16441"/>
                    <a:pt x="10677" y="17995"/>
                    <a:pt x="11053" y="19549"/>
                  </a:cubicBezTo>
                  <a:cubicBezTo>
                    <a:pt x="11780" y="22657"/>
                    <a:pt x="12431" y="25765"/>
                    <a:pt x="13183" y="28873"/>
                  </a:cubicBezTo>
                  <a:cubicBezTo>
                    <a:pt x="13960" y="31980"/>
                    <a:pt x="14862" y="35063"/>
                    <a:pt x="16091" y="38046"/>
                  </a:cubicBezTo>
                  <a:cubicBezTo>
                    <a:pt x="16667" y="39474"/>
                    <a:pt x="17344" y="40853"/>
                    <a:pt x="18071" y="42231"/>
                  </a:cubicBezTo>
                  <a:cubicBezTo>
                    <a:pt x="18747" y="43534"/>
                    <a:pt x="19499" y="44812"/>
                    <a:pt x="20301" y="46066"/>
                  </a:cubicBezTo>
                  <a:cubicBezTo>
                    <a:pt x="20978" y="47093"/>
                    <a:pt x="21680" y="48096"/>
                    <a:pt x="22431" y="49073"/>
                  </a:cubicBezTo>
                  <a:cubicBezTo>
                    <a:pt x="23183" y="50026"/>
                    <a:pt x="23960" y="50978"/>
                    <a:pt x="24837" y="51855"/>
                  </a:cubicBezTo>
                  <a:cubicBezTo>
                    <a:pt x="24900" y="51918"/>
                    <a:pt x="24982" y="51949"/>
                    <a:pt x="25063" y="51949"/>
                  </a:cubicBezTo>
                  <a:cubicBezTo>
                    <a:pt x="25144" y="51949"/>
                    <a:pt x="25226" y="51918"/>
                    <a:pt x="25289" y="51855"/>
                  </a:cubicBezTo>
                  <a:cubicBezTo>
                    <a:pt x="25439" y="51730"/>
                    <a:pt x="25439" y="51529"/>
                    <a:pt x="25314" y="51404"/>
                  </a:cubicBezTo>
                  <a:cubicBezTo>
                    <a:pt x="24812" y="50777"/>
                    <a:pt x="24286" y="50151"/>
                    <a:pt x="23785" y="49524"/>
                  </a:cubicBezTo>
                  <a:cubicBezTo>
                    <a:pt x="23315" y="48906"/>
                    <a:pt x="22845" y="48264"/>
                    <a:pt x="22400" y="47645"/>
                  </a:cubicBezTo>
                  <a:lnTo>
                    <a:pt x="22400" y="47645"/>
                  </a:lnTo>
                  <a:cubicBezTo>
                    <a:pt x="22403" y="47652"/>
                    <a:pt x="22406" y="47661"/>
                    <a:pt x="22406" y="47670"/>
                  </a:cubicBezTo>
                  <a:cubicBezTo>
                    <a:pt x="21780" y="46767"/>
                    <a:pt x="21203" y="45840"/>
                    <a:pt x="20627" y="44913"/>
                  </a:cubicBezTo>
                  <a:cubicBezTo>
                    <a:pt x="20050" y="43935"/>
                    <a:pt x="19499" y="42958"/>
                    <a:pt x="18998" y="41955"/>
                  </a:cubicBezTo>
                  <a:cubicBezTo>
                    <a:pt x="17920" y="39825"/>
                    <a:pt x="16968" y="37645"/>
                    <a:pt x="16166" y="35414"/>
                  </a:cubicBezTo>
                  <a:cubicBezTo>
                    <a:pt x="15113" y="32457"/>
                    <a:pt x="14286" y="29399"/>
                    <a:pt x="13534" y="26341"/>
                  </a:cubicBezTo>
                  <a:cubicBezTo>
                    <a:pt x="12782" y="23258"/>
                    <a:pt x="12081" y="20126"/>
                    <a:pt x="11253" y="17043"/>
                  </a:cubicBezTo>
                  <a:cubicBezTo>
                    <a:pt x="10552" y="14487"/>
                    <a:pt x="9750" y="11930"/>
                    <a:pt x="8672" y="9499"/>
                  </a:cubicBezTo>
                  <a:cubicBezTo>
                    <a:pt x="8171" y="8371"/>
                    <a:pt x="7619" y="7293"/>
                    <a:pt x="6968" y="6241"/>
                  </a:cubicBezTo>
                  <a:cubicBezTo>
                    <a:pt x="6341" y="5213"/>
                    <a:pt x="5639" y="4236"/>
                    <a:pt x="4837" y="3334"/>
                  </a:cubicBezTo>
                  <a:cubicBezTo>
                    <a:pt x="4186" y="2632"/>
                    <a:pt x="3484" y="2005"/>
                    <a:pt x="2732" y="1429"/>
                  </a:cubicBezTo>
                  <a:cubicBezTo>
                    <a:pt x="1955" y="852"/>
                    <a:pt x="1103" y="376"/>
                    <a:pt x="22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640;p42">
              <a:extLst>
                <a:ext uri="{FF2B5EF4-FFF2-40B4-BE49-F238E27FC236}">
                  <a16:creationId xmlns:a16="http://schemas.microsoft.com/office/drawing/2014/main" id="{AEB914B3-4D1F-985F-C4FF-5BF36AF9AC11}"/>
                </a:ext>
              </a:extLst>
            </p:cNvPr>
            <p:cNvSpPr/>
            <p:nvPr/>
          </p:nvSpPr>
          <p:spPr>
            <a:xfrm>
              <a:off x="6779987" y="1785965"/>
              <a:ext cx="375851" cy="262578"/>
            </a:xfrm>
            <a:custGeom>
              <a:avLst/>
              <a:gdLst/>
              <a:ahLst/>
              <a:cxnLst/>
              <a:rect l="l" t="t" r="r" b="b"/>
              <a:pathLst>
                <a:path w="17596" h="12293" extrusionOk="0">
                  <a:moveTo>
                    <a:pt x="17282" y="388"/>
                  </a:moveTo>
                  <a:cubicBezTo>
                    <a:pt x="17270" y="392"/>
                    <a:pt x="17258" y="397"/>
                    <a:pt x="17244" y="401"/>
                  </a:cubicBezTo>
                  <a:cubicBezTo>
                    <a:pt x="17264" y="401"/>
                    <a:pt x="17268" y="401"/>
                    <a:pt x="17282" y="388"/>
                  </a:cubicBezTo>
                  <a:close/>
                  <a:moveTo>
                    <a:pt x="17395" y="0"/>
                  </a:moveTo>
                  <a:cubicBezTo>
                    <a:pt x="16317" y="276"/>
                    <a:pt x="15264" y="602"/>
                    <a:pt x="14212" y="978"/>
                  </a:cubicBezTo>
                  <a:cubicBezTo>
                    <a:pt x="13159" y="1379"/>
                    <a:pt x="12106" y="1855"/>
                    <a:pt x="11104" y="2356"/>
                  </a:cubicBezTo>
                  <a:cubicBezTo>
                    <a:pt x="9074" y="3434"/>
                    <a:pt x="7119" y="4712"/>
                    <a:pt x="5364" y="6166"/>
                  </a:cubicBezTo>
                  <a:cubicBezTo>
                    <a:pt x="4362" y="7018"/>
                    <a:pt x="3410" y="7920"/>
                    <a:pt x="2507" y="8872"/>
                  </a:cubicBezTo>
                  <a:cubicBezTo>
                    <a:pt x="2081" y="9323"/>
                    <a:pt x="1655" y="9800"/>
                    <a:pt x="1254" y="10276"/>
                  </a:cubicBezTo>
                  <a:cubicBezTo>
                    <a:pt x="1054" y="10526"/>
                    <a:pt x="878" y="10777"/>
                    <a:pt x="678" y="11028"/>
                  </a:cubicBezTo>
                  <a:cubicBezTo>
                    <a:pt x="477" y="11278"/>
                    <a:pt x="277" y="11554"/>
                    <a:pt x="101" y="11805"/>
                  </a:cubicBezTo>
                  <a:cubicBezTo>
                    <a:pt x="1" y="11955"/>
                    <a:pt x="1" y="12130"/>
                    <a:pt x="151" y="12231"/>
                  </a:cubicBezTo>
                  <a:cubicBezTo>
                    <a:pt x="204" y="12273"/>
                    <a:pt x="265" y="12293"/>
                    <a:pt x="325" y="12293"/>
                  </a:cubicBezTo>
                  <a:cubicBezTo>
                    <a:pt x="410" y="12293"/>
                    <a:pt x="494" y="12254"/>
                    <a:pt x="552" y="12181"/>
                  </a:cubicBezTo>
                  <a:cubicBezTo>
                    <a:pt x="828" y="11855"/>
                    <a:pt x="1079" y="11529"/>
                    <a:pt x="1354" y="11203"/>
                  </a:cubicBezTo>
                  <a:cubicBezTo>
                    <a:pt x="1630" y="10902"/>
                    <a:pt x="1906" y="10577"/>
                    <a:pt x="2207" y="10251"/>
                  </a:cubicBezTo>
                  <a:cubicBezTo>
                    <a:pt x="2761" y="9649"/>
                    <a:pt x="3338" y="9046"/>
                    <a:pt x="3916" y="8466"/>
                  </a:cubicBezTo>
                  <a:lnTo>
                    <a:pt x="3916" y="8466"/>
                  </a:lnTo>
                  <a:cubicBezTo>
                    <a:pt x="5017" y="7390"/>
                    <a:pt x="6168" y="6365"/>
                    <a:pt x="7395" y="5439"/>
                  </a:cubicBezTo>
                  <a:cubicBezTo>
                    <a:pt x="8021" y="4962"/>
                    <a:pt x="8648" y="4511"/>
                    <a:pt x="9299" y="4060"/>
                  </a:cubicBezTo>
                  <a:cubicBezTo>
                    <a:pt x="9951" y="3659"/>
                    <a:pt x="10577" y="3233"/>
                    <a:pt x="11254" y="2882"/>
                  </a:cubicBezTo>
                  <a:lnTo>
                    <a:pt x="11229" y="2882"/>
                  </a:lnTo>
                  <a:cubicBezTo>
                    <a:pt x="13134" y="1805"/>
                    <a:pt x="15164" y="927"/>
                    <a:pt x="17294" y="376"/>
                  </a:cubicBezTo>
                  <a:lnTo>
                    <a:pt x="17294" y="376"/>
                  </a:lnTo>
                  <a:cubicBezTo>
                    <a:pt x="17290" y="381"/>
                    <a:pt x="17286" y="385"/>
                    <a:pt x="17282" y="388"/>
                  </a:cubicBezTo>
                  <a:lnTo>
                    <a:pt x="17282" y="388"/>
                  </a:lnTo>
                  <a:cubicBezTo>
                    <a:pt x="17338" y="368"/>
                    <a:pt x="17383" y="351"/>
                    <a:pt x="17445" y="351"/>
                  </a:cubicBezTo>
                  <a:cubicBezTo>
                    <a:pt x="17495" y="326"/>
                    <a:pt x="17520" y="326"/>
                    <a:pt x="17545" y="276"/>
                  </a:cubicBezTo>
                  <a:cubicBezTo>
                    <a:pt x="17595" y="251"/>
                    <a:pt x="17595" y="201"/>
                    <a:pt x="17595" y="150"/>
                  </a:cubicBezTo>
                  <a:cubicBezTo>
                    <a:pt x="17570" y="75"/>
                    <a:pt x="17520" y="0"/>
                    <a:pt x="17420"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641;p42">
              <a:extLst>
                <a:ext uri="{FF2B5EF4-FFF2-40B4-BE49-F238E27FC236}">
                  <a16:creationId xmlns:a16="http://schemas.microsoft.com/office/drawing/2014/main" id="{02B860F8-8D17-0B4D-8F3A-D0975D82810F}"/>
                </a:ext>
              </a:extLst>
            </p:cNvPr>
            <p:cNvSpPr/>
            <p:nvPr/>
          </p:nvSpPr>
          <p:spPr>
            <a:xfrm>
              <a:off x="6856541" y="1722782"/>
              <a:ext cx="344259" cy="175088"/>
            </a:xfrm>
            <a:custGeom>
              <a:avLst/>
              <a:gdLst/>
              <a:ahLst/>
              <a:cxnLst/>
              <a:rect l="l" t="t" r="r" b="b"/>
              <a:pathLst>
                <a:path w="16117" h="8197" extrusionOk="0">
                  <a:moveTo>
                    <a:pt x="15891" y="1"/>
                  </a:moveTo>
                  <a:cubicBezTo>
                    <a:pt x="14738" y="76"/>
                    <a:pt x="13585" y="226"/>
                    <a:pt x="12482" y="477"/>
                  </a:cubicBezTo>
                  <a:cubicBezTo>
                    <a:pt x="11329" y="753"/>
                    <a:pt x="10227" y="1103"/>
                    <a:pt x="9149" y="1529"/>
                  </a:cubicBezTo>
                  <a:cubicBezTo>
                    <a:pt x="8597" y="1755"/>
                    <a:pt x="8046" y="1981"/>
                    <a:pt x="7520" y="2231"/>
                  </a:cubicBezTo>
                  <a:cubicBezTo>
                    <a:pt x="6968" y="2482"/>
                    <a:pt x="6442" y="2758"/>
                    <a:pt x="5941" y="3058"/>
                  </a:cubicBezTo>
                  <a:cubicBezTo>
                    <a:pt x="4913" y="3635"/>
                    <a:pt x="3911" y="4286"/>
                    <a:pt x="2958" y="4988"/>
                  </a:cubicBezTo>
                  <a:cubicBezTo>
                    <a:pt x="1956" y="5740"/>
                    <a:pt x="1003" y="6567"/>
                    <a:pt x="126" y="7469"/>
                  </a:cubicBezTo>
                  <a:cubicBezTo>
                    <a:pt x="76" y="7519"/>
                    <a:pt x="26" y="7595"/>
                    <a:pt x="26" y="7670"/>
                  </a:cubicBezTo>
                  <a:cubicBezTo>
                    <a:pt x="1" y="7795"/>
                    <a:pt x="51" y="7920"/>
                    <a:pt x="101" y="7996"/>
                  </a:cubicBezTo>
                  <a:cubicBezTo>
                    <a:pt x="176" y="8096"/>
                    <a:pt x="302" y="8171"/>
                    <a:pt x="402" y="8196"/>
                  </a:cubicBezTo>
                  <a:cubicBezTo>
                    <a:pt x="502" y="8196"/>
                    <a:pt x="653" y="8171"/>
                    <a:pt x="728" y="8096"/>
                  </a:cubicBezTo>
                  <a:cubicBezTo>
                    <a:pt x="1705" y="7144"/>
                    <a:pt x="2758" y="6266"/>
                    <a:pt x="3836" y="5439"/>
                  </a:cubicBezTo>
                  <a:cubicBezTo>
                    <a:pt x="4913" y="4587"/>
                    <a:pt x="6091" y="3810"/>
                    <a:pt x="7294" y="3133"/>
                  </a:cubicBezTo>
                  <a:cubicBezTo>
                    <a:pt x="7269" y="3133"/>
                    <a:pt x="7244" y="3159"/>
                    <a:pt x="7219" y="3159"/>
                  </a:cubicBezTo>
                  <a:cubicBezTo>
                    <a:pt x="8071" y="2682"/>
                    <a:pt x="8973" y="2231"/>
                    <a:pt x="9876" y="1855"/>
                  </a:cubicBezTo>
                  <a:cubicBezTo>
                    <a:pt x="10778" y="1479"/>
                    <a:pt x="11705" y="1179"/>
                    <a:pt x="12633" y="953"/>
                  </a:cubicBezTo>
                  <a:lnTo>
                    <a:pt x="12608" y="953"/>
                  </a:lnTo>
                  <a:cubicBezTo>
                    <a:pt x="13685" y="677"/>
                    <a:pt x="14813" y="477"/>
                    <a:pt x="15941" y="427"/>
                  </a:cubicBezTo>
                  <a:cubicBezTo>
                    <a:pt x="16041" y="427"/>
                    <a:pt x="16116" y="301"/>
                    <a:pt x="16116" y="176"/>
                  </a:cubicBezTo>
                  <a:cubicBezTo>
                    <a:pt x="16091" y="76"/>
                    <a:pt x="16016" y="1"/>
                    <a:pt x="15891"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642;p42">
              <a:extLst>
                <a:ext uri="{FF2B5EF4-FFF2-40B4-BE49-F238E27FC236}">
                  <a16:creationId xmlns:a16="http://schemas.microsoft.com/office/drawing/2014/main" id="{199041DF-2AA3-D26F-2CFE-4FD4664A3B9C}"/>
                </a:ext>
              </a:extLst>
            </p:cNvPr>
            <p:cNvSpPr/>
            <p:nvPr/>
          </p:nvSpPr>
          <p:spPr>
            <a:xfrm>
              <a:off x="7195418" y="2281282"/>
              <a:ext cx="83005" cy="116049"/>
            </a:xfrm>
            <a:custGeom>
              <a:avLst/>
              <a:gdLst/>
              <a:ahLst/>
              <a:cxnLst/>
              <a:rect l="l" t="t" r="r" b="b"/>
              <a:pathLst>
                <a:path w="3886" h="5433" extrusionOk="0">
                  <a:moveTo>
                    <a:pt x="2333" y="0"/>
                  </a:moveTo>
                  <a:cubicBezTo>
                    <a:pt x="1490" y="0"/>
                    <a:pt x="628" y="1005"/>
                    <a:pt x="327" y="2375"/>
                  </a:cubicBezTo>
                  <a:cubicBezTo>
                    <a:pt x="1" y="3854"/>
                    <a:pt x="477" y="5207"/>
                    <a:pt x="1379" y="5408"/>
                  </a:cubicBezTo>
                  <a:cubicBezTo>
                    <a:pt x="1451" y="5424"/>
                    <a:pt x="1524" y="5432"/>
                    <a:pt x="1597" y="5432"/>
                  </a:cubicBezTo>
                  <a:cubicBezTo>
                    <a:pt x="2413" y="5432"/>
                    <a:pt x="3261" y="4434"/>
                    <a:pt x="3560" y="3077"/>
                  </a:cubicBezTo>
                  <a:cubicBezTo>
                    <a:pt x="3885" y="1573"/>
                    <a:pt x="3409" y="220"/>
                    <a:pt x="2532" y="19"/>
                  </a:cubicBezTo>
                  <a:cubicBezTo>
                    <a:pt x="2466" y="6"/>
                    <a:pt x="2400" y="0"/>
                    <a:pt x="2333"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643;p42">
              <a:extLst>
                <a:ext uri="{FF2B5EF4-FFF2-40B4-BE49-F238E27FC236}">
                  <a16:creationId xmlns:a16="http://schemas.microsoft.com/office/drawing/2014/main" id="{C3951AC0-2A0A-7B27-D10C-424677C38682}"/>
                </a:ext>
              </a:extLst>
            </p:cNvPr>
            <p:cNvSpPr/>
            <p:nvPr/>
          </p:nvSpPr>
          <p:spPr>
            <a:xfrm>
              <a:off x="6831400" y="2217010"/>
              <a:ext cx="76554" cy="107419"/>
            </a:xfrm>
            <a:custGeom>
              <a:avLst/>
              <a:gdLst/>
              <a:ahLst/>
              <a:cxnLst/>
              <a:rect l="l" t="t" r="r" b="b"/>
              <a:pathLst>
                <a:path w="3584" h="5029" extrusionOk="0">
                  <a:moveTo>
                    <a:pt x="2136" y="0"/>
                  </a:moveTo>
                  <a:cubicBezTo>
                    <a:pt x="1367" y="0"/>
                    <a:pt x="578" y="930"/>
                    <a:pt x="301" y="2201"/>
                  </a:cubicBezTo>
                  <a:cubicBezTo>
                    <a:pt x="0" y="3580"/>
                    <a:pt x="426" y="4833"/>
                    <a:pt x="1253" y="5008"/>
                  </a:cubicBezTo>
                  <a:cubicBezTo>
                    <a:pt x="1318" y="5022"/>
                    <a:pt x="1383" y="5029"/>
                    <a:pt x="1449" y="5029"/>
                  </a:cubicBezTo>
                  <a:cubicBezTo>
                    <a:pt x="2221" y="5029"/>
                    <a:pt x="3031" y="4100"/>
                    <a:pt x="3308" y="2853"/>
                  </a:cubicBezTo>
                  <a:cubicBezTo>
                    <a:pt x="3584" y="1474"/>
                    <a:pt x="3158" y="196"/>
                    <a:pt x="2331" y="21"/>
                  </a:cubicBezTo>
                  <a:cubicBezTo>
                    <a:pt x="2266" y="7"/>
                    <a:pt x="2201" y="0"/>
                    <a:pt x="2136"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644;p42">
              <a:extLst>
                <a:ext uri="{FF2B5EF4-FFF2-40B4-BE49-F238E27FC236}">
                  <a16:creationId xmlns:a16="http://schemas.microsoft.com/office/drawing/2014/main" id="{B47F2BB9-3624-37AA-3C90-7D0B773F5E2F}"/>
                </a:ext>
              </a:extLst>
            </p:cNvPr>
            <p:cNvSpPr/>
            <p:nvPr/>
          </p:nvSpPr>
          <p:spPr>
            <a:xfrm>
              <a:off x="6981818" y="2458335"/>
              <a:ext cx="103340" cy="111926"/>
            </a:xfrm>
            <a:custGeom>
              <a:avLst/>
              <a:gdLst/>
              <a:ahLst/>
              <a:cxnLst/>
              <a:rect l="l" t="t" r="r" b="b"/>
              <a:pathLst>
                <a:path w="4838" h="5240" extrusionOk="0">
                  <a:moveTo>
                    <a:pt x="4437" y="1"/>
                  </a:moveTo>
                  <a:cubicBezTo>
                    <a:pt x="4311" y="26"/>
                    <a:pt x="4261" y="151"/>
                    <a:pt x="4286" y="252"/>
                  </a:cubicBezTo>
                  <a:cubicBezTo>
                    <a:pt x="4311" y="477"/>
                    <a:pt x="4362" y="728"/>
                    <a:pt x="4387" y="953"/>
                  </a:cubicBezTo>
                  <a:cubicBezTo>
                    <a:pt x="4387" y="953"/>
                    <a:pt x="4387" y="928"/>
                    <a:pt x="4387" y="928"/>
                  </a:cubicBezTo>
                  <a:lnTo>
                    <a:pt x="4387" y="928"/>
                  </a:lnTo>
                  <a:cubicBezTo>
                    <a:pt x="4437" y="1580"/>
                    <a:pt x="4437" y="2206"/>
                    <a:pt x="4337" y="2833"/>
                  </a:cubicBezTo>
                  <a:cubicBezTo>
                    <a:pt x="4337" y="2833"/>
                    <a:pt x="4337" y="2808"/>
                    <a:pt x="4337" y="2808"/>
                  </a:cubicBezTo>
                  <a:cubicBezTo>
                    <a:pt x="4286" y="3134"/>
                    <a:pt x="4186" y="3485"/>
                    <a:pt x="4061" y="3785"/>
                  </a:cubicBezTo>
                  <a:cubicBezTo>
                    <a:pt x="4061" y="3810"/>
                    <a:pt x="4061" y="3810"/>
                    <a:pt x="4061" y="3810"/>
                  </a:cubicBezTo>
                  <a:cubicBezTo>
                    <a:pt x="3986" y="3961"/>
                    <a:pt x="3885" y="4111"/>
                    <a:pt x="3760" y="4262"/>
                  </a:cubicBezTo>
                  <a:cubicBezTo>
                    <a:pt x="3685" y="4362"/>
                    <a:pt x="3585" y="4462"/>
                    <a:pt x="3484" y="4537"/>
                  </a:cubicBezTo>
                  <a:cubicBezTo>
                    <a:pt x="3384" y="4612"/>
                    <a:pt x="3284" y="4663"/>
                    <a:pt x="3159" y="4713"/>
                  </a:cubicBezTo>
                  <a:cubicBezTo>
                    <a:pt x="3033" y="4763"/>
                    <a:pt x="2883" y="4788"/>
                    <a:pt x="2732" y="4813"/>
                  </a:cubicBezTo>
                  <a:cubicBezTo>
                    <a:pt x="2682" y="4821"/>
                    <a:pt x="2635" y="4824"/>
                    <a:pt x="2589" y="4824"/>
                  </a:cubicBezTo>
                  <a:cubicBezTo>
                    <a:pt x="2496" y="4824"/>
                    <a:pt x="2407" y="4813"/>
                    <a:pt x="2306" y="4813"/>
                  </a:cubicBezTo>
                  <a:cubicBezTo>
                    <a:pt x="2206" y="4788"/>
                    <a:pt x="2106" y="4738"/>
                    <a:pt x="2006" y="4713"/>
                  </a:cubicBezTo>
                  <a:cubicBezTo>
                    <a:pt x="1880" y="4638"/>
                    <a:pt x="1755" y="4562"/>
                    <a:pt x="1655" y="4487"/>
                  </a:cubicBezTo>
                  <a:cubicBezTo>
                    <a:pt x="1529" y="4362"/>
                    <a:pt x="1404" y="4237"/>
                    <a:pt x="1304" y="4111"/>
                  </a:cubicBezTo>
                  <a:cubicBezTo>
                    <a:pt x="1103" y="3836"/>
                    <a:pt x="953" y="3535"/>
                    <a:pt x="828" y="3209"/>
                  </a:cubicBezTo>
                  <a:cubicBezTo>
                    <a:pt x="627" y="2658"/>
                    <a:pt x="502" y="2081"/>
                    <a:pt x="427" y="1505"/>
                  </a:cubicBezTo>
                  <a:cubicBezTo>
                    <a:pt x="427" y="1505"/>
                    <a:pt x="427" y="1505"/>
                    <a:pt x="427" y="1530"/>
                  </a:cubicBezTo>
                  <a:cubicBezTo>
                    <a:pt x="427" y="1455"/>
                    <a:pt x="427" y="1404"/>
                    <a:pt x="377" y="1379"/>
                  </a:cubicBezTo>
                  <a:cubicBezTo>
                    <a:pt x="352" y="1329"/>
                    <a:pt x="276" y="1304"/>
                    <a:pt x="226" y="1304"/>
                  </a:cubicBezTo>
                  <a:cubicBezTo>
                    <a:pt x="176" y="1304"/>
                    <a:pt x="126" y="1329"/>
                    <a:pt x="76" y="1354"/>
                  </a:cubicBezTo>
                  <a:cubicBezTo>
                    <a:pt x="51" y="1404"/>
                    <a:pt x="1" y="1455"/>
                    <a:pt x="26" y="1505"/>
                  </a:cubicBezTo>
                  <a:cubicBezTo>
                    <a:pt x="101" y="2257"/>
                    <a:pt x="276" y="2983"/>
                    <a:pt x="577" y="3660"/>
                  </a:cubicBezTo>
                  <a:cubicBezTo>
                    <a:pt x="727" y="3986"/>
                    <a:pt x="928" y="4312"/>
                    <a:pt x="1179" y="4587"/>
                  </a:cubicBezTo>
                  <a:cubicBezTo>
                    <a:pt x="1404" y="4863"/>
                    <a:pt x="1705" y="5064"/>
                    <a:pt x="2056" y="5164"/>
                  </a:cubicBezTo>
                  <a:cubicBezTo>
                    <a:pt x="2231" y="5214"/>
                    <a:pt x="2407" y="5239"/>
                    <a:pt x="2582" y="5239"/>
                  </a:cubicBezTo>
                  <a:cubicBezTo>
                    <a:pt x="2783" y="5239"/>
                    <a:pt x="3008" y="5189"/>
                    <a:pt x="3184" y="5139"/>
                  </a:cubicBezTo>
                  <a:cubicBezTo>
                    <a:pt x="3535" y="5039"/>
                    <a:pt x="3835" y="4813"/>
                    <a:pt x="4086" y="4537"/>
                  </a:cubicBezTo>
                  <a:cubicBezTo>
                    <a:pt x="4587" y="3936"/>
                    <a:pt x="4738" y="3134"/>
                    <a:pt x="4813" y="2382"/>
                  </a:cubicBezTo>
                  <a:cubicBezTo>
                    <a:pt x="4838" y="2006"/>
                    <a:pt x="4838" y="1630"/>
                    <a:pt x="4813" y="1254"/>
                  </a:cubicBezTo>
                  <a:cubicBezTo>
                    <a:pt x="4788" y="878"/>
                    <a:pt x="4763" y="527"/>
                    <a:pt x="4687" y="151"/>
                  </a:cubicBezTo>
                  <a:cubicBezTo>
                    <a:pt x="4662" y="76"/>
                    <a:pt x="4562" y="1"/>
                    <a:pt x="4487"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645;p42">
              <a:extLst>
                <a:ext uri="{FF2B5EF4-FFF2-40B4-BE49-F238E27FC236}">
                  <a16:creationId xmlns:a16="http://schemas.microsoft.com/office/drawing/2014/main" id="{3F8C4933-ED0A-198B-69D9-A3BF4BFF4374}"/>
                </a:ext>
              </a:extLst>
            </p:cNvPr>
            <p:cNvSpPr/>
            <p:nvPr/>
          </p:nvSpPr>
          <p:spPr>
            <a:xfrm>
              <a:off x="6672931" y="2080925"/>
              <a:ext cx="1132806" cy="468980"/>
            </a:xfrm>
            <a:custGeom>
              <a:avLst/>
              <a:gdLst/>
              <a:ahLst/>
              <a:cxnLst/>
              <a:rect l="l" t="t" r="r" b="b"/>
              <a:pathLst>
                <a:path w="53034" h="21956" extrusionOk="0">
                  <a:moveTo>
                    <a:pt x="1880" y="1"/>
                  </a:moveTo>
                  <a:cubicBezTo>
                    <a:pt x="1830" y="1"/>
                    <a:pt x="1780" y="1"/>
                    <a:pt x="1755" y="26"/>
                  </a:cubicBezTo>
                  <a:lnTo>
                    <a:pt x="1705" y="26"/>
                  </a:lnTo>
                  <a:cubicBezTo>
                    <a:pt x="1579" y="26"/>
                    <a:pt x="1454" y="76"/>
                    <a:pt x="1404" y="201"/>
                  </a:cubicBezTo>
                  <a:cubicBezTo>
                    <a:pt x="1354" y="352"/>
                    <a:pt x="1279" y="502"/>
                    <a:pt x="1228" y="652"/>
                  </a:cubicBezTo>
                  <a:lnTo>
                    <a:pt x="1178" y="753"/>
                  </a:lnTo>
                  <a:lnTo>
                    <a:pt x="1178" y="803"/>
                  </a:lnTo>
                  <a:lnTo>
                    <a:pt x="1128" y="903"/>
                  </a:lnTo>
                  <a:lnTo>
                    <a:pt x="1103" y="953"/>
                  </a:lnTo>
                  <a:lnTo>
                    <a:pt x="1103" y="1003"/>
                  </a:lnTo>
                  <a:cubicBezTo>
                    <a:pt x="878" y="1605"/>
                    <a:pt x="702" y="2206"/>
                    <a:pt x="552" y="2783"/>
                  </a:cubicBezTo>
                  <a:cubicBezTo>
                    <a:pt x="176" y="4236"/>
                    <a:pt x="0" y="5715"/>
                    <a:pt x="0" y="7169"/>
                  </a:cubicBezTo>
                  <a:cubicBezTo>
                    <a:pt x="0" y="8296"/>
                    <a:pt x="126" y="9424"/>
                    <a:pt x="376" y="10527"/>
                  </a:cubicBezTo>
                  <a:cubicBezTo>
                    <a:pt x="652" y="11755"/>
                    <a:pt x="1103" y="12883"/>
                    <a:pt x="1705" y="13860"/>
                  </a:cubicBezTo>
                  <a:cubicBezTo>
                    <a:pt x="2381" y="14963"/>
                    <a:pt x="3284" y="15790"/>
                    <a:pt x="4311" y="16317"/>
                  </a:cubicBezTo>
                  <a:cubicBezTo>
                    <a:pt x="4838" y="16567"/>
                    <a:pt x="5464" y="16743"/>
                    <a:pt x="6091" y="16818"/>
                  </a:cubicBezTo>
                  <a:lnTo>
                    <a:pt x="6893" y="16818"/>
                  </a:lnTo>
                  <a:cubicBezTo>
                    <a:pt x="7193" y="16793"/>
                    <a:pt x="7494" y="16743"/>
                    <a:pt x="7870" y="16667"/>
                  </a:cubicBezTo>
                  <a:cubicBezTo>
                    <a:pt x="8346" y="16542"/>
                    <a:pt x="8873" y="16342"/>
                    <a:pt x="9424" y="16041"/>
                  </a:cubicBezTo>
                  <a:cubicBezTo>
                    <a:pt x="9925" y="15790"/>
                    <a:pt x="10401" y="15439"/>
                    <a:pt x="10903" y="15013"/>
                  </a:cubicBezTo>
                  <a:cubicBezTo>
                    <a:pt x="11755" y="14261"/>
                    <a:pt x="12507" y="13359"/>
                    <a:pt x="13209" y="12256"/>
                  </a:cubicBezTo>
                  <a:cubicBezTo>
                    <a:pt x="13910" y="11129"/>
                    <a:pt x="14487" y="9850"/>
                    <a:pt x="14938" y="8397"/>
                  </a:cubicBezTo>
                  <a:cubicBezTo>
                    <a:pt x="15289" y="7244"/>
                    <a:pt x="15539" y="6041"/>
                    <a:pt x="15640" y="4788"/>
                  </a:cubicBezTo>
                  <a:cubicBezTo>
                    <a:pt x="15640" y="4738"/>
                    <a:pt x="15640" y="4712"/>
                    <a:pt x="15640" y="4662"/>
                  </a:cubicBezTo>
                  <a:lnTo>
                    <a:pt x="15640" y="4637"/>
                  </a:lnTo>
                  <a:lnTo>
                    <a:pt x="15665" y="4562"/>
                  </a:lnTo>
                  <a:lnTo>
                    <a:pt x="15665" y="4512"/>
                  </a:lnTo>
                  <a:lnTo>
                    <a:pt x="15665" y="4462"/>
                  </a:lnTo>
                  <a:cubicBezTo>
                    <a:pt x="15665" y="4412"/>
                    <a:pt x="15665" y="4337"/>
                    <a:pt x="15665" y="4286"/>
                  </a:cubicBezTo>
                  <a:cubicBezTo>
                    <a:pt x="17394" y="4587"/>
                    <a:pt x="19123" y="4913"/>
                    <a:pt x="20853" y="5214"/>
                  </a:cubicBezTo>
                  <a:cubicBezTo>
                    <a:pt x="20652" y="5765"/>
                    <a:pt x="20452" y="6342"/>
                    <a:pt x="20301" y="6918"/>
                  </a:cubicBezTo>
                  <a:cubicBezTo>
                    <a:pt x="20026" y="7971"/>
                    <a:pt x="19875" y="9098"/>
                    <a:pt x="19825" y="10251"/>
                  </a:cubicBezTo>
                  <a:cubicBezTo>
                    <a:pt x="19775" y="11354"/>
                    <a:pt x="19850" y="12457"/>
                    <a:pt x="20076" y="13560"/>
                  </a:cubicBezTo>
                  <a:cubicBezTo>
                    <a:pt x="20176" y="14161"/>
                    <a:pt x="20351" y="14738"/>
                    <a:pt x="20552" y="15314"/>
                  </a:cubicBezTo>
                  <a:cubicBezTo>
                    <a:pt x="20727" y="15890"/>
                    <a:pt x="21003" y="16467"/>
                    <a:pt x="21304" y="17043"/>
                  </a:cubicBezTo>
                  <a:cubicBezTo>
                    <a:pt x="21880" y="18121"/>
                    <a:pt x="22682" y="19099"/>
                    <a:pt x="23585" y="19825"/>
                  </a:cubicBezTo>
                  <a:cubicBezTo>
                    <a:pt x="24537" y="20577"/>
                    <a:pt x="25690" y="21078"/>
                    <a:pt x="26893" y="21279"/>
                  </a:cubicBezTo>
                  <a:cubicBezTo>
                    <a:pt x="27219" y="21329"/>
                    <a:pt x="27569" y="21354"/>
                    <a:pt x="27920" y="21354"/>
                  </a:cubicBezTo>
                  <a:cubicBezTo>
                    <a:pt x="28773" y="21354"/>
                    <a:pt x="29650" y="21204"/>
                    <a:pt x="30502" y="20878"/>
                  </a:cubicBezTo>
                  <a:cubicBezTo>
                    <a:pt x="31630" y="20477"/>
                    <a:pt x="32707" y="19775"/>
                    <a:pt x="33710" y="18848"/>
                  </a:cubicBezTo>
                  <a:cubicBezTo>
                    <a:pt x="34763" y="17845"/>
                    <a:pt x="35690" y="16617"/>
                    <a:pt x="36417" y="15139"/>
                  </a:cubicBezTo>
                  <a:cubicBezTo>
                    <a:pt x="37018" y="13936"/>
                    <a:pt x="37469" y="12632"/>
                    <a:pt x="37745" y="11254"/>
                  </a:cubicBezTo>
                  <a:cubicBezTo>
                    <a:pt x="37745" y="11179"/>
                    <a:pt x="37770" y="11103"/>
                    <a:pt x="37770" y="11028"/>
                  </a:cubicBezTo>
                  <a:lnTo>
                    <a:pt x="42833" y="14211"/>
                  </a:lnTo>
                  <a:lnTo>
                    <a:pt x="48246" y="17645"/>
                  </a:lnTo>
                  <a:lnTo>
                    <a:pt x="49725" y="18572"/>
                  </a:lnTo>
                  <a:lnTo>
                    <a:pt x="50301" y="18923"/>
                  </a:lnTo>
                  <a:lnTo>
                    <a:pt x="50853" y="19299"/>
                  </a:lnTo>
                  <a:cubicBezTo>
                    <a:pt x="50853" y="19399"/>
                    <a:pt x="50878" y="19500"/>
                    <a:pt x="50878" y="19600"/>
                  </a:cubicBezTo>
                  <a:cubicBezTo>
                    <a:pt x="50878" y="19725"/>
                    <a:pt x="50903" y="19825"/>
                    <a:pt x="50903" y="19926"/>
                  </a:cubicBezTo>
                  <a:cubicBezTo>
                    <a:pt x="50928" y="20302"/>
                    <a:pt x="50978" y="20602"/>
                    <a:pt x="51053" y="20878"/>
                  </a:cubicBezTo>
                  <a:cubicBezTo>
                    <a:pt x="51078" y="21104"/>
                    <a:pt x="51179" y="21429"/>
                    <a:pt x="51379" y="21680"/>
                  </a:cubicBezTo>
                  <a:cubicBezTo>
                    <a:pt x="51504" y="21855"/>
                    <a:pt x="51705" y="21956"/>
                    <a:pt x="51905" y="21956"/>
                  </a:cubicBezTo>
                  <a:cubicBezTo>
                    <a:pt x="51981" y="21956"/>
                    <a:pt x="52056" y="21956"/>
                    <a:pt x="52106" y="21931"/>
                  </a:cubicBezTo>
                  <a:cubicBezTo>
                    <a:pt x="52332" y="21855"/>
                    <a:pt x="52507" y="21655"/>
                    <a:pt x="52632" y="21379"/>
                  </a:cubicBezTo>
                  <a:cubicBezTo>
                    <a:pt x="52733" y="21104"/>
                    <a:pt x="52833" y="20828"/>
                    <a:pt x="52883" y="20427"/>
                  </a:cubicBezTo>
                  <a:cubicBezTo>
                    <a:pt x="52933" y="20126"/>
                    <a:pt x="52983" y="19800"/>
                    <a:pt x="53008" y="19399"/>
                  </a:cubicBezTo>
                  <a:cubicBezTo>
                    <a:pt x="53033" y="19174"/>
                    <a:pt x="53033" y="18898"/>
                    <a:pt x="53008" y="18672"/>
                  </a:cubicBezTo>
                  <a:cubicBezTo>
                    <a:pt x="53008" y="18597"/>
                    <a:pt x="53008" y="18547"/>
                    <a:pt x="52983" y="18522"/>
                  </a:cubicBezTo>
                  <a:cubicBezTo>
                    <a:pt x="52858" y="18422"/>
                    <a:pt x="52733" y="18322"/>
                    <a:pt x="52607" y="18196"/>
                  </a:cubicBezTo>
                  <a:lnTo>
                    <a:pt x="47269" y="13885"/>
                  </a:lnTo>
                  <a:lnTo>
                    <a:pt x="44236" y="11429"/>
                  </a:lnTo>
                  <a:lnTo>
                    <a:pt x="38246" y="6617"/>
                  </a:lnTo>
                  <a:lnTo>
                    <a:pt x="38121" y="6492"/>
                  </a:lnTo>
                  <a:lnTo>
                    <a:pt x="38046" y="6442"/>
                  </a:lnTo>
                  <a:cubicBezTo>
                    <a:pt x="37996" y="6417"/>
                    <a:pt x="37945" y="6392"/>
                    <a:pt x="37870" y="6392"/>
                  </a:cubicBezTo>
                  <a:lnTo>
                    <a:pt x="37845" y="6392"/>
                  </a:lnTo>
                  <a:cubicBezTo>
                    <a:pt x="37820" y="6367"/>
                    <a:pt x="37795" y="6342"/>
                    <a:pt x="37770" y="6316"/>
                  </a:cubicBezTo>
                  <a:cubicBezTo>
                    <a:pt x="37720" y="6266"/>
                    <a:pt x="37670" y="6241"/>
                    <a:pt x="37620" y="6241"/>
                  </a:cubicBezTo>
                  <a:lnTo>
                    <a:pt x="34286" y="5665"/>
                  </a:lnTo>
                  <a:lnTo>
                    <a:pt x="31028" y="5088"/>
                  </a:lnTo>
                  <a:cubicBezTo>
                    <a:pt x="28597" y="4662"/>
                    <a:pt x="26191" y="4236"/>
                    <a:pt x="23760" y="3810"/>
                  </a:cubicBezTo>
                  <a:lnTo>
                    <a:pt x="22682" y="3635"/>
                  </a:lnTo>
                  <a:cubicBezTo>
                    <a:pt x="21529" y="3434"/>
                    <a:pt x="20376" y="3234"/>
                    <a:pt x="19224" y="3033"/>
                  </a:cubicBezTo>
                  <a:cubicBezTo>
                    <a:pt x="18948" y="2983"/>
                    <a:pt x="18672" y="2933"/>
                    <a:pt x="18422" y="2883"/>
                  </a:cubicBezTo>
                  <a:lnTo>
                    <a:pt x="12732" y="1880"/>
                  </a:lnTo>
                  <a:lnTo>
                    <a:pt x="11379" y="1655"/>
                  </a:lnTo>
                  <a:cubicBezTo>
                    <a:pt x="8371" y="1128"/>
                    <a:pt x="5364" y="602"/>
                    <a:pt x="2381" y="76"/>
                  </a:cubicBezTo>
                  <a:cubicBezTo>
                    <a:pt x="2256" y="51"/>
                    <a:pt x="2131" y="51"/>
                    <a:pt x="2005" y="26"/>
                  </a:cubicBezTo>
                  <a:lnTo>
                    <a:pt x="1955"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646;p42">
              <a:extLst>
                <a:ext uri="{FF2B5EF4-FFF2-40B4-BE49-F238E27FC236}">
                  <a16:creationId xmlns:a16="http://schemas.microsoft.com/office/drawing/2014/main" id="{54E5BCFF-2CA1-6A0C-1E5C-56A201863ED3}"/>
                </a:ext>
              </a:extLst>
            </p:cNvPr>
            <p:cNvSpPr/>
            <p:nvPr/>
          </p:nvSpPr>
          <p:spPr>
            <a:xfrm>
              <a:off x="6923462" y="2322913"/>
              <a:ext cx="49812" cy="76917"/>
            </a:xfrm>
            <a:custGeom>
              <a:avLst/>
              <a:gdLst/>
              <a:ahLst/>
              <a:cxnLst/>
              <a:rect l="l" t="t" r="r" b="b"/>
              <a:pathLst>
                <a:path w="2332" h="3601" extrusionOk="0">
                  <a:moveTo>
                    <a:pt x="2006" y="0"/>
                  </a:moveTo>
                  <a:cubicBezTo>
                    <a:pt x="1855" y="0"/>
                    <a:pt x="1680" y="25"/>
                    <a:pt x="1530" y="75"/>
                  </a:cubicBezTo>
                  <a:cubicBezTo>
                    <a:pt x="1379" y="125"/>
                    <a:pt x="1229" y="226"/>
                    <a:pt x="1079" y="326"/>
                  </a:cubicBezTo>
                  <a:cubicBezTo>
                    <a:pt x="953" y="401"/>
                    <a:pt x="853" y="526"/>
                    <a:pt x="753" y="627"/>
                  </a:cubicBezTo>
                  <a:cubicBezTo>
                    <a:pt x="753" y="652"/>
                    <a:pt x="728" y="652"/>
                    <a:pt x="728" y="677"/>
                  </a:cubicBezTo>
                  <a:cubicBezTo>
                    <a:pt x="602" y="752"/>
                    <a:pt x="502" y="877"/>
                    <a:pt x="427" y="1003"/>
                  </a:cubicBezTo>
                  <a:cubicBezTo>
                    <a:pt x="251" y="1203"/>
                    <a:pt x="151" y="1479"/>
                    <a:pt x="76" y="1729"/>
                  </a:cubicBezTo>
                  <a:cubicBezTo>
                    <a:pt x="1" y="2005"/>
                    <a:pt x="1" y="2281"/>
                    <a:pt x="1" y="2556"/>
                  </a:cubicBezTo>
                  <a:cubicBezTo>
                    <a:pt x="26" y="2882"/>
                    <a:pt x="101" y="3158"/>
                    <a:pt x="201" y="3434"/>
                  </a:cubicBezTo>
                  <a:cubicBezTo>
                    <a:pt x="226" y="3509"/>
                    <a:pt x="327" y="3559"/>
                    <a:pt x="402" y="3584"/>
                  </a:cubicBezTo>
                  <a:cubicBezTo>
                    <a:pt x="433" y="3594"/>
                    <a:pt x="464" y="3600"/>
                    <a:pt x="495" y="3600"/>
                  </a:cubicBezTo>
                  <a:cubicBezTo>
                    <a:pt x="539" y="3600"/>
                    <a:pt x="583" y="3588"/>
                    <a:pt x="627" y="3559"/>
                  </a:cubicBezTo>
                  <a:cubicBezTo>
                    <a:pt x="703" y="3534"/>
                    <a:pt x="753" y="3459"/>
                    <a:pt x="778" y="3384"/>
                  </a:cubicBezTo>
                  <a:cubicBezTo>
                    <a:pt x="803" y="3333"/>
                    <a:pt x="803" y="3283"/>
                    <a:pt x="778" y="3208"/>
                  </a:cubicBezTo>
                  <a:cubicBezTo>
                    <a:pt x="903" y="3183"/>
                    <a:pt x="1028" y="3058"/>
                    <a:pt x="1003" y="2932"/>
                  </a:cubicBezTo>
                  <a:cubicBezTo>
                    <a:pt x="1003" y="2807"/>
                    <a:pt x="1028" y="2682"/>
                    <a:pt x="1053" y="2582"/>
                  </a:cubicBezTo>
                  <a:cubicBezTo>
                    <a:pt x="1104" y="2306"/>
                    <a:pt x="1179" y="2055"/>
                    <a:pt x="1279" y="1805"/>
                  </a:cubicBezTo>
                  <a:cubicBezTo>
                    <a:pt x="1454" y="1479"/>
                    <a:pt x="1630" y="1153"/>
                    <a:pt x="1805" y="852"/>
                  </a:cubicBezTo>
                  <a:cubicBezTo>
                    <a:pt x="1855" y="777"/>
                    <a:pt x="1855" y="702"/>
                    <a:pt x="1855" y="627"/>
                  </a:cubicBezTo>
                  <a:lnTo>
                    <a:pt x="2006" y="627"/>
                  </a:lnTo>
                  <a:cubicBezTo>
                    <a:pt x="2156" y="602"/>
                    <a:pt x="2307" y="501"/>
                    <a:pt x="2307" y="326"/>
                  </a:cubicBezTo>
                  <a:cubicBezTo>
                    <a:pt x="2332" y="150"/>
                    <a:pt x="2181" y="0"/>
                    <a:pt x="2031" y="0"/>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647;p42">
              <a:extLst>
                <a:ext uri="{FF2B5EF4-FFF2-40B4-BE49-F238E27FC236}">
                  <a16:creationId xmlns:a16="http://schemas.microsoft.com/office/drawing/2014/main" id="{231CC385-924E-32E6-4FE5-520B7547DFCF}"/>
                </a:ext>
              </a:extLst>
            </p:cNvPr>
            <p:cNvSpPr/>
            <p:nvPr/>
          </p:nvSpPr>
          <p:spPr>
            <a:xfrm>
              <a:off x="6836740" y="2028465"/>
              <a:ext cx="118334" cy="58911"/>
            </a:xfrm>
            <a:custGeom>
              <a:avLst/>
              <a:gdLst/>
              <a:ahLst/>
              <a:cxnLst/>
              <a:rect l="l" t="t" r="r" b="b"/>
              <a:pathLst>
                <a:path w="5540" h="2758" extrusionOk="0">
                  <a:moveTo>
                    <a:pt x="3484" y="0"/>
                  </a:moveTo>
                  <a:cubicBezTo>
                    <a:pt x="3184" y="0"/>
                    <a:pt x="2858" y="26"/>
                    <a:pt x="2532" y="101"/>
                  </a:cubicBezTo>
                  <a:cubicBezTo>
                    <a:pt x="1479" y="276"/>
                    <a:pt x="552" y="727"/>
                    <a:pt x="176" y="1254"/>
                  </a:cubicBezTo>
                  <a:cubicBezTo>
                    <a:pt x="51" y="1454"/>
                    <a:pt x="1" y="1655"/>
                    <a:pt x="26" y="1855"/>
                  </a:cubicBezTo>
                  <a:cubicBezTo>
                    <a:pt x="126" y="2381"/>
                    <a:pt x="928" y="2757"/>
                    <a:pt x="2031" y="2757"/>
                  </a:cubicBezTo>
                  <a:cubicBezTo>
                    <a:pt x="2331" y="2757"/>
                    <a:pt x="2657" y="2732"/>
                    <a:pt x="2983" y="2657"/>
                  </a:cubicBezTo>
                  <a:cubicBezTo>
                    <a:pt x="3710" y="2532"/>
                    <a:pt x="4362" y="2281"/>
                    <a:pt x="4838" y="1955"/>
                  </a:cubicBezTo>
                  <a:cubicBezTo>
                    <a:pt x="5314" y="1630"/>
                    <a:pt x="5540" y="1254"/>
                    <a:pt x="5489" y="903"/>
                  </a:cubicBezTo>
                  <a:cubicBezTo>
                    <a:pt x="5389" y="376"/>
                    <a:pt x="4587" y="0"/>
                    <a:pt x="3484"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648;p42">
              <a:extLst>
                <a:ext uri="{FF2B5EF4-FFF2-40B4-BE49-F238E27FC236}">
                  <a16:creationId xmlns:a16="http://schemas.microsoft.com/office/drawing/2014/main" id="{E16F49D6-B668-69AC-137E-07C45D31CBBE}"/>
                </a:ext>
              </a:extLst>
            </p:cNvPr>
            <p:cNvSpPr/>
            <p:nvPr/>
          </p:nvSpPr>
          <p:spPr>
            <a:xfrm>
              <a:off x="7226475" y="2085753"/>
              <a:ext cx="119402" cy="71214"/>
            </a:xfrm>
            <a:custGeom>
              <a:avLst/>
              <a:gdLst/>
              <a:ahLst/>
              <a:cxnLst/>
              <a:rect l="l" t="t" r="r" b="b"/>
              <a:pathLst>
                <a:path w="5590" h="3334" extrusionOk="0">
                  <a:moveTo>
                    <a:pt x="1479" y="0"/>
                  </a:moveTo>
                  <a:cubicBezTo>
                    <a:pt x="777" y="0"/>
                    <a:pt x="301" y="226"/>
                    <a:pt x="151" y="602"/>
                  </a:cubicBezTo>
                  <a:cubicBezTo>
                    <a:pt x="0" y="928"/>
                    <a:pt x="151" y="1354"/>
                    <a:pt x="577" y="1805"/>
                  </a:cubicBezTo>
                  <a:cubicBezTo>
                    <a:pt x="978" y="2256"/>
                    <a:pt x="1604" y="2657"/>
                    <a:pt x="2331" y="2933"/>
                  </a:cubicBezTo>
                  <a:cubicBezTo>
                    <a:pt x="2958" y="3208"/>
                    <a:pt x="3609" y="3334"/>
                    <a:pt x="4186" y="3334"/>
                  </a:cubicBezTo>
                  <a:cubicBezTo>
                    <a:pt x="4888" y="3334"/>
                    <a:pt x="5364" y="3133"/>
                    <a:pt x="5514" y="2757"/>
                  </a:cubicBezTo>
                  <a:cubicBezTo>
                    <a:pt x="5589" y="2557"/>
                    <a:pt x="5589" y="2356"/>
                    <a:pt x="5489" y="2105"/>
                  </a:cubicBezTo>
                  <a:cubicBezTo>
                    <a:pt x="5213" y="1504"/>
                    <a:pt x="4386" y="827"/>
                    <a:pt x="3334" y="401"/>
                  </a:cubicBezTo>
                  <a:cubicBezTo>
                    <a:pt x="2707" y="151"/>
                    <a:pt x="2030" y="0"/>
                    <a:pt x="1479"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649;p42">
              <a:extLst>
                <a:ext uri="{FF2B5EF4-FFF2-40B4-BE49-F238E27FC236}">
                  <a16:creationId xmlns:a16="http://schemas.microsoft.com/office/drawing/2014/main" id="{538E8C6A-B559-559F-9B4F-B83C47777D40}"/>
                </a:ext>
              </a:extLst>
            </p:cNvPr>
            <p:cNvSpPr/>
            <p:nvPr/>
          </p:nvSpPr>
          <p:spPr>
            <a:xfrm>
              <a:off x="6917054" y="2214233"/>
              <a:ext cx="139203" cy="229684"/>
            </a:xfrm>
            <a:custGeom>
              <a:avLst/>
              <a:gdLst/>
              <a:ahLst/>
              <a:cxnLst/>
              <a:rect l="l" t="t" r="r" b="b"/>
              <a:pathLst>
                <a:path w="6517" h="10753" extrusionOk="0">
                  <a:moveTo>
                    <a:pt x="6366" y="0"/>
                  </a:moveTo>
                  <a:cubicBezTo>
                    <a:pt x="6316" y="0"/>
                    <a:pt x="6241" y="50"/>
                    <a:pt x="6241" y="126"/>
                  </a:cubicBezTo>
                  <a:cubicBezTo>
                    <a:pt x="6040" y="1454"/>
                    <a:pt x="5739" y="2732"/>
                    <a:pt x="5313" y="3885"/>
                  </a:cubicBezTo>
                  <a:lnTo>
                    <a:pt x="5313" y="3935"/>
                  </a:lnTo>
                  <a:lnTo>
                    <a:pt x="5288" y="3935"/>
                  </a:lnTo>
                  <a:cubicBezTo>
                    <a:pt x="5188" y="4236"/>
                    <a:pt x="5038" y="4587"/>
                    <a:pt x="4912" y="4913"/>
                  </a:cubicBezTo>
                  <a:cubicBezTo>
                    <a:pt x="4812" y="5088"/>
                    <a:pt x="4737" y="5238"/>
                    <a:pt x="4662" y="5414"/>
                  </a:cubicBezTo>
                  <a:lnTo>
                    <a:pt x="4612" y="5489"/>
                  </a:lnTo>
                  <a:lnTo>
                    <a:pt x="4587" y="5539"/>
                  </a:lnTo>
                  <a:cubicBezTo>
                    <a:pt x="4561" y="5589"/>
                    <a:pt x="4536" y="5639"/>
                    <a:pt x="4511" y="5664"/>
                  </a:cubicBezTo>
                  <a:cubicBezTo>
                    <a:pt x="4436" y="5589"/>
                    <a:pt x="4336" y="5539"/>
                    <a:pt x="4261" y="5464"/>
                  </a:cubicBezTo>
                  <a:cubicBezTo>
                    <a:pt x="4060" y="5339"/>
                    <a:pt x="3910" y="5213"/>
                    <a:pt x="3734" y="5138"/>
                  </a:cubicBezTo>
                  <a:cubicBezTo>
                    <a:pt x="3459" y="4963"/>
                    <a:pt x="3133" y="4862"/>
                    <a:pt x="2807" y="4787"/>
                  </a:cubicBezTo>
                  <a:cubicBezTo>
                    <a:pt x="2657" y="4762"/>
                    <a:pt x="2506" y="4762"/>
                    <a:pt x="2381" y="4762"/>
                  </a:cubicBezTo>
                  <a:cubicBezTo>
                    <a:pt x="2231" y="4762"/>
                    <a:pt x="2105" y="4762"/>
                    <a:pt x="1955" y="4787"/>
                  </a:cubicBezTo>
                  <a:cubicBezTo>
                    <a:pt x="1704" y="4837"/>
                    <a:pt x="1479" y="4938"/>
                    <a:pt x="1253" y="5063"/>
                  </a:cubicBezTo>
                  <a:cubicBezTo>
                    <a:pt x="1053" y="5188"/>
                    <a:pt x="852" y="5364"/>
                    <a:pt x="702" y="5564"/>
                  </a:cubicBezTo>
                  <a:cubicBezTo>
                    <a:pt x="526" y="5765"/>
                    <a:pt x="401" y="5990"/>
                    <a:pt x="301" y="6241"/>
                  </a:cubicBezTo>
                  <a:cubicBezTo>
                    <a:pt x="100" y="6717"/>
                    <a:pt x="0" y="7243"/>
                    <a:pt x="25" y="7845"/>
                  </a:cubicBezTo>
                  <a:cubicBezTo>
                    <a:pt x="75" y="8497"/>
                    <a:pt x="301" y="9148"/>
                    <a:pt x="652" y="9649"/>
                  </a:cubicBezTo>
                  <a:cubicBezTo>
                    <a:pt x="877" y="9925"/>
                    <a:pt x="1128" y="10151"/>
                    <a:pt x="1429" y="10351"/>
                  </a:cubicBezTo>
                  <a:cubicBezTo>
                    <a:pt x="1729" y="10552"/>
                    <a:pt x="2105" y="10677"/>
                    <a:pt x="2481" y="10752"/>
                  </a:cubicBezTo>
                  <a:lnTo>
                    <a:pt x="2556" y="10752"/>
                  </a:lnTo>
                  <a:cubicBezTo>
                    <a:pt x="2682" y="10752"/>
                    <a:pt x="2807" y="10652"/>
                    <a:pt x="2832" y="10527"/>
                  </a:cubicBezTo>
                  <a:cubicBezTo>
                    <a:pt x="2832" y="10451"/>
                    <a:pt x="2832" y="10376"/>
                    <a:pt x="2782" y="10326"/>
                  </a:cubicBezTo>
                  <a:cubicBezTo>
                    <a:pt x="2732" y="10251"/>
                    <a:pt x="2682" y="10201"/>
                    <a:pt x="2607" y="10201"/>
                  </a:cubicBezTo>
                  <a:cubicBezTo>
                    <a:pt x="2456" y="10176"/>
                    <a:pt x="2306" y="10126"/>
                    <a:pt x="2155" y="10076"/>
                  </a:cubicBezTo>
                  <a:cubicBezTo>
                    <a:pt x="1955" y="10000"/>
                    <a:pt x="1754" y="9900"/>
                    <a:pt x="1579" y="9775"/>
                  </a:cubicBezTo>
                  <a:cubicBezTo>
                    <a:pt x="1429" y="9649"/>
                    <a:pt x="1278" y="9524"/>
                    <a:pt x="1178" y="9374"/>
                  </a:cubicBezTo>
                  <a:cubicBezTo>
                    <a:pt x="1053" y="9223"/>
                    <a:pt x="952" y="9073"/>
                    <a:pt x="852" y="8873"/>
                  </a:cubicBezTo>
                  <a:cubicBezTo>
                    <a:pt x="752" y="8672"/>
                    <a:pt x="702" y="8446"/>
                    <a:pt x="652" y="8221"/>
                  </a:cubicBezTo>
                  <a:cubicBezTo>
                    <a:pt x="602" y="7945"/>
                    <a:pt x="577" y="7670"/>
                    <a:pt x="602" y="7419"/>
                  </a:cubicBezTo>
                  <a:cubicBezTo>
                    <a:pt x="627" y="7143"/>
                    <a:pt x="677" y="6893"/>
                    <a:pt x="777" y="6642"/>
                  </a:cubicBezTo>
                  <a:cubicBezTo>
                    <a:pt x="852" y="6441"/>
                    <a:pt x="952" y="6241"/>
                    <a:pt x="1053" y="6091"/>
                  </a:cubicBezTo>
                  <a:cubicBezTo>
                    <a:pt x="1053" y="6065"/>
                    <a:pt x="1078" y="6040"/>
                    <a:pt x="1078" y="6015"/>
                  </a:cubicBezTo>
                  <a:cubicBezTo>
                    <a:pt x="1203" y="5890"/>
                    <a:pt x="1328" y="5765"/>
                    <a:pt x="1429" y="5664"/>
                  </a:cubicBezTo>
                  <a:cubicBezTo>
                    <a:pt x="1529" y="5589"/>
                    <a:pt x="1654" y="5514"/>
                    <a:pt x="1780" y="5464"/>
                  </a:cubicBezTo>
                  <a:cubicBezTo>
                    <a:pt x="1880" y="5414"/>
                    <a:pt x="2005" y="5364"/>
                    <a:pt x="2130" y="5339"/>
                  </a:cubicBezTo>
                  <a:lnTo>
                    <a:pt x="2531" y="5339"/>
                  </a:lnTo>
                  <a:cubicBezTo>
                    <a:pt x="2757" y="5339"/>
                    <a:pt x="2983" y="5389"/>
                    <a:pt x="3208" y="5489"/>
                  </a:cubicBezTo>
                  <a:lnTo>
                    <a:pt x="3158" y="5464"/>
                  </a:lnTo>
                  <a:lnTo>
                    <a:pt x="3158" y="5464"/>
                  </a:lnTo>
                  <a:cubicBezTo>
                    <a:pt x="3484" y="5589"/>
                    <a:pt x="3835" y="5765"/>
                    <a:pt x="4186" y="6015"/>
                  </a:cubicBezTo>
                  <a:lnTo>
                    <a:pt x="4336" y="6116"/>
                  </a:lnTo>
                  <a:lnTo>
                    <a:pt x="4461" y="6216"/>
                  </a:lnTo>
                  <a:cubicBezTo>
                    <a:pt x="4486" y="6241"/>
                    <a:pt x="4536" y="6241"/>
                    <a:pt x="4561" y="6241"/>
                  </a:cubicBezTo>
                  <a:lnTo>
                    <a:pt x="4637" y="6241"/>
                  </a:lnTo>
                  <a:cubicBezTo>
                    <a:pt x="4712" y="6216"/>
                    <a:pt x="4762" y="6166"/>
                    <a:pt x="4787" y="6116"/>
                  </a:cubicBezTo>
                  <a:cubicBezTo>
                    <a:pt x="4812" y="6015"/>
                    <a:pt x="4862" y="5940"/>
                    <a:pt x="4912" y="5840"/>
                  </a:cubicBezTo>
                  <a:lnTo>
                    <a:pt x="4937" y="5790"/>
                  </a:lnTo>
                  <a:cubicBezTo>
                    <a:pt x="4988" y="5690"/>
                    <a:pt x="5038" y="5589"/>
                    <a:pt x="5088" y="5489"/>
                  </a:cubicBezTo>
                  <a:cubicBezTo>
                    <a:pt x="5188" y="5238"/>
                    <a:pt x="5288" y="4988"/>
                    <a:pt x="5389" y="4737"/>
                  </a:cubicBezTo>
                  <a:cubicBezTo>
                    <a:pt x="5564" y="4261"/>
                    <a:pt x="5739" y="3760"/>
                    <a:pt x="5890" y="3233"/>
                  </a:cubicBezTo>
                  <a:cubicBezTo>
                    <a:pt x="6140" y="2331"/>
                    <a:pt x="6341" y="1379"/>
                    <a:pt x="6516" y="176"/>
                  </a:cubicBezTo>
                  <a:cubicBezTo>
                    <a:pt x="6516" y="101"/>
                    <a:pt x="6466" y="25"/>
                    <a:pt x="6391" y="0"/>
                  </a:cubicBezTo>
                  <a:close/>
                </a:path>
              </a:pathLst>
            </a:custGeom>
            <a:solidFill>
              <a:srgbClr val="C68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650;p42">
              <a:extLst>
                <a:ext uri="{FF2B5EF4-FFF2-40B4-BE49-F238E27FC236}">
                  <a16:creationId xmlns:a16="http://schemas.microsoft.com/office/drawing/2014/main" id="{737BDE7F-0A87-AD5D-C93A-BC2568F74A07}"/>
                </a:ext>
              </a:extLst>
            </p:cNvPr>
            <p:cNvSpPr/>
            <p:nvPr/>
          </p:nvSpPr>
          <p:spPr>
            <a:xfrm>
              <a:off x="7731831" y="4781192"/>
              <a:ext cx="139737" cy="34817"/>
            </a:xfrm>
            <a:custGeom>
              <a:avLst/>
              <a:gdLst/>
              <a:ahLst/>
              <a:cxnLst/>
              <a:rect l="l" t="t" r="r" b="b"/>
              <a:pathLst>
                <a:path w="6542" h="1630" extrusionOk="0">
                  <a:moveTo>
                    <a:pt x="6216" y="0"/>
                  </a:moveTo>
                  <a:cubicBezTo>
                    <a:pt x="6191" y="0"/>
                    <a:pt x="6166" y="25"/>
                    <a:pt x="6116" y="25"/>
                  </a:cubicBezTo>
                  <a:lnTo>
                    <a:pt x="2958" y="552"/>
                  </a:lnTo>
                  <a:lnTo>
                    <a:pt x="1605" y="777"/>
                  </a:lnTo>
                  <a:lnTo>
                    <a:pt x="251" y="1003"/>
                  </a:lnTo>
                  <a:cubicBezTo>
                    <a:pt x="176" y="1003"/>
                    <a:pt x="101" y="1078"/>
                    <a:pt x="76" y="1153"/>
                  </a:cubicBezTo>
                  <a:cubicBezTo>
                    <a:pt x="26" y="1228"/>
                    <a:pt x="1" y="1304"/>
                    <a:pt x="26" y="1379"/>
                  </a:cubicBezTo>
                  <a:cubicBezTo>
                    <a:pt x="51" y="1479"/>
                    <a:pt x="101" y="1529"/>
                    <a:pt x="176" y="1579"/>
                  </a:cubicBezTo>
                  <a:cubicBezTo>
                    <a:pt x="226" y="1604"/>
                    <a:pt x="276" y="1629"/>
                    <a:pt x="326" y="1629"/>
                  </a:cubicBezTo>
                  <a:cubicBezTo>
                    <a:pt x="377" y="1629"/>
                    <a:pt x="402" y="1629"/>
                    <a:pt x="427" y="1604"/>
                  </a:cubicBezTo>
                  <a:lnTo>
                    <a:pt x="477" y="1604"/>
                  </a:lnTo>
                  <a:lnTo>
                    <a:pt x="1705" y="1404"/>
                  </a:lnTo>
                  <a:lnTo>
                    <a:pt x="3108" y="1178"/>
                  </a:lnTo>
                  <a:lnTo>
                    <a:pt x="4712" y="903"/>
                  </a:lnTo>
                  <a:lnTo>
                    <a:pt x="6291" y="652"/>
                  </a:lnTo>
                  <a:cubicBezTo>
                    <a:pt x="6367" y="627"/>
                    <a:pt x="6442" y="552"/>
                    <a:pt x="6492" y="502"/>
                  </a:cubicBezTo>
                  <a:cubicBezTo>
                    <a:pt x="6542" y="426"/>
                    <a:pt x="6542" y="326"/>
                    <a:pt x="6517" y="251"/>
                  </a:cubicBezTo>
                  <a:cubicBezTo>
                    <a:pt x="6492" y="176"/>
                    <a:pt x="6442" y="101"/>
                    <a:pt x="6367" y="51"/>
                  </a:cubicBezTo>
                  <a:cubicBezTo>
                    <a:pt x="6316" y="25"/>
                    <a:pt x="6266"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651;p42">
              <a:extLst>
                <a:ext uri="{FF2B5EF4-FFF2-40B4-BE49-F238E27FC236}">
                  <a16:creationId xmlns:a16="http://schemas.microsoft.com/office/drawing/2014/main" id="{3BEBF570-D3E7-B27D-3588-9EDDB7AD117D}"/>
                </a:ext>
              </a:extLst>
            </p:cNvPr>
            <p:cNvSpPr/>
            <p:nvPr/>
          </p:nvSpPr>
          <p:spPr>
            <a:xfrm>
              <a:off x="7951327" y="4647351"/>
              <a:ext cx="91570" cy="92104"/>
            </a:xfrm>
            <a:custGeom>
              <a:avLst/>
              <a:gdLst/>
              <a:ahLst/>
              <a:cxnLst/>
              <a:rect l="l" t="t" r="r" b="b"/>
              <a:pathLst>
                <a:path w="4287" h="4312" extrusionOk="0">
                  <a:moveTo>
                    <a:pt x="3935" y="1"/>
                  </a:moveTo>
                  <a:cubicBezTo>
                    <a:pt x="3860" y="1"/>
                    <a:pt x="3785" y="26"/>
                    <a:pt x="3710" y="76"/>
                  </a:cubicBezTo>
                  <a:lnTo>
                    <a:pt x="1629" y="2206"/>
                  </a:lnTo>
                  <a:lnTo>
                    <a:pt x="577" y="3284"/>
                  </a:lnTo>
                  <a:lnTo>
                    <a:pt x="276" y="3585"/>
                  </a:lnTo>
                  <a:lnTo>
                    <a:pt x="201" y="3685"/>
                  </a:lnTo>
                  <a:lnTo>
                    <a:pt x="101" y="3760"/>
                  </a:lnTo>
                  <a:cubicBezTo>
                    <a:pt x="0" y="3885"/>
                    <a:pt x="0" y="4086"/>
                    <a:pt x="101" y="4211"/>
                  </a:cubicBezTo>
                  <a:cubicBezTo>
                    <a:pt x="176" y="4261"/>
                    <a:pt x="251" y="4311"/>
                    <a:pt x="351" y="4311"/>
                  </a:cubicBezTo>
                  <a:cubicBezTo>
                    <a:pt x="426" y="4311"/>
                    <a:pt x="502" y="4261"/>
                    <a:pt x="577" y="4211"/>
                  </a:cubicBezTo>
                  <a:lnTo>
                    <a:pt x="2005" y="2758"/>
                  </a:lnTo>
                  <a:lnTo>
                    <a:pt x="4161" y="527"/>
                  </a:lnTo>
                  <a:cubicBezTo>
                    <a:pt x="4286" y="402"/>
                    <a:pt x="4286" y="201"/>
                    <a:pt x="4161" y="76"/>
                  </a:cubicBezTo>
                  <a:cubicBezTo>
                    <a:pt x="4111" y="26"/>
                    <a:pt x="4035" y="1"/>
                    <a:pt x="3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652;p42">
              <a:extLst>
                <a:ext uri="{FF2B5EF4-FFF2-40B4-BE49-F238E27FC236}">
                  <a16:creationId xmlns:a16="http://schemas.microsoft.com/office/drawing/2014/main" id="{0368DD45-A47D-C5CF-6483-8A9F9F38F9A0}"/>
                </a:ext>
              </a:extLst>
            </p:cNvPr>
            <p:cNvSpPr/>
            <p:nvPr/>
          </p:nvSpPr>
          <p:spPr>
            <a:xfrm>
              <a:off x="7932594" y="4820260"/>
              <a:ext cx="81382" cy="135465"/>
            </a:xfrm>
            <a:custGeom>
              <a:avLst/>
              <a:gdLst/>
              <a:ahLst/>
              <a:cxnLst/>
              <a:rect l="l" t="t" r="r" b="b"/>
              <a:pathLst>
                <a:path w="3810" h="6342" extrusionOk="0">
                  <a:moveTo>
                    <a:pt x="351" y="1"/>
                  </a:moveTo>
                  <a:cubicBezTo>
                    <a:pt x="301" y="1"/>
                    <a:pt x="251" y="1"/>
                    <a:pt x="201" y="26"/>
                  </a:cubicBezTo>
                  <a:cubicBezTo>
                    <a:pt x="50" y="126"/>
                    <a:pt x="0" y="327"/>
                    <a:pt x="75" y="477"/>
                  </a:cubicBezTo>
                  <a:lnTo>
                    <a:pt x="176" y="653"/>
                  </a:lnTo>
                  <a:lnTo>
                    <a:pt x="251" y="828"/>
                  </a:lnTo>
                  <a:lnTo>
                    <a:pt x="827" y="1881"/>
                  </a:lnTo>
                  <a:lnTo>
                    <a:pt x="2557" y="5064"/>
                  </a:lnTo>
                  <a:lnTo>
                    <a:pt x="3158" y="6191"/>
                  </a:lnTo>
                  <a:cubicBezTo>
                    <a:pt x="3208" y="6292"/>
                    <a:pt x="3334" y="6342"/>
                    <a:pt x="3434" y="6342"/>
                  </a:cubicBezTo>
                  <a:cubicBezTo>
                    <a:pt x="3509" y="6342"/>
                    <a:pt x="3559" y="6342"/>
                    <a:pt x="3609" y="6317"/>
                  </a:cubicBezTo>
                  <a:cubicBezTo>
                    <a:pt x="3760" y="6217"/>
                    <a:pt x="3810" y="6016"/>
                    <a:pt x="3709" y="5866"/>
                  </a:cubicBezTo>
                  <a:lnTo>
                    <a:pt x="3634" y="5715"/>
                  </a:lnTo>
                  <a:lnTo>
                    <a:pt x="3609" y="5640"/>
                  </a:lnTo>
                  <a:lnTo>
                    <a:pt x="3258" y="5014"/>
                  </a:lnTo>
                  <a:lnTo>
                    <a:pt x="2231" y="3109"/>
                  </a:lnTo>
                  <a:lnTo>
                    <a:pt x="1203" y="1229"/>
                  </a:lnTo>
                  <a:lnTo>
                    <a:pt x="1003" y="853"/>
                  </a:lnTo>
                  <a:lnTo>
                    <a:pt x="627" y="151"/>
                  </a:lnTo>
                  <a:cubicBezTo>
                    <a:pt x="577" y="51"/>
                    <a:pt x="476"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653;p42">
              <a:extLst>
                <a:ext uri="{FF2B5EF4-FFF2-40B4-BE49-F238E27FC236}">
                  <a16:creationId xmlns:a16="http://schemas.microsoft.com/office/drawing/2014/main" id="{BADCD21E-7D78-7D35-B8A3-79C4A592731C}"/>
                </a:ext>
              </a:extLst>
            </p:cNvPr>
            <p:cNvSpPr/>
            <p:nvPr/>
          </p:nvSpPr>
          <p:spPr>
            <a:xfrm>
              <a:off x="7940091" y="4910741"/>
              <a:ext cx="225391" cy="225391"/>
            </a:xfrm>
            <a:custGeom>
              <a:avLst/>
              <a:gdLst/>
              <a:ahLst/>
              <a:cxnLst/>
              <a:rect l="l" t="t" r="r" b="b"/>
              <a:pathLst>
                <a:path w="10552" h="10552" extrusionOk="0">
                  <a:moveTo>
                    <a:pt x="5288" y="1"/>
                  </a:moveTo>
                  <a:cubicBezTo>
                    <a:pt x="2381" y="1"/>
                    <a:pt x="0" y="2382"/>
                    <a:pt x="0" y="5289"/>
                  </a:cubicBezTo>
                  <a:cubicBezTo>
                    <a:pt x="0" y="8171"/>
                    <a:pt x="2381" y="10552"/>
                    <a:pt x="5288" y="10552"/>
                  </a:cubicBezTo>
                  <a:cubicBezTo>
                    <a:pt x="8196" y="10552"/>
                    <a:pt x="10551" y="8171"/>
                    <a:pt x="10551" y="5289"/>
                  </a:cubicBezTo>
                  <a:cubicBezTo>
                    <a:pt x="10551" y="2382"/>
                    <a:pt x="8196" y="1"/>
                    <a:pt x="5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654;p42">
              <a:extLst>
                <a:ext uri="{FF2B5EF4-FFF2-40B4-BE49-F238E27FC236}">
                  <a16:creationId xmlns:a16="http://schemas.microsoft.com/office/drawing/2014/main" id="{C12ABDC8-B03F-1E1C-6F7F-68F231D82968}"/>
                </a:ext>
              </a:extLst>
            </p:cNvPr>
            <p:cNvSpPr/>
            <p:nvPr/>
          </p:nvSpPr>
          <p:spPr>
            <a:xfrm>
              <a:off x="7995221" y="4573488"/>
              <a:ext cx="114041" cy="114041"/>
            </a:xfrm>
            <a:custGeom>
              <a:avLst/>
              <a:gdLst/>
              <a:ahLst/>
              <a:cxnLst/>
              <a:rect l="l" t="t" r="r" b="b"/>
              <a:pathLst>
                <a:path w="5339" h="5339" extrusionOk="0">
                  <a:moveTo>
                    <a:pt x="2657" y="0"/>
                  </a:moveTo>
                  <a:cubicBezTo>
                    <a:pt x="1204" y="0"/>
                    <a:pt x="1" y="1203"/>
                    <a:pt x="1" y="2657"/>
                  </a:cubicBezTo>
                  <a:cubicBezTo>
                    <a:pt x="1" y="4135"/>
                    <a:pt x="1204" y="5338"/>
                    <a:pt x="2657" y="5338"/>
                  </a:cubicBezTo>
                  <a:cubicBezTo>
                    <a:pt x="4136" y="5338"/>
                    <a:pt x="5339" y="4135"/>
                    <a:pt x="5339" y="2657"/>
                  </a:cubicBezTo>
                  <a:cubicBezTo>
                    <a:pt x="5339" y="1203"/>
                    <a:pt x="4136" y="0"/>
                    <a:pt x="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655;p42">
              <a:extLst>
                <a:ext uri="{FF2B5EF4-FFF2-40B4-BE49-F238E27FC236}">
                  <a16:creationId xmlns:a16="http://schemas.microsoft.com/office/drawing/2014/main" id="{38534111-97B3-019A-C038-1867817EA42D}"/>
                </a:ext>
              </a:extLst>
            </p:cNvPr>
            <p:cNvSpPr/>
            <p:nvPr/>
          </p:nvSpPr>
          <p:spPr>
            <a:xfrm>
              <a:off x="7640816" y="4750669"/>
              <a:ext cx="114062" cy="114062"/>
            </a:xfrm>
            <a:custGeom>
              <a:avLst/>
              <a:gdLst/>
              <a:ahLst/>
              <a:cxnLst/>
              <a:rect l="l" t="t" r="r" b="b"/>
              <a:pathLst>
                <a:path w="5340" h="5340" extrusionOk="0">
                  <a:moveTo>
                    <a:pt x="2658" y="1"/>
                  </a:moveTo>
                  <a:cubicBezTo>
                    <a:pt x="1179" y="1"/>
                    <a:pt x="1" y="1204"/>
                    <a:pt x="1" y="2683"/>
                  </a:cubicBezTo>
                  <a:cubicBezTo>
                    <a:pt x="1" y="4136"/>
                    <a:pt x="1179" y="5339"/>
                    <a:pt x="2658" y="5339"/>
                  </a:cubicBezTo>
                  <a:cubicBezTo>
                    <a:pt x="4136" y="5339"/>
                    <a:pt x="5339" y="4136"/>
                    <a:pt x="5339" y="2683"/>
                  </a:cubicBezTo>
                  <a:cubicBezTo>
                    <a:pt x="5339" y="1204"/>
                    <a:pt x="4136" y="1"/>
                    <a:pt x="2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656;p42">
              <a:extLst>
                <a:ext uri="{FF2B5EF4-FFF2-40B4-BE49-F238E27FC236}">
                  <a16:creationId xmlns:a16="http://schemas.microsoft.com/office/drawing/2014/main" id="{9F04B9D2-EA2F-FA7F-4CD1-914C4D372156}"/>
                </a:ext>
              </a:extLst>
            </p:cNvPr>
            <p:cNvSpPr/>
            <p:nvPr/>
          </p:nvSpPr>
          <p:spPr>
            <a:xfrm>
              <a:off x="7826050" y="4686973"/>
              <a:ext cx="167591" cy="168125"/>
            </a:xfrm>
            <a:custGeom>
              <a:avLst/>
              <a:gdLst/>
              <a:ahLst/>
              <a:cxnLst/>
              <a:rect l="l" t="t" r="r" b="b"/>
              <a:pathLst>
                <a:path w="7846" h="7871" extrusionOk="0">
                  <a:moveTo>
                    <a:pt x="3936" y="0"/>
                  </a:moveTo>
                  <a:cubicBezTo>
                    <a:pt x="1755" y="0"/>
                    <a:pt x="1" y="1755"/>
                    <a:pt x="1" y="3935"/>
                  </a:cubicBezTo>
                  <a:cubicBezTo>
                    <a:pt x="1" y="6091"/>
                    <a:pt x="1755" y="7870"/>
                    <a:pt x="3936" y="7870"/>
                  </a:cubicBezTo>
                  <a:cubicBezTo>
                    <a:pt x="6091" y="7870"/>
                    <a:pt x="7845" y="6091"/>
                    <a:pt x="7845" y="3935"/>
                  </a:cubicBezTo>
                  <a:cubicBezTo>
                    <a:pt x="7845" y="1755"/>
                    <a:pt x="6091" y="0"/>
                    <a:pt x="3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657;p42">
              <a:extLst>
                <a:ext uri="{FF2B5EF4-FFF2-40B4-BE49-F238E27FC236}">
                  <a16:creationId xmlns:a16="http://schemas.microsoft.com/office/drawing/2014/main" id="{A38B119A-F538-458F-B209-36F6FE8B040E}"/>
                </a:ext>
              </a:extLst>
            </p:cNvPr>
            <p:cNvSpPr/>
            <p:nvPr/>
          </p:nvSpPr>
          <p:spPr>
            <a:xfrm>
              <a:off x="6667035" y="5030656"/>
              <a:ext cx="50346" cy="34518"/>
            </a:xfrm>
            <a:custGeom>
              <a:avLst/>
              <a:gdLst/>
              <a:ahLst/>
              <a:cxnLst/>
              <a:rect l="l" t="t" r="r" b="b"/>
              <a:pathLst>
                <a:path w="2357" h="1616" extrusionOk="0">
                  <a:moveTo>
                    <a:pt x="1103" y="1"/>
                  </a:moveTo>
                  <a:cubicBezTo>
                    <a:pt x="853" y="1"/>
                    <a:pt x="627" y="26"/>
                    <a:pt x="377" y="76"/>
                  </a:cubicBezTo>
                  <a:cubicBezTo>
                    <a:pt x="377" y="76"/>
                    <a:pt x="352" y="76"/>
                    <a:pt x="327" y="101"/>
                  </a:cubicBezTo>
                  <a:cubicBezTo>
                    <a:pt x="301" y="126"/>
                    <a:pt x="276" y="126"/>
                    <a:pt x="251" y="151"/>
                  </a:cubicBezTo>
                  <a:cubicBezTo>
                    <a:pt x="251" y="151"/>
                    <a:pt x="226" y="176"/>
                    <a:pt x="226" y="201"/>
                  </a:cubicBezTo>
                  <a:cubicBezTo>
                    <a:pt x="176" y="226"/>
                    <a:pt x="151" y="226"/>
                    <a:pt x="101" y="251"/>
                  </a:cubicBezTo>
                  <a:cubicBezTo>
                    <a:pt x="51" y="251"/>
                    <a:pt x="1" y="301"/>
                    <a:pt x="1" y="352"/>
                  </a:cubicBezTo>
                  <a:cubicBezTo>
                    <a:pt x="1" y="427"/>
                    <a:pt x="76" y="477"/>
                    <a:pt x="151" y="477"/>
                  </a:cubicBezTo>
                  <a:cubicBezTo>
                    <a:pt x="176" y="477"/>
                    <a:pt x="201" y="502"/>
                    <a:pt x="251" y="502"/>
                  </a:cubicBezTo>
                  <a:lnTo>
                    <a:pt x="226" y="502"/>
                  </a:lnTo>
                  <a:cubicBezTo>
                    <a:pt x="201" y="527"/>
                    <a:pt x="201" y="552"/>
                    <a:pt x="201" y="602"/>
                  </a:cubicBezTo>
                  <a:cubicBezTo>
                    <a:pt x="201" y="627"/>
                    <a:pt x="226" y="677"/>
                    <a:pt x="251" y="702"/>
                  </a:cubicBezTo>
                  <a:cubicBezTo>
                    <a:pt x="251" y="702"/>
                    <a:pt x="251" y="727"/>
                    <a:pt x="251" y="753"/>
                  </a:cubicBezTo>
                  <a:cubicBezTo>
                    <a:pt x="251" y="828"/>
                    <a:pt x="301" y="878"/>
                    <a:pt x="352" y="878"/>
                  </a:cubicBezTo>
                  <a:lnTo>
                    <a:pt x="452" y="878"/>
                  </a:lnTo>
                  <a:cubicBezTo>
                    <a:pt x="452" y="878"/>
                    <a:pt x="452" y="878"/>
                    <a:pt x="452" y="903"/>
                  </a:cubicBezTo>
                  <a:lnTo>
                    <a:pt x="477" y="903"/>
                  </a:lnTo>
                  <a:cubicBezTo>
                    <a:pt x="452" y="928"/>
                    <a:pt x="452" y="928"/>
                    <a:pt x="452" y="953"/>
                  </a:cubicBezTo>
                  <a:cubicBezTo>
                    <a:pt x="402" y="928"/>
                    <a:pt x="352" y="928"/>
                    <a:pt x="276" y="903"/>
                  </a:cubicBezTo>
                  <a:cubicBezTo>
                    <a:pt x="226" y="903"/>
                    <a:pt x="176" y="928"/>
                    <a:pt x="151" y="978"/>
                  </a:cubicBezTo>
                  <a:cubicBezTo>
                    <a:pt x="151" y="1003"/>
                    <a:pt x="151" y="1003"/>
                    <a:pt x="151" y="1028"/>
                  </a:cubicBezTo>
                  <a:cubicBezTo>
                    <a:pt x="151" y="1078"/>
                    <a:pt x="176" y="1128"/>
                    <a:pt x="226" y="1128"/>
                  </a:cubicBezTo>
                  <a:cubicBezTo>
                    <a:pt x="276" y="1154"/>
                    <a:pt x="301" y="1154"/>
                    <a:pt x="327" y="1179"/>
                  </a:cubicBezTo>
                  <a:lnTo>
                    <a:pt x="352" y="1179"/>
                  </a:lnTo>
                  <a:cubicBezTo>
                    <a:pt x="728" y="1329"/>
                    <a:pt x="1103" y="1479"/>
                    <a:pt x="1479" y="1605"/>
                  </a:cubicBezTo>
                  <a:cubicBezTo>
                    <a:pt x="1494" y="1612"/>
                    <a:pt x="1509" y="1615"/>
                    <a:pt x="1523" y="1615"/>
                  </a:cubicBezTo>
                  <a:cubicBezTo>
                    <a:pt x="1557" y="1615"/>
                    <a:pt x="1587" y="1597"/>
                    <a:pt x="1605" y="1580"/>
                  </a:cubicBezTo>
                  <a:cubicBezTo>
                    <a:pt x="1605" y="1555"/>
                    <a:pt x="1630" y="1555"/>
                    <a:pt x="1630" y="1529"/>
                  </a:cubicBezTo>
                  <a:cubicBezTo>
                    <a:pt x="1655" y="1529"/>
                    <a:pt x="1655" y="1504"/>
                    <a:pt x="1680" y="1479"/>
                  </a:cubicBezTo>
                  <a:cubicBezTo>
                    <a:pt x="1680" y="1454"/>
                    <a:pt x="1680" y="1454"/>
                    <a:pt x="1680" y="1429"/>
                  </a:cubicBezTo>
                  <a:cubicBezTo>
                    <a:pt x="1830" y="1454"/>
                    <a:pt x="2006" y="1479"/>
                    <a:pt x="2181" y="1479"/>
                  </a:cubicBezTo>
                  <a:cubicBezTo>
                    <a:pt x="2231" y="1479"/>
                    <a:pt x="2256" y="1429"/>
                    <a:pt x="2281" y="1379"/>
                  </a:cubicBezTo>
                  <a:cubicBezTo>
                    <a:pt x="2281" y="1329"/>
                    <a:pt x="2256" y="1279"/>
                    <a:pt x="2206" y="1254"/>
                  </a:cubicBezTo>
                  <a:cubicBezTo>
                    <a:pt x="2156" y="1254"/>
                    <a:pt x="2131" y="1229"/>
                    <a:pt x="2081" y="1229"/>
                  </a:cubicBezTo>
                  <a:lnTo>
                    <a:pt x="2106" y="1229"/>
                  </a:lnTo>
                  <a:cubicBezTo>
                    <a:pt x="2156" y="1229"/>
                    <a:pt x="2206" y="1179"/>
                    <a:pt x="2206" y="1154"/>
                  </a:cubicBezTo>
                  <a:cubicBezTo>
                    <a:pt x="2206" y="1128"/>
                    <a:pt x="2206" y="1103"/>
                    <a:pt x="2206" y="1103"/>
                  </a:cubicBezTo>
                  <a:lnTo>
                    <a:pt x="2231" y="1103"/>
                  </a:lnTo>
                  <a:cubicBezTo>
                    <a:pt x="2281" y="1103"/>
                    <a:pt x="2332" y="1078"/>
                    <a:pt x="2332" y="1028"/>
                  </a:cubicBezTo>
                  <a:cubicBezTo>
                    <a:pt x="2357" y="953"/>
                    <a:pt x="2307" y="903"/>
                    <a:pt x="2256" y="878"/>
                  </a:cubicBezTo>
                  <a:lnTo>
                    <a:pt x="2206" y="878"/>
                  </a:lnTo>
                  <a:cubicBezTo>
                    <a:pt x="2231" y="853"/>
                    <a:pt x="2256" y="828"/>
                    <a:pt x="2256" y="803"/>
                  </a:cubicBezTo>
                  <a:cubicBezTo>
                    <a:pt x="2256" y="778"/>
                    <a:pt x="2256" y="753"/>
                    <a:pt x="2231" y="727"/>
                  </a:cubicBezTo>
                  <a:cubicBezTo>
                    <a:pt x="2231" y="702"/>
                    <a:pt x="2206" y="677"/>
                    <a:pt x="2156" y="677"/>
                  </a:cubicBezTo>
                  <a:cubicBezTo>
                    <a:pt x="2131" y="652"/>
                    <a:pt x="2081" y="627"/>
                    <a:pt x="2031" y="627"/>
                  </a:cubicBezTo>
                  <a:lnTo>
                    <a:pt x="2056" y="627"/>
                  </a:lnTo>
                  <a:cubicBezTo>
                    <a:pt x="2131" y="602"/>
                    <a:pt x="2156" y="552"/>
                    <a:pt x="2156" y="502"/>
                  </a:cubicBezTo>
                  <a:cubicBezTo>
                    <a:pt x="2156" y="452"/>
                    <a:pt x="2131" y="402"/>
                    <a:pt x="2081" y="377"/>
                  </a:cubicBezTo>
                  <a:lnTo>
                    <a:pt x="2106" y="377"/>
                  </a:lnTo>
                  <a:cubicBezTo>
                    <a:pt x="2156" y="377"/>
                    <a:pt x="2206" y="352"/>
                    <a:pt x="2231" y="301"/>
                  </a:cubicBezTo>
                  <a:cubicBezTo>
                    <a:pt x="2231" y="276"/>
                    <a:pt x="2231" y="226"/>
                    <a:pt x="2206" y="201"/>
                  </a:cubicBezTo>
                  <a:cubicBezTo>
                    <a:pt x="2206" y="201"/>
                    <a:pt x="2231" y="201"/>
                    <a:pt x="2231" y="176"/>
                  </a:cubicBezTo>
                  <a:cubicBezTo>
                    <a:pt x="2231" y="101"/>
                    <a:pt x="2156" y="51"/>
                    <a:pt x="2081" y="51"/>
                  </a:cubicBezTo>
                  <a:lnTo>
                    <a:pt x="1981" y="51"/>
                  </a:lnTo>
                  <a:cubicBezTo>
                    <a:pt x="1981" y="26"/>
                    <a:pt x="1931" y="1"/>
                    <a:pt x="1906" y="1"/>
                  </a:cubicBezTo>
                  <a:cubicBezTo>
                    <a:pt x="1822" y="9"/>
                    <a:pt x="1736" y="12"/>
                    <a:pt x="1648" y="12"/>
                  </a:cubicBezTo>
                  <a:cubicBezTo>
                    <a:pt x="1474" y="12"/>
                    <a:pt x="1296" y="1"/>
                    <a:pt x="1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658;p42">
              <a:extLst>
                <a:ext uri="{FF2B5EF4-FFF2-40B4-BE49-F238E27FC236}">
                  <a16:creationId xmlns:a16="http://schemas.microsoft.com/office/drawing/2014/main" id="{01956B9C-2D2C-D9CD-9838-ED8BC05A5F67}"/>
                </a:ext>
              </a:extLst>
            </p:cNvPr>
            <p:cNvSpPr/>
            <p:nvPr/>
          </p:nvSpPr>
          <p:spPr>
            <a:xfrm>
              <a:off x="6656334" y="5020489"/>
              <a:ext cx="45518" cy="21040"/>
            </a:xfrm>
            <a:custGeom>
              <a:avLst/>
              <a:gdLst/>
              <a:ahLst/>
              <a:cxnLst/>
              <a:rect l="l" t="t" r="r" b="b"/>
              <a:pathLst>
                <a:path w="2131" h="985" extrusionOk="0">
                  <a:moveTo>
                    <a:pt x="126" y="0"/>
                  </a:moveTo>
                  <a:cubicBezTo>
                    <a:pt x="76" y="0"/>
                    <a:pt x="26" y="0"/>
                    <a:pt x="26" y="51"/>
                  </a:cubicBezTo>
                  <a:cubicBezTo>
                    <a:pt x="0" y="101"/>
                    <a:pt x="26" y="176"/>
                    <a:pt x="76" y="201"/>
                  </a:cubicBezTo>
                  <a:cubicBezTo>
                    <a:pt x="376" y="326"/>
                    <a:pt x="677" y="427"/>
                    <a:pt x="978" y="552"/>
                  </a:cubicBezTo>
                  <a:cubicBezTo>
                    <a:pt x="1329" y="677"/>
                    <a:pt x="1655" y="802"/>
                    <a:pt x="1955" y="978"/>
                  </a:cubicBezTo>
                  <a:cubicBezTo>
                    <a:pt x="1965" y="983"/>
                    <a:pt x="1975" y="985"/>
                    <a:pt x="1986" y="985"/>
                  </a:cubicBezTo>
                  <a:cubicBezTo>
                    <a:pt x="2032" y="985"/>
                    <a:pt x="2085" y="948"/>
                    <a:pt x="2106" y="928"/>
                  </a:cubicBezTo>
                  <a:cubicBezTo>
                    <a:pt x="2131" y="853"/>
                    <a:pt x="2106" y="802"/>
                    <a:pt x="2056" y="777"/>
                  </a:cubicBezTo>
                  <a:cubicBezTo>
                    <a:pt x="1755" y="627"/>
                    <a:pt x="1454" y="502"/>
                    <a:pt x="1153" y="376"/>
                  </a:cubicBezTo>
                  <a:cubicBezTo>
                    <a:pt x="802" y="251"/>
                    <a:pt x="477" y="126"/>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659;p42">
              <a:extLst>
                <a:ext uri="{FF2B5EF4-FFF2-40B4-BE49-F238E27FC236}">
                  <a16:creationId xmlns:a16="http://schemas.microsoft.com/office/drawing/2014/main" id="{045F5A9E-2BFE-9B94-D51F-150FDD0A57E4}"/>
                </a:ext>
              </a:extLst>
            </p:cNvPr>
            <p:cNvSpPr/>
            <p:nvPr/>
          </p:nvSpPr>
          <p:spPr>
            <a:xfrm>
              <a:off x="6653664" y="5019421"/>
              <a:ext cx="46586" cy="18434"/>
            </a:xfrm>
            <a:custGeom>
              <a:avLst/>
              <a:gdLst/>
              <a:ahLst/>
              <a:cxnLst/>
              <a:rect l="l" t="t" r="r" b="b"/>
              <a:pathLst>
                <a:path w="2181" h="863" extrusionOk="0">
                  <a:moveTo>
                    <a:pt x="100" y="0"/>
                  </a:moveTo>
                  <a:cubicBezTo>
                    <a:pt x="50" y="0"/>
                    <a:pt x="0" y="25"/>
                    <a:pt x="0" y="76"/>
                  </a:cubicBezTo>
                  <a:cubicBezTo>
                    <a:pt x="0" y="101"/>
                    <a:pt x="0" y="126"/>
                    <a:pt x="25" y="151"/>
                  </a:cubicBezTo>
                  <a:cubicBezTo>
                    <a:pt x="25" y="176"/>
                    <a:pt x="50" y="201"/>
                    <a:pt x="75" y="201"/>
                  </a:cubicBezTo>
                  <a:cubicBezTo>
                    <a:pt x="276" y="251"/>
                    <a:pt x="476" y="301"/>
                    <a:pt x="677" y="351"/>
                  </a:cubicBezTo>
                  <a:lnTo>
                    <a:pt x="652" y="351"/>
                  </a:lnTo>
                  <a:cubicBezTo>
                    <a:pt x="1128" y="502"/>
                    <a:pt x="1579" y="652"/>
                    <a:pt x="2030" y="852"/>
                  </a:cubicBezTo>
                  <a:cubicBezTo>
                    <a:pt x="2044" y="859"/>
                    <a:pt x="2057" y="862"/>
                    <a:pt x="2070" y="862"/>
                  </a:cubicBezTo>
                  <a:cubicBezTo>
                    <a:pt x="2105" y="862"/>
                    <a:pt x="2137" y="839"/>
                    <a:pt x="2156" y="802"/>
                  </a:cubicBezTo>
                  <a:cubicBezTo>
                    <a:pt x="2181" y="752"/>
                    <a:pt x="2156" y="677"/>
                    <a:pt x="2105" y="652"/>
                  </a:cubicBezTo>
                  <a:cubicBezTo>
                    <a:pt x="1780" y="502"/>
                    <a:pt x="1454" y="376"/>
                    <a:pt x="1103" y="276"/>
                  </a:cubicBezTo>
                  <a:cubicBezTo>
                    <a:pt x="777" y="176"/>
                    <a:pt x="451" y="76"/>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660;p42">
              <a:extLst>
                <a:ext uri="{FF2B5EF4-FFF2-40B4-BE49-F238E27FC236}">
                  <a16:creationId xmlns:a16="http://schemas.microsoft.com/office/drawing/2014/main" id="{E0555D75-4986-7CC6-79CD-667987B04971}"/>
                </a:ext>
              </a:extLst>
            </p:cNvPr>
            <p:cNvSpPr/>
            <p:nvPr/>
          </p:nvSpPr>
          <p:spPr>
            <a:xfrm>
              <a:off x="6644030" y="5016195"/>
              <a:ext cx="55152" cy="21061"/>
            </a:xfrm>
            <a:custGeom>
              <a:avLst/>
              <a:gdLst/>
              <a:ahLst/>
              <a:cxnLst/>
              <a:rect l="l" t="t" r="r" b="b"/>
              <a:pathLst>
                <a:path w="2582" h="986" extrusionOk="0">
                  <a:moveTo>
                    <a:pt x="100" y="1"/>
                  </a:moveTo>
                  <a:cubicBezTo>
                    <a:pt x="50" y="1"/>
                    <a:pt x="0" y="51"/>
                    <a:pt x="0" y="101"/>
                  </a:cubicBezTo>
                  <a:cubicBezTo>
                    <a:pt x="0" y="151"/>
                    <a:pt x="25" y="201"/>
                    <a:pt x="75" y="227"/>
                  </a:cubicBezTo>
                  <a:cubicBezTo>
                    <a:pt x="226" y="227"/>
                    <a:pt x="376" y="252"/>
                    <a:pt x="526" y="277"/>
                  </a:cubicBezTo>
                  <a:cubicBezTo>
                    <a:pt x="702" y="327"/>
                    <a:pt x="877" y="352"/>
                    <a:pt x="1053" y="402"/>
                  </a:cubicBezTo>
                  <a:lnTo>
                    <a:pt x="1003" y="402"/>
                  </a:lnTo>
                  <a:cubicBezTo>
                    <a:pt x="1253" y="477"/>
                    <a:pt x="1504" y="552"/>
                    <a:pt x="1729" y="653"/>
                  </a:cubicBezTo>
                  <a:cubicBezTo>
                    <a:pt x="1980" y="753"/>
                    <a:pt x="2206" y="853"/>
                    <a:pt x="2406" y="978"/>
                  </a:cubicBezTo>
                  <a:cubicBezTo>
                    <a:pt x="2415" y="983"/>
                    <a:pt x="2425" y="985"/>
                    <a:pt x="2436" y="985"/>
                  </a:cubicBezTo>
                  <a:cubicBezTo>
                    <a:pt x="2482" y="985"/>
                    <a:pt x="2536" y="944"/>
                    <a:pt x="2556" y="903"/>
                  </a:cubicBezTo>
                  <a:cubicBezTo>
                    <a:pt x="2581" y="853"/>
                    <a:pt x="2556" y="803"/>
                    <a:pt x="2506" y="778"/>
                  </a:cubicBezTo>
                  <a:cubicBezTo>
                    <a:pt x="1754" y="402"/>
                    <a:pt x="952" y="10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661;p42">
              <a:extLst>
                <a:ext uri="{FF2B5EF4-FFF2-40B4-BE49-F238E27FC236}">
                  <a16:creationId xmlns:a16="http://schemas.microsoft.com/office/drawing/2014/main" id="{03F7DC05-DBA2-AB68-6700-ACBD8F30DF7A}"/>
                </a:ext>
              </a:extLst>
            </p:cNvPr>
            <p:cNvSpPr/>
            <p:nvPr/>
          </p:nvSpPr>
          <p:spPr>
            <a:xfrm>
              <a:off x="6642941" y="5016195"/>
              <a:ext cx="57309" cy="20591"/>
            </a:xfrm>
            <a:custGeom>
              <a:avLst/>
              <a:gdLst/>
              <a:ahLst/>
              <a:cxnLst/>
              <a:rect l="l" t="t" r="r" b="b"/>
              <a:pathLst>
                <a:path w="2683" h="964" extrusionOk="0">
                  <a:moveTo>
                    <a:pt x="126" y="1"/>
                  </a:moveTo>
                  <a:cubicBezTo>
                    <a:pt x="101" y="1"/>
                    <a:pt x="76" y="1"/>
                    <a:pt x="51" y="26"/>
                  </a:cubicBezTo>
                  <a:cubicBezTo>
                    <a:pt x="26" y="51"/>
                    <a:pt x="26" y="76"/>
                    <a:pt x="26" y="101"/>
                  </a:cubicBezTo>
                  <a:cubicBezTo>
                    <a:pt x="1" y="126"/>
                    <a:pt x="26" y="151"/>
                    <a:pt x="26" y="176"/>
                  </a:cubicBezTo>
                  <a:cubicBezTo>
                    <a:pt x="51" y="201"/>
                    <a:pt x="76" y="201"/>
                    <a:pt x="101" y="201"/>
                  </a:cubicBezTo>
                  <a:cubicBezTo>
                    <a:pt x="277" y="227"/>
                    <a:pt x="427" y="252"/>
                    <a:pt x="602" y="277"/>
                  </a:cubicBezTo>
                  <a:cubicBezTo>
                    <a:pt x="778" y="302"/>
                    <a:pt x="953" y="352"/>
                    <a:pt x="1104" y="377"/>
                  </a:cubicBezTo>
                  <a:lnTo>
                    <a:pt x="1079" y="377"/>
                  </a:lnTo>
                  <a:cubicBezTo>
                    <a:pt x="1580" y="527"/>
                    <a:pt x="2056" y="728"/>
                    <a:pt x="2532" y="953"/>
                  </a:cubicBezTo>
                  <a:cubicBezTo>
                    <a:pt x="2546" y="960"/>
                    <a:pt x="2559" y="963"/>
                    <a:pt x="2572" y="963"/>
                  </a:cubicBezTo>
                  <a:cubicBezTo>
                    <a:pt x="2607" y="963"/>
                    <a:pt x="2639" y="940"/>
                    <a:pt x="2658" y="903"/>
                  </a:cubicBezTo>
                  <a:cubicBezTo>
                    <a:pt x="2683" y="853"/>
                    <a:pt x="2658" y="803"/>
                    <a:pt x="2607" y="778"/>
                  </a:cubicBezTo>
                  <a:cubicBezTo>
                    <a:pt x="2206" y="577"/>
                    <a:pt x="1805" y="402"/>
                    <a:pt x="1379" y="252"/>
                  </a:cubicBezTo>
                  <a:cubicBezTo>
                    <a:pt x="1179" y="201"/>
                    <a:pt x="978" y="126"/>
                    <a:pt x="778" y="101"/>
                  </a:cubicBezTo>
                  <a:cubicBezTo>
                    <a:pt x="577" y="51"/>
                    <a:pt x="352" y="26"/>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662;p42">
              <a:extLst>
                <a:ext uri="{FF2B5EF4-FFF2-40B4-BE49-F238E27FC236}">
                  <a16:creationId xmlns:a16="http://schemas.microsoft.com/office/drawing/2014/main" id="{F51EC69C-416D-4136-BFD9-BDD7E89B387B}"/>
                </a:ext>
              </a:extLst>
            </p:cNvPr>
            <p:cNvSpPr/>
            <p:nvPr/>
          </p:nvSpPr>
          <p:spPr>
            <a:xfrm>
              <a:off x="6681496" y="5022091"/>
              <a:ext cx="46052" cy="17302"/>
            </a:xfrm>
            <a:custGeom>
              <a:avLst/>
              <a:gdLst/>
              <a:ahLst/>
              <a:cxnLst/>
              <a:rect l="l" t="t" r="r" b="b"/>
              <a:pathLst>
                <a:path w="2156" h="810" extrusionOk="0">
                  <a:moveTo>
                    <a:pt x="2005" y="1"/>
                  </a:moveTo>
                  <a:cubicBezTo>
                    <a:pt x="1354" y="176"/>
                    <a:pt x="702" y="352"/>
                    <a:pt x="76" y="602"/>
                  </a:cubicBezTo>
                  <a:cubicBezTo>
                    <a:pt x="51" y="627"/>
                    <a:pt x="25" y="627"/>
                    <a:pt x="25" y="652"/>
                  </a:cubicBezTo>
                  <a:cubicBezTo>
                    <a:pt x="0" y="677"/>
                    <a:pt x="0" y="702"/>
                    <a:pt x="0" y="727"/>
                  </a:cubicBezTo>
                  <a:cubicBezTo>
                    <a:pt x="21" y="768"/>
                    <a:pt x="75" y="809"/>
                    <a:pt x="121" y="809"/>
                  </a:cubicBezTo>
                  <a:cubicBezTo>
                    <a:pt x="132" y="809"/>
                    <a:pt x="142" y="807"/>
                    <a:pt x="151" y="803"/>
                  </a:cubicBezTo>
                  <a:cubicBezTo>
                    <a:pt x="777" y="552"/>
                    <a:pt x="1404" y="377"/>
                    <a:pt x="2056" y="201"/>
                  </a:cubicBezTo>
                  <a:cubicBezTo>
                    <a:pt x="2131" y="176"/>
                    <a:pt x="2156" y="126"/>
                    <a:pt x="2131" y="76"/>
                  </a:cubicBezTo>
                  <a:cubicBezTo>
                    <a:pt x="2131" y="26"/>
                    <a:pt x="2081"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663;p42">
              <a:extLst>
                <a:ext uri="{FF2B5EF4-FFF2-40B4-BE49-F238E27FC236}">
                  <a16:creationId xmlns:a16="http://schemas.microsoft.com/office/drawing/2014/main" id="{4CE871E2-A7BC-F3A5-2E59-2C78599FCA3A}"/>
                </a:ext>
              </a:extLst>
            </p:cNvPr>
            <p:cNvSpPr/>
            <p:nvPr/>
          </p:nvSpPr>
          <p:spPr>
            <a:xfrm>
              <a:off x="6682030" y="5020489"/>
              <a:ext cx="49812" cy="16853"/>
            </a:xfrm>
            <a:custGeom>
              <a:avLst/>
              <a:gdLst/>
              <a:ahLst/>
              <a:cxnLst/>
              <a:rect l="l" t="t" r="r" b="b"/>
              <a:pathLst>
                <a:path w="2332" h="789" extrusionOk="0">
                  <a:moveTo>
                    <a:pt x="2231" y="0"/>
                  </a:moveTo>
                  <a:cubicBezTo>
                    <a:pt x="1880" y="51"/>
                    <a:pt x="1504" y="126"/>
                    <a:pt x="1153" y="201"/>
                  </a:cubicBezTo>
                  <a:cubicBezTo>
                    <a:pt x="777" y="301"/>
                    <a:pt x="401" y="427"/>
                    <a:pt x="51" y="602"/>
                  </a:cubicBezTo>
                  <a:cubicBezTo>
                    <a:pt x="26" y="602"/>
                    <a:pt x="0" y="627"/>
                    <a:pt x="0" y="652"/>
                  </a:cubicBezTo>
                  <a:cubicBezTo>
                    <a:pt x="0" y="677"/>
                    <a:pt x="0" y="702"/>
                    <a:pt x="26" y="727"/>
                  </a:cubicBezTo>
                  <a:cubicBezTo>
                    <a:pt x="26" y="752"/>
                    <a:pt x="51" y="777"/>
                    <a:pt x="76" y="777"/>
                  </a:cubicBezTo>
                  <a:cubicBezTo>
                    <a:pt x="84" y="786"/>
                    <a:pt x="92" y="789"/>
                    <a:pt x="101" y="789"/>
                  </a:cubicBezTo>
                  <a:cubicBezTo>
                    <a:pt x="117" y="789"/>
                    <a:pt x="134" y="777"/>
                    <a:pt x="151" y="777"/>
                  </a:cubicBezTo>
                  <a:cubicBezTo>
                    <a:pt x="176" y="777"/>
                    <a:pt x="201" y="752"/>
                    <a:pt x="201" y="752"/>
                  </a:cubicBezTo>
                  <a:cubicBezTo>
                    <a:pt x="477" y="627"/>
                    <a:pt x="777" y="527"/>
                    <a:pt x="1078" y="452"/>
                  </a:cubicBezTo>
                  <a:cubicBezTo>
                    <a:pt x="1379" y="376"/>
                    <a:pt x="1705" y="301"/>
                    <a:pt x="2031" y="251"/>
                  </a:cubicBezTo>
                  <a:lnTo>
                    <a:pt x="2006" y="251"/>
                  </a:lnTo>
                  <a:cubicBezTo>
                    <a:pt x="2081" y="251"/>
                    <a:pt x="2156" y="226"/>
                    <a:pt x="2231" y="226"/>
                  </a:cubicBezTo>
                  <a:cubicBezTo>
                    <a:pt x="2256" y="226"/>
                    <a:pt x="2281" y="201"/>
                    <a:pt x="2306" y="176"/>
                  </a:cubicBezTo>
                  <a:cubicBezTo>
                    <a:pt x="2331" y="176"/>
                    <a:pt x="2331" y="151"/>
                    <a:pt x="2331" y="101"/>
                  </a:cubicBezTo>
                  <a:cubicBezTo>
                    <a:pt x="2331" y="76"/>
                    <a:pt x="2331" y="51"/>
                    <a:pt x="2306" y="51"/>
                  </a:cubicBezTo>
                  <a:cubicBezTo>
                    <a:pt x="2281" y="26"/>
                    <a:pt x="2256" y="0"/>
                    <a:pt x="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664;p42">
              <a:extLst>
                <a:ext uri="{FF2B5EF4-FFF2-40B4-BE49-F238E27FC236}">
                  <a16:creationId xmlns:a16="http://schemas.microsoft.com/office/drawing/2014/main" id="{6FB9E36C-A74C-5CEB-E1ED-CA53BFD3ADF0}"/>
                </a:ext>
              </a:extLst>
            </p:cNvPr>
            <p:cNvSpPr/>
            <p:nvPr/>
          </p:nvSpPr>
          <p:spPr>
            <a:xfrm>
              <a:off x="6684166" y="5017285"/>
              <a:ext cx="48210" cy="18220"/>
            </a:xfrm>
            <a:custGeom>
              <a:avLst/>
              <a:gdLst/>
              <a:ahLst/>
              <a:cxnLst/>
              <a:rect l="l" t="t" r="r" b="b"/>
              <a:pathLst>
                <a:path w="2257" h="853" extrusionOk="0">
                  <a:moveTo>
                    <a:pt x="2106" y="0"/>
                  </a:moveTo>
                  <a:cubicBezTo>
                    <a:pt x="1429" y="176"/>
                    <a:pt x="753" y="376"/>
                    <a:pt x="76" y="652"/>
                  </a:cubicBezTo>
                  <a:cubicBezTo>
                    <a:pt x="51" y="652"/>
                    <a:pt x="26" y="677"/>
                    <a:pt x="26" y="702"/>
                  </a:cubicBezTo>
                  <a:cubicBezTo>
                    <a:pt x="1" y="727"/>
                    <a:pt x="1" y="752"/>
                    <a:pt x="1" y="777"/>
                  </a:cubicBezTo>
                  <a:cubicBezTo>
                    <a:pt x="26" y="802"/>
                    <a:pt x="26" y="827"/>
                    <a:pt x="51" y="827"/>
                  </a:cubicBezTo>
                  <a:cubicBezTo>
                    <a:pt x="76" y="852"/>
                    <a:pt x="101" y="852"/>
                    <a:pt x="126" y="852"/>
                  </a:cubicBezTo>
                  <a:cubicBezTo>
                    <a:pt x="803" y="577"/>
                    <a:pt x="1479" y="376"/>
                    <a:pt x="2181" y="201"/>
                  </a:cubicBezTo>
                  <a:cubicBezTo>
                    <a:pt x="2231" y="201"/>
                    <a:pt x="2256" y="125"/>
                    <a:pt x="2256" y="75"/>
                  </a:cubicBezTo>
                  <a:cubicBezTo>
                    <a:pt x="2231" y="25"/>
                    <a:pt x="2181"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665;p42">
              <a:extLst>
                <a:ext uri="{FF2B5EF4-FFF2-40B4-BE49-F238E27FC236}">
                  <a16:creationId xmlns:a16="http://schemas.microsoft.com/office/drawing/2014/main" id="{0375B01C-2302-7CAE-5C95-1D71A659FEEA}"/>
                </a:ext>
              </a:extLst>
            </p:cNvPr>
            <p:cNvSpPr/>
            <p:nvPr/>
          </p:nvSpPr>
          <p:spPr>
            <a:xfrm>
              <a:off x="6683632" y="5016195"/>
              <a:ext cx="53550" cy="19160"/>
            </a:xfrm>
            <a:custGeom>
              <a:avLst/>
              <a:gdLst/>
              <a:ahLst/>
              <a:cxnLst/>
              <a:rect l="l" t="t" r="r" b="b"/>
              <a:pathLst>
                <a:path w="2507" h="897" extrusionOk="0">
                  <a:moveTo>
                    <a:pt x="2357" y="1"/>
                  </a:moveTo>
                  <a:cubicBezTo>
                    <a:pt x="1580" y="151"/>
                    <a:pt x="828" y="377"/>
                    <a:pt x="101" y="678"/>
                  </a:cubicBezTo>
                  <a:cubicBezTo>
                    <a:pt x="51" y="703"/>
                    <a:pt x="51" y="703"/>
                    <a:pt x="26" y="728"/>
                  </a:cubicBezTo>
                  <a:cubicBezTo>
                    <a:pt x="26" y="753"/>
                    <a:pt x="1" y="778"/>
                    <a:pt x="26" y="828"/>
                  </a:cubicBezTo>
                  <a:cubicBezTo>
                    <a:pt x="26" y="853"/>
                    <a:pt x="51" y="878"/>
                    <a:pt x="76" y="878"/>
                  </a:cubicBezTo>
                  <a:cubicBezTo>
                    <a:pt x="88" y="891"/>
                    <a:pt x="101" y="897"/>
                    <a:pt x="113" y="897"/>
                  </a:cubicBezTo>
                  <a:cubicBezTo>
                    <a:pt x="126" y="897"/>
                    <a:pt x="139" y="891"/>
                    <a:pt x="151" y="878"/>
                  </a:cubicBezTo>
                  <a:cubicBezTo>
                    <a:pt x="878" y="577"/>
                    <a:pt x="1630" y="352"/>
                    <a:pt x="2407" y="201"/>
                  </a:cubicBezTo>
                  <a:cubicBezTo>
                    <a:pt x="2457" y="176"/>
                    <a:pt x="2507" y="126"/>
                    <a:pt x="2482" y="76"/>
                  </a:cubicBezTo>
                  <a:cubicBezTo>
                    <a:pt x="2457" y="26"/>
                    <a:pt x="2432"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666;p42">
              <a:extLst>
                <a:ext uri="{FF2B5EF4-FFF2-40B4-BE49-F238E27FC236}">
                  <a16:creationId xmlns:a16="http://schemas.microsoft.com/office/drawing/2014/main" id="{2A51CC68-B7FF-9A81-5C05-8B45922B07C6}"/>
                </a:ext>
              </a:extLst>
            </p:cNvPr>
            <p:cNvSpPr/>
            <p:nvPr/>
          </p:nvSpPr>
          <p:spPr>
            <a:xfrm>
              <a:off x="6683098" y="5014059"/>
              <a:ext cx="61047" cy="22513"/>
            </a:xfrm>
            <a:custGeom>
              <a:avLst/>
              <a:gdLst/>
              <a:ahLst/>
              <a:cxnLst/>
              <a:rect l="l" t="t" r="r" b="b"/>
              <a:pathLst>
                <a:path w="2858" h="1054" extrusionOk="0">
                  <a:moveTo>
                    <a:pt x="2707" y="1"/>
                  </a:moveTo>
                  <a:cubicBezTo>
                    <a:pt x="2256" y="101"/>
                    <a:pt x="1805" y="201"/>
                    <a:pt x="1354" y="352"/>
                  </a:cubicBezTo>
                  <a:cubicBezTo>
                    <a:pt x="928" y="477"/>
                    <a:pt x="477" y="652"/>
                    <a:pt x="51" y="853"/>
                  </a:cubicBezTo>
                  <a:cubicBezTo>
                    <a:pt x="26" y="853"/>
                    <a:pt x="1" y="878"/>
                    <a:pt x="1" y="903"/>
                  </a:cubicBezTo>
                  <a:cubicBezTo>
                    <a:pt x="1" y="928"/>
                    <a:pt x="1" y="978"/>
                    <a:pt x="26" y="1003"/>
                  </a:cubicBezTo>
                  <a:cubicBezTo>
                    <a:pt x="26" y="1028"/>
                    <a:pt x="51" y="1028"/>
                    <a:pt x="76" y="1053"/>
                  </a:cubicBezTo>
                  <a:cubicBezTo>
                    <a:pt x="101" y="1053"/>
                    <a:pt x="126" y="1053"/>
                    <a:pt x="151" y="1028"/>
                  </a:cubicBezTo>
                  <a:cubicBezTo>
                    <a:pt x="226" y="1003"/>
                    <a:pt x="301" y="978"/>
                    <a:pt x="377" y="928"/>
                  </a:cubicBezTo>
                  <a:lnTo>
                    <a:pt x="351" y="928"/>
                  </a:lnTo>
                  <a:cubicBezTo>
                    <a:pt x="1128" y="602"/>
                    <a:pt x="1930" y="377"/>
                    <a:pt x="2758" y="201"/>
                  </a:cubicBezTo>
                  <a:cubicBezTo>
                    <a:pt x="2808" y="176"/>
                    <a:pt x="2858" y="126"/>
                    <a:pt x="2833" y="76"/>
                  </a:cubicBezTo>
                  <a:cubicBezTo>
                    <a:pt x="2808" y="26"/>
                    <a:pt x="2783"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667;p42">
              <a:extLst>
                <a:ext uri="{FF2B5EF4-FFF2-40B4-BE49-F238E27FC236}">
                  <a16:creationId xmlns:a16="http://schemas.microsoft.com/office/drawing/2014/main" id="{76CC3F1D-101B-7858-F76D-9798968C88D7}"/>
                </a:ext>
              </a:extLst>
            </p:cNvPr>
            <p:cNvSpPr/>
            <p:nvPr/>
          </p:nvSpPr>
          <p:spPr>
            <a:xfrm>
              <a:off x="6662229" y="5021023"/>
              <a:ext cx="35885" cy="15144"/>
            </a:xfrm>
            <a:custGeom>
              <a:avLst/>
              <a:gdLst/>
              <a:ahLst/>
              <a:cxnLst/>
              <a:rect l="l" t="t" r="r" b="b"/>
              <a:pathLst>
                <a:path w="1680" h="709" extrusionOk="0">
                  <a:moveTo>
                    <a:pt x="100" y="1"/>
                  </a:moveTo>
                  <a:cubicBezTo>
                    <a:pt x="75" y="1"/>
                    <a:pt x="25" y="26"/>
                    <a:pt x="0" y="76"/>
                  </a:cubicBezTo>
                  <a:cubicBezTo>
                    <a:pt x="0" y="126"/>
                    <a:pt x="25" y="176"/>
                    <a:pt x="75" y="201"/>
                  </a:cubicBezTo>
                  <a:cubicBezTo>
                    <a:pt x="577" y="351"/>
                    <a:pt x="1053" y="527"/>
                    <a:pt x="1554" y="702"/>
                  </a:cubicBezTo>
                  <a:cubicBezTo>
                    <a:pt x="1563" y="707"/>
                    <a:pt x="1572" y="709"/>
                    <a:pt x="1581" y="709"/>
                  </a:cubicBezTo>
                  <a:cubicBezTo>
                    <a:pt x="1622" y="709"/>
                    <a:pt x="1659" y="668"/>
                    <a:pt x="1679" y="627"/>
                  </a:cubicBezTo>
                  <a:cubicBezTo>
                    <a:pt x="1679" y="602"/>
                    <a:pt x="1679" y="577"/>
                    <a:pt x="1654" y="552"/>
                  </a:cubicBezTo>
                  <a:cubicBezTo>
                    <a:pt x="1654" y="527"/>
                    <a:pt x="1629" y="527"/>
                    <a:pt x="1604" y="502"/>
                  </a:cubicBezTo>
                  <a:cubicBezTo>
                    <a:pt x="1103" y="326"/>
                    <a:pt x="627" y="15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668;p42">
              <a:extLst>
                <a:ext uri="{FF2B5EF4-FFF2-40B4-BE49-F238E27FC236}">
                  <a16:creationId xmlns:a16="http://schemas.microsoft.com/office/drawing/2014/main" id="{AE30D5F3-7D9B-9F6D-D141-FAF6DCF9C390}"/>
                </a:ext>
              </a:extLst>
            </p:cNvPr>
            <p:cNvSpPr/>
            <p:nvPr/>
          </p:nvSpPr>
          <p:spPr>
            <a:xfrm>
              <a:off x="6660606" y="5018353"/>
              <a:ext cx="43938" cy="18754"/>
            </a:xfrm>
            <a:custGeom>
              <a:avLst/>
              <a:gdLst/>
              <a:ahLst/>
              <a:cxnLst/>
              <a:rect l="l" t="t" r="r" b="b"/>
              <a:pathLst>
                <a:path w="2057" h="878" extrusionOk="0">
                  <a:moveTo>
                    <a:pt x="101" y="0"/>
                  </a:moveTo>
                  <a:cubicBezTo>
                    <a:pt x="51" y="0"/>
                    <a:pt x="26" y="50"/>
                    <a:pt x="1" y="75"/>
                  </a:cubicBezTo>
                  <a:cubicBezTo>
                    <a:pt x="1" y="151"/>
                    <a:pt x="26" y="201"/>
                    <a:pt x="76" y="226"/>
                  </a:cubicBezTo>
                  <a:cubicBezTo>
                    <a:pt x="527" y="351"/>
                    <a:pt x="978" y="501"/>
                    <a:pt x="1404" y="677"/>
                  </a:cubicBezTo>
                  <a:cubicBezTo>
                    <a:pt x="1404" y="669"/>
                    <a:pt x="1402" y="664"/>
                    <a:pt x="1399" y="660"/>
                  </a:cubicBezTo>
                  <a:lnTo>
                    <a:pt x="1399" y="660"/>
                  </a:lnTo>
                  <a:cubicBezTo>
                    <a:pt x="1566" y="733"/>
                    <a:pt x="1712" y="805"/>
                    <a:pt x="1881" y="877"/>
                  </a:cubicBezTo>
                  <a:lnTo>
                    <a:pt x="1956" y="877"/>
                  </a:lnTo>
                  <a:cubicBezTo>
                    <a:pt x="1981" y="877"/>
                    <a:pt x="2006" y="852"/>
                    <a:pt x="2031" y="827"/>
                  </a:cubicBezTo>
                  <a:cubicBezTo>
                    <a:pt x="2056" y="777"/>
                    <a:pt x="2031" y="702"/>
                    <a:pt x="1981" y="702"/>
                  </a:cubicBezTo>
                  <a:cubicBezTo>
                    <a:pt x="1379" y="401"/>
                    <a:pt x="753" y="20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669;p42">
              <a:extLst>
                <a:ext uri="{FF2B5EF4-FFF2-40B4-BE49-F238E27FC236}">
                  <a16:creationId xmlns:a16="http://schemas.microsoft.com/office/drawing/2014/main" id="{0661950C-AADA-D754-ADB9-C817F143EAEC}"/>
                </a:ext>
              </a:extLst>
            </p:cNvPr>
            <p:cNvSpPr/>
            <p:nvPr/>
          </p:nvSpPr>
          <p:spPr>
            <a:xfrm>
              <a:off x="6654732" y="5017819"/>
              <a:ext cx="47654" cy="18220"/>
            </a:xfrm>
            <a:custGeom>
              <a:avLst/>
              <a:gdLst/>
              <a:ahLst/>
              <a:cxnLst/>
              <a:rect l="l" t="t" r="r" b="b"/>
              <a:pathLst>
                <a:path w="2231" h="853" extrusionOk="0">
                  <a:moveTo>
                    <a:pt x="126" y="0"/>
                  </a:moveTo>
                  <a:cubicBezTo>
                    <a:pt x="75" y="0"/>
                    <a:pt x="25" y="25"/>
                    <a:pt x="25" y="75"/>
                  </a:cubicBezTo>
                  <a:cubicBezTo>
                    <a:pt x="0" y="125"/>
                    <a:pt x="50" y="201"/>
                    <a:pt x="101" y="201"/>
                  </a:cubicBezTo>
                  <a:cubicBezTo>
                    <a:pt x="777" y="376"/>
                    <a:pt x="1429" y="602"/>
                    <a:pt x="2106" y="852"/>
                  </a:cubicBezTo>
                  <a:cubicBezTo>
                    <a:pt x="2156" y="852"/>
                    <a:pt x="2206" y="827"/>
                    <a:pt x="2231" y="777"/>
                  </a:cubicBezTo>
                  <a:cubicBezTo>
                    <a:pt x="2231" y="727"/>
                    <a:pt x="2231" y="702"/>
                    <a:pt x="2206" y="677"/>
                  </a:cubicBezTo>
                  <a:cubicBezTo>
                    <a:pt x="2206" y="652"/>
                    <a:pt x="2181" y="652"/>
                    <a:pt x="2156" y="627"/>
                  </a:cubicBezTo>
                  <a:cubicBezTo>
                    <a:pt x="1479" y="401"/>
                    <a:pt x="827" y="176"/>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670;p42">
              <a:extLst>
                <a:ext uri="{FF2B5EF4-FFF2-40B4-BE49-F238E27FC236}">
                  <a16:creationId xmlns:a16="http://schemas.microsoft.com/office/drawing/2014/main" id="{58443D42-5AE9-0F0B-6590-513B933FD7CA}"/>
                </a:ext>
              </a:extLst>
            </p:cNvPr>
            <p:cNvSpPr/>
            <p:nvPr/>
          </p:nvSpPr>
          <p:spPr>
            <a:xfrm>
              <a:off x="6650972" y="5016751"/>
              <a:ext cx="50880" cy="17814"/>
            </a:xfrm>
            <a:custGeom>
              <a:avLst/>
              <a:gdLst/>
              <a:ahLst/>
              <a:cxnLst/>
              <a:rect l="l" t="t" r="r" b="b"/>
              <a:pathLst>
                <a:path w="2382" h="834" extrusionOk="0">
                  <a:moveTo>
                    <a:pt x="126" y="0"/>
                  </a:moveTo>
                  <a:cubicBezTo>
                    <a:pt x="76" y="0"/>
                    <a:pt x="26" y="25"/>
                    <a:pt x="26" y="75"/>
                  </a:cubicBezTo>
                  <a:cubicBezTo>
                    <a:pt x="1" y="150"/>
                    <a:pt x="26" y="201"/>
                    <a:pt x="101" y="201"/>
                  </a:cubicBezTo>
                  <a:cubicBezTo>
                    <a:pt x="803" y="401"/>
                    <a:pt x="1530" y="602"/>
                    <a:pt x="2231" y="827"/>
                  </a:cubicBezTo>
                  <a:cubicBezTo>
                    <a:pt x="2245" y="832"/>
                    <a:pt x="2258" y="834"/>
                    <a:pt x="2270" y="834"/>
                  </a:cubicBezTo>
                  <a:cubicBezTo>
                    <a:pt x="2323" y="834"/>
                    <a:pt x="2357" y="793"/>
                    <a:pt x="2357" y="752"/>
                  </a:cubicBezTo>
                  <a:cubicBezTo>
                    <a:pt x="2382" y="702"/>
                    <a:pt x="2357" y="652"/>
                    <a:pt x="2282" y="627"/>
                  </a:cubicBezTo>
                  <a:cubicBezTo>
                    <a:pt x="1580" y="401"/>
                    <a:pt x="853" y="201"/>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671;p42">
              <a:extLst>
                <a:ext uri="{FF2B5EF4-FFF2-40B4-BE49-F238E27FC236}">
                  <a16:creationId xmlns:a16="http://schemas.microsoft.com/office/drawing/2014/main" id="{ADAAA55D-9418-8029-74B0-408223AC2E16}"/>
                </a:ext>
              </a:extLst>
            </p:cNvPr>
            <p:cNvSpPr/>
            <p:nvPr/>
          </p:nvSpPr>
          <p:spPr>
            <a:xfrm>
              <a:off x="6652040" y="5017285"/>
              <a:ext cx="48744" cy="17152"/>
            </a:xfrm>
            <a:custGeom>
              <a:avLst/>
              <a:gdLst/>
              <a:ahLst/>
              <a:cxnLst/>
              <a:rect l="l" t="t" r="r" b="b"/>
              <a:pathLst>
                <a:path w="2282" h="803" extrusionOk="0">
                  <a:moveTo>
                    <a:pt x="101" y="0"/>
                  </a:moveTo>
                  <a:cubicBezTo>
                    <a:pt x="51" y="0"/>
                    <a:pt x="26" y="25"/>
                    <a:pt x="1" y="75"/>
                  </a:cubicBezTo>
                  <a:cubicBezTo>
                    <a:pt x="1" y="125"/>
                    <a:pt x="26" y="176"/>
                    <a:pt x="76" y="201"/>
                  </a:cubicBezTo>
                  <a:cubicBezTo>
                    <a:pt x="778" y="376"/>
                    <a:pt x="1455" y="577"/>
                    <a:pt x="2131" y="802"/>
                  </a:cubicBezTo>
                  <a:cubicBezTo>
                    <a:pt x="2206" y="802"/>
                    <a:pt x="2257" y="777"/>
                    <a:pt x="2282" y="727"/>
                  </a:cubicBezTo>
                  <a:cubicBezTo>
                    <a:pt x="2282" y="652"/>
                    <a:pt x="2257" y="602"/>
                    <a:pt x="2206" y="602"/>
                  </a:cubicBezTo>
                  <a:cubicBezTo>
                    <a:pt x="1505" y="376"/>
                    <a:pt x="828" y="176"/>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672;p42">
              <a:extLst>
                <a:ext uri="{FF2B5EF4-FFF2-40B4-BE49-F238E27FC236}">
                  <a16:creationId xmlns:a16="http://schemas.microsoft.com/office/drawing/2014/main" id="{499E3DA4-D0BE-B9CA-DA39-E625BBBB31F9}"/>
                </a:ext>
              </a:extLst>
            </p:cNvPr>
            <p:cNvSpPr/>
            <p:nvPr/>
          </p:nvSpPr>
          <p:spPr>
            <a:xfrm>
              <a:off x="6646700" y="5015661"/>
              <a:ext cx="55152" cy="19438"/>
            </a:xfrm>
            <a:custGeom>
              <a:avLst/>
              <a:gdLst/>
              <a:ahLst/>
              <a:cxnLst/>
              <a:rect l="l" t="t" r="r" b="b"/>
              <a:pathLst>
                <a:path w="2582" h="910" extrusionOk="0">
                  <a:moveTo>
                    <a:pt x="126" y="1"/>
                  </a:moveTo>
                  <a:cubicBezTo>
                    <a:pt x="76" y="1"/>
                    <a:pt x="50" y="51"/>
                    <a:pt x="25" y="76"/>
                  </a:cubicBezTo>
                  <a:cubicBezTo>
                    <a:pt x="0" y="151"/>
                    <a:pt x="50" y="201"/>
                    <a:pt x="101" y="226"/>
                  </a:cubicBezTo>
                  <a:cubicBezTo>
                    <a:pt x="903" y="427"/>
                    <a:pt x="1680" y="627"/>
                    <a:pt x="2456" y="903"/>
                  </a:cubicBezTo>
                  <a:cubicBezTo>
                    <a:pt x="2466" y="908"/>
                    <a:pt x="2475" y="910"/>
                    <a:pt x="2484" y="910"/>
                  </a:cubicBezTo>
                  <a:cubicBezTo>
                    <a:pt x="2524" y="910"/>
                    <a:pt x="2561" y="869"/>
                    <a:pt x="2582" y="828"/>
                  </a:cubicBezTo>
                  <a:cubicBezTo>
                    <a:pt x="2582" y="803"/>
                    <a:pt x="2582" y="778"/>
                    <a:pt x="2582" y="753"/>
                  </a:cubicBezTo>
                  <a:cubicBezTo>
                    <a:pt x="2557" y="728"/>
                    <a:pt x="2532" y="703"/>
                    <a:pt x="2507" y="703"/>
                  </a:cubicBezTo>
                  <a:cubicBezTo>
                    <a:pt x="1730" y="427"/>
                    <a:pt x="953" y="20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673;p42">
              <a:extLst>
                <a:ext uri="{FF2B5EF4-FFF2-40B4-BE49-F238E27FC236}">
                  <a16:creationId xmlns:a16="http://schemas.microsoft.com/office/drawing/2014/main" id="{42B5296D-A4D1-3EC9-BB23-C505DB55C9A1}"/>
                </a:ext>
              </a:extLst>
            </p:cNvPr>
            <p:cNvSpPr/>
            <p:nvPr/>
          </p:nvSpPr>
          <p:spPr>
            <a:xfrm>
              <a:off x="6642941" y="5014593"/>
              <a:ext cx="56241" cy="19309"/>
            </a:xfrm>
            <a:custGeom>
              <a:avLst/>
              <a:gdLst/>
              <a:ahLst/>
              <a:cxnLst/>
              <a:rect l="l" t="t" r="r" b="b"/>
              <a:pathLst>
                <a:path w="2633" h="904" extrusionOk="0">
                  <a:moveTo>
                    <a:pt x="126" y="1"/>
                  </a:moveTo>
                  <a:cubicBezTo>
                    <a:pt x="76" y="1"/>
                    <a:pt x="26" y="51"/>
                    <a:pt x="26" y="101"/>
                  </a:cubicBezTo>
                  <a:cubicBezTo>
                    <a:pt x="1" y="151"/>
                    <a:pt x="51" y="201"/>
                    <a:pt x="101" y="226"/>
                  </a:cubicBezTo>
                  <a:cubicBezTo>
                    <a:pt x="903" y="427"/>
                    <a:pt x="1705" y="627"/>
                    <a:pt x="2482" y="903"/>
                  </a:cubicBezTo>
                  <a:cubicBezTo>
                    <a:pt x="2557" y="903"/>
                    <a:pt x="2607" y="878"/>
                    <a:pt x="2632" y="828"/>
                  </a:cubicBezTo>
                  <a:cubicBezTo>
                    <a:pt x="2632" y="778"/>
                    <a:pt x="2632" y="753"/>
                    <a:pt x="2607" y="728"/>
                  </a:cubicBezTo>
                  <a:cubicBezTo>
                    <a:pt x="2582" y="703"/>
                    <a:pt x="2582" y="703"/>
                    <a:pt x="2557" y="703"/>
                  </a:cubicBezTo>
                  <a:cubicBezTo>
                    <a:pt x="1755" y="427"/>
                    <a:pt x="953" y="226"/>
                    <a:pt x="151" y="26"/>
                  </a:cubicBezTo>
                  <a:cubicBezTo>
                    <a:pt x="151" y="26"/>
                    <a:pt x="126"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674;p42">
              <a:extLst>
                <a:ext uri="{FF2B5EF4-FFF2-40B4-BE49-F238E27FC236}">
                  <a16:creationId xmlns:a16="http://schemas.microsoft.com/office/drawing/2014/main" id="{DF41EFEE-977B-C779-84B8-B23C09318ED9}"/>
                </a:ext>
              </a:extLst>
            </p:cNvPr>
            <p:cNvSpPr/>
            <p:nvPr/>
          </p:nvSpPr>
          <p:spPr>
            <a:xfrm>
              <a:off x="6643475" y="5014059"/>
              <a:ext cx="59445" cy="21146"/>
            </a:xfrm>
            <a:custGeom>
              <a:avLst/>
              <a:gdLst/>
              <a:ahLst/>
              <a:cxnLst/>
              <a:rect l="l" t="t" r="r" b="b"/>
              <a:pathLst>
                <a:path w="2783" h="990" extrusionOk="0">
                  <a:moveTo>
                    <a:pt x="101" y="1"/>
                  </a:moveTo>
                  <a:cubicBezTo>
                    <a:pt x="51" y="1"/>
                    <a:pt x="26" y="26"/>
                    <a:pt x="1" y="76"/>
                  </a:cubicBezTo>
                  <a:cubicBezTo>
                    <a:pt x="1" y="126"/>
                    <a:pt x="26" y="176"/>
                    <a:pt x="76" y="201"/>
                  </a:cubicBezTo>
                  <a:cubicBezTo>
                    <a:pt x="477" y="301"/>
                    <a:pt x="878" y="402"/>
                    <a:pt x="1279" y="502"/>
                  </a:cubicBezTo>
                  <a:cubicBezTo>
                    <a:pt x="1680" y="627"/>
                    <a:pt x="2056" y="753"/>
                    <a:pt x="2432" y="903"/>
                  </a:cubicBezTo>
                  <a:cubicBezTo>
                    <a:pt x="2432" y="903"/>
                    <a:pt x="2432" y="878"/>
                    <a:pt x="2432" y="878"/>
                  </a:cubicBezTo>
                  <a:cubicBezTo>
                    <a:pt x="2482" y="928"/>
                    <a:pt x="2557" y="953"/>
                    <a:pt x="2633" y="978"/>
                  </a:cubicBezTo>
                  <a:cubicBezTo>
                    <a:pt x="2649" y="978"/>
                    <a:pt x="2666" y="989"/>
                    <a:pt x="2683" y="989"/>
                  </a:cubicBezTo>
                  <a:cubicBezTo>
                    <a:pt x="2691" y="989"/>
                    <a:pt x="2699" y="986"/>
                    <a:pt x="2708" y="978"/>
                  </a:cubicBezTo>
                  <a:cubicBezTo>
                    <a:pt x="2733" y="978"/>
                    <a:pt x="2758" y="953"/>
                    <a:pt x="2783" y="928"/>
                  </a:cubicBezTo>
                  <a:cubicBezTo>
                    <a:pt x="2783" y="903"/>
                    <a:pt x="2783" y="878"/>
                    <a:pt x="2783" y="853"/>
                  </a:cubicBezTo>
                  <a:cubicBezTo>
                    <a:pt x="2783" y="828"/>
                    <a:pt x="2758" y="803"/>
                    <a:pt x="2733" y="803"/>
                  </a:cubicBezTo>
                  <a:cubicBezTo>
                    <a:pt x="2532" y="702"/>
                    <a:pt x="2332" y="627"/>
                    <a:pt x="2131" y="552"/>
                  </a:cubicBezTo>
                  <a:cubicBezTo>
                    <a:pt x="1931" y="477"/>
                    <a:pt x="1705" y="402"/>
                    <a:pt x="1480" y="352"/>
                  </a:cubicBezTo>
                  <a:cubicBezTo>
                    <a:pt x="1029" y="226"/>
                    <a:pt x="577" y="10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675;p42">
              <a:extLst>
                <a:ext uri="{FF2B5EF4-FFF2-40B4-BE49-F238E27FC236}">
                  <a16:creationId xmlns:a16="http://schemas.microsoft.com/office/drawing/2014/main" id="{7F4419BA-6FEE-3A5B-2BA7-F8155987CA2B}"/>
                </a:ext>
              </a:extLst>
            </p:cNvPr>
            <p:cNvSpPr/>
            <p:nvPr/>
          </p:nvSpPr>
          <p:spPr>
            <a:xfrm>
              <a:off x="6618868" y="5007630"/>
              <a:ext cx="81382" cy="25931"/>
            </a:xfrm>
            <a:custGeom>
              <a:avLst/>
              <a:gdLst/>
              <a:ahLst/>
              <a:cxnLst/>
              <a:rect l="l" t="t" r="r" b="b"/>
              <a:pathLst>
                <a:path w="3810" h="1214" extrusionOk="0">
                  <a:moveTo>
                    <a:pt x="100" y="1"/>
                  </a:moveTo>
                  <a:cubicBezTo>
                    <a:pt x="75" y="1"/>
                    <a:pt x="25" y="51"/>
                    <a:pt x="0" y="76"/>
                  </a:cubicBezTo>
                  <a:cubicBezTo>
                    <a:pt x="0" y="151"/>
                    <a:pt x="25" y="201"/>
                    <a:pt x="100" y="227"/>
                  </a:cubicBezTo>
                  <a:cubicBezTo>
                    <a:pt x="1278" y="552"/>
                    <a:pt x="2481" y="853"/>
                    <a:pt x="3684" y="1204"/>
                  </a:cubicBezTo>
                  <a:cubicBezTo>
                    <a:pt x="3697" y="1210"/>
                    <a:pt x="3709" y="1213"/>
                    <a:pt x="3722" y="1213"/>
                  </a:cubicBezTo>
                  <a:cubicBezTo>
                    <a:pt x="3758" y="1213"/>
                    <a:pt x="3791" y="1185"/>
                    <a:pt x="3810" y="1129"/>
                  </a:cubicBezTo>
                  <a:cubicBezTo>
                    <a:pt x="3810" y="1079"/>
                    <a:pt x="3785" y="1029"/>
                    <a:pt x="3734" y="1003"/>
                  </a:cubicBezTo>
                  <a:cubicBezTo>
                    <a:pt x="2531" y="653"/>
                    <a:pt x="1328" y="352"/>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676;p42">
              <a:extLst>
                <a:ext uri="{FF2B5EF4-FFF2-40B4-BE49-F238E27FC236}">
                  <a16:creationId xmlns:a16="http://schemas.microsoft.com/office/drawing/2014/main" id="{44513B60-6202-344D-BB3D-02A0EB74BC2A}"/>
                </a:ext>
              </a:extLst>
            </p:cNvPr>
            <p:cNvSpPr/>
            <p:nvPr/>
          </p:nvSpPr>
          <p:spPr>
            <a:xfrm>
              <a:off x="6654732" y="5017819"/>
              <a:ext cx="48722" cy="16618"/>
            </a:xfrm>
            <a:custGeom>
              <a:avLst/>
              <a:gdLst/>
              <a:ahLst/>
              <a:cxnLst/>
              <a:rect l="l" t="t" r="r" b="b"/>
              <a:pathLst>
                <a:path w="2281" h="778" extrusionOk="0">
                  <a:moveTo>
                    <a:pt x="101" y="0"/>
                  </a:moveTo>
                  <a:cubicBezTo>
                    <a:pt x="75" y="0"/>
                    <a:pt x="25" y="25"/>
                    <a:pt x="0" y="75"/>
                  </a:cubicBezTo>
                  <a:cubicBezTo>
                    <a:pt x="0" y="125"/>
                    <a:pt x="25" y="201"/>
                    <a:pt x="75" y="201"/>
                  </a:cubicBezTo>
                  <a:cubicBezTo>
                    <a:pt x="777" y="376"/>
                    <a:pt x="1454" y="552"/>
                    <a:pt x="2131" y="777"/>
                  </a:cubicBezTo>
                  <a:cubicBezTo>
                    <a:pt x="2181" y="777"/>
                    <a:pt x="2256" y="752"/>
                    <a:pt x="2256" y="677"/>
                  </a:cubicBezTo>
                  <a:cubicBezTo>
                    <a:pt x="2281" y="627"/>
                    <a:pt x="2231" y="577"/>
                    <a:pt x="2181" y="552"/>
                  </a:cubicBezTo>
                  <a:cubicBezTo>
                    <a:pt x="1504" y="351"/>
                    <a:pt x="827" y="176"/>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677;p42">
              <a:extLst>
                <a:ext uri="{FF2B5EF4-FFF2-40B4-BE49-F238E27FC236}">
                  <a16:creationId xmlns:a16="http://schemas.microsoft.com/office/drawing/2014/main" id="{085E4E48-3813-1C00-CBEF-4F9F19379A43}"/>
                </a:ext>
              </a:extLst>
            </p:cNvPr>
            <p:cNvSpPr/>
            <p:nvPr/>
          </p:nvSpPr>
          <p:spPr>
            <a:xfrm>
              <a:off x="6633308" y="5010855"/>
              <a:ext cx="65340" cy="22642"/>
            </a:xfrm>
            <a:custGeom>
              <a:avLst/>
              <a:gdLst/>
              <a:ahLst/>
              <a:cxnLst/>
              <a:rect l="l" t="t" r="r" b="b"/>
              <a:pathLst>
                <a:path w="3059" h="1060" extrusionOk="0">
                  <a:moveTo>
                    <a:pt x="126" y="0"/>
                  </a:moveTo>
                  <a:cubicBezTo>
                    <a:pt x="76" y="0"/>
                    <a:pt x="51" y="50"/>
                    <a:pt x="26" y="101"/>
                  </a:cubicBezTo>
                  <a:cubicBezTo>
                    <a:pt x="1" y="151"/>
                    <a:pt x="51" y="201"/>
                    <a:pt x="101" y="226"/>
                  </a:cubicBezTo>
                  <a:cubicBezTo>
                    <a:pt x="1053" y="426"/>
                    <a:pt x="2006" y="727"/>
                    <a:pt x="2933" y="1053"/>
                  </a:cubicBezTo>
                  <a:cubicBezTo>
                    <a:pt x="2942" y="1058"/>
                    <a:pt x="2952" y="1060"/>
                    <a:pt x="2961" y="1060"/>
                  </a:cubicBezTo>
                  <a:cubicBezTo>
                    <a:pt x="3001" y="1060"/>
                    <a:pt x="3038" y="1019"/>
                    <a:pt x="3058" y="978"/>
                  </a:cubicBezTo>
                  <a:cubicBezTo>
                    <a:pt x="3058" y="953"/>
                    <a:pt x="3058" y="928"/>
                    <a:pt x="3033" y="903"/>
                  </a:cubicBezTo>
                  <a:cubicBezTo>
                    <a:pt x="3033" y="878"/>
                    <a:pt x="3008" y="852"/>
                    <a:pt x="2983" y="852"/>
                  </a:cubicBezTo>
                  <a:cubicBezTo>
                    <a:pt x="2056" y="527"/>
                    <a:pt x="1104" y="226"/>
                    <a:pt x="151" y="25"/>
                  </a:cubicBezTo>
                  <a:cubicBezTo>
                    <a:pt x="151" y="0"/>
                    <a:pt x="12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678;p42">
              <a:extLst>
                <a:ext uri="{FF2B5EF4-FFF2-40B4-BE49-F238E27FC236}">
                  <a16:creationId xmlns:a16="http://schemas.microsoft.com/office/drawing/2014/main" id="{6D1BB03C-F692-8466-3ACC-FB69DF25F80A}"/>
                </a:ext>
              </a:extLst>
            </p:cNvPr>
            <p:cNvSpPr/>
            <p:nvPr/>
          </p:nvSpPr>
          <p:spPr>
            <a:xfrm>
              <a:off x="6614041" y="5005494"/>
              <a:ext cx="78712" cy="26251"/>
            </a:xfrm>
            <a:custGeom>
              <a:avLst/>
              <a:gdLst/>
              <a:ahLst/>
              <a:cxnLst/>
              <a:rect l="l" t="t" r="r" b="b"/>
              <a:pathLst>
                <a:path w="3685" h="1229" extrusionOk="0">
                  <a:moveTo>
                    <a:pt x="126" y="1"/>
                  </a:moveTo>
                  <a:cubicBezTo>
                    <a:pt x="76" y="1"/>
                    <a:pt x="26" y="26"/>
                    <a:pt x="26" y="76"/>
                  </a:cubicBezTo>
                  <a:cubicBezTo>
                    <a:pt x="1" y="126"/>
                    <a:pt x="51" y="201"/>
                    <a:pt x="101" y="201"/>
                  </a:cubicBezTo>
                  <a:cubicBezTo>
                    <a:pt x="1254" y="502"/>
                    <a:pt x="2432" y="803"/>
                    <a:pt x="3559" y="1229"/>
                  </a:cubicBezTo>
                  <a:cubicBezTo>
                    <a:pt x="3584" y="1229"/>
                    <a:pt x="3610" y="1229"/>
                    <a:pt x="3635" y="1204"/>
                  </a:cubicBezTo>
                  <a:cubicBezTo>
                    <a:pt x="3660" y="1204"/>
                    <a:pt x="3685" y="1179"/>
                    <a:pt x="3685" y="1154"/>
                  </a:cubicBezTo>
                  <a:cubicBezTo>
                    <a:pt x="3685" y="1129"/>
                    <a:pt x="3685" y="1078"/>
                    <a:pt x="3685" y="1053"/>
                  </a:cubicBezTo>
                  <a:cubicBezTo>
                    <a:pt x="3660" y="1028"/>
                    <a:pt x="3635" y="1028"/>
                    <a:pt x="3610" y="1028"/>
                  </a:cubicBezTo>
                  <a:cubicBezTo>
                    <a:pt x="2482" y="602"/>
                    <a:pt x="1329" y="30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679;p42">
              <a:extLst>
                <a:ext uri="{FF2B5EF4-FFF2-40B4-BE49-F238E27FC236}">
                  <a16:creationId xmlns:a16="http://schemas.microsoft.com/office/drawing/2014/main" id="{35BE34BB-28A3-659A-BA96-B385C197F4A5}"/>
                </a:ext>
              </a:extLst>
            </p:cNvPr>
            <p:cNvSpPr/>
            <p:nvPr/>
          </p:nvSpPr>
          <p:spPr>
            <a:xfrm>
              <a:off x="6605476" y="5003358"/>
              <a:ext cx="87811" cy="29712"/>
            </a:xfrm>
            <a:custGeom>
              <a:avLst/>
              <a:gdLst/>
              <a:ahLst/>
              <a:cxnLst/>
              <a:rect l="l" t="t" r="r" b="b"/>
              <a:pathLst>
                <a:path w="4111" h="1391" extrusionOk="0">
                  <a:moveTo>
                    <a:pt x="101" y="0"/>
                  </a:moveTo>
                  <a:cubicBezTo>
                    <a:pt x="51" y="0"/>
                    <a:pt x="26" y="26"/>
                    <a:pt x="1" y="76"/>
                  </a:cubicBezTo>
                  <a:cubicBezTo>
                    <a:pt x="1" y="126"/>
                    <a:pt x="26" y="176"/>
                    <a:pt x="76" y="201"/>
                  </a:cubicBezTo>
                  <a:cubicBezTo>
                    <a:pt x="1354" y="477"/>
                    <a:pt x="2607" y="853"/>
                    <a:pt x="3835" y="1329"/>
                  </a:cubicBezTo>
                  <a:lnTo>
                    <a:pt x="3810" y="1329"/>
                  </a:lnTo>
                  <a:cubicBezTo>
                    <a:pt x="3860" y="1329"/>
                    <a:pt x="3885" y="1354"/>
                    <a:pt x="3935" y="1379"/>
                  </a:cubicBezTo>
                  <a:cubicBezTo>
                    <a:pt x="3952" y="1379"/>
                    <a:pt x="3969" y="1390"/>
                    <a:pt x="3993" y="1390"/>
                  </a:cubicBezTo>
                  <a:cubicBezTo>
                    <a:pt x="4005" y="1390"/>
                    <a:pt x="4019" y="1387"/>
                    <a:pt x="4036" y="1379"/>
                  </a:cubicBezTo>
                  <a:cubicBezTo>
                    <a:pt x="4061" y="1379"/>
                    <a:pt x="4086" y="1354"/>
                    <a:pt x="4086" y="1329"/>
                  </a:cubicBezTo>
                  <a:cubicBezTo>
                    <a:pt x="4111" y="1304"/>
                    <a:pt x="4111" y="1279"/>
                    <a:pt x="4086" y="1254"/>
                  </a:cubicBezTo>
                  <a:cubicBezTo>
                    <a:pt x="4086" y="1229"/>
                    <a:pt x="4061" y="1203"/>
                    <a:pt x="4036" y="1203"/>
                  </a:cubicBezTo>
                  <a:cubicBezTo>
                    <a:pt x="3434" y="953"/>
                    <a:pt x="2808" y="727"/>
                    <a:pt x="2181" y="527"/>
                  </a:cubicBezTo>
                  <a:cubicBezTo>
                    <a:pt x="1504" y="326"/>
                    <a:pt x="828" y="15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680;p42">
              <a:extLst>
                <a:ext uri="{FF2B5EF4-FFF2-40B4-BE49-F238E27FC236}">
                  <a16:creationId xmlns:a16="http://schemas.microsoft.com/office/drawing/2014/main" id="{F5F58789-F78F-5D35-328B-6239EE340190}"/>
                </a:ext>
              </a:extLst>
            </p:cNvPr>
            <p:cNvSpPr/>
            <p:nvPr/>
          </p:nvSpPr>
          <p:spPr>
            <a:xfrm>
              <a:off x="6606010" y="5003358"/>
              <a:ext cx="83005" cy="27319"/>
            </a:xfrm>
            <a:custGeom>
              <a:avLst/>
              <a:gdLst/>
              <a:ahLst/>
              <a:cxnLst/>
              <a:rect l="l" t="t" r="r" b="b"/>
              <a:pathLst>
                <a:path w="3886" h="1279" extrusionOk="0">
                  <a:moveTo>
                    <a:pt x="101" y="0"/>
                  </a:moveTo>
                  <a:cubicBezTo>
                    <a:pt x="51" y="0"/>
                    <a:pt x="26" y="26"/>
                    <a:pt x="1" y="76"/>
                  </a:cubicBezTo>
                  <a:cubicBezTo>
                    <a:pt x="1" y="126"/>
                    <a:pt x="26" y="201"/>
                    <a:pt x="76" y="201"/>
                  </a:cubicBezTo>
                  <a:cubicBezTo>
                    <a:pt x="903" y="427"/>
                    <a:pt x="1730" y="627"/>
                    <a:pt x="2557" y="853"/>
                  </a:cubicBezTo>
                  <a:cubicBezTo>
                    <a:pt x="2682" y="903"/>
                    <a:pt x="2808" y="928"/>
                    <a:pt x="2908" y="978"/>
                  </a:cubicBezTo>
                  <a:cubicBezTo>
                    <a:pt x="2983" y="1003"/>
                    <a:pt x="3083" y="1028"/>
                    <a:pt x="3158" y="1053"/>
                  </a:cubicBezTo>
                  <a:cubicBezTo>
                    <a:pt x="3309" y="1103"/>
                    <a:pt x="3484" y="1128"/>
                    <a:pt x="3635" y="1203"/>
                  </a:cubicBezTo>
                  <a:cubicBezTo>
                    <a:pt x="3660" y="1254"/>
                    <a:pt x="3685" y="1279"/>
                    <a:pt x="3735" y="1279"/>
                  </a:cubicBezTo>
                  <a:cubicBezTo>
                    <a:pt x="3760" y="1279"/>
                    <a:pt x="3810" y="1279"/>
                    <a:pt x="3835" y="1254"/>
                  </a:cubicBezTo>
                  <a:cubicBezTo>
                    <a:pt x="3860" y="1229"/>
                    <a:pt x="3885" y="1203"/>
                    <a:pt x="3885" y="1153"/>
                  </a:cubicBezTo>
                  <a:cubicBezTo>
                    <a:pt x="3885" y="1078"/>
                    <a:pt x="3810" y="1053"/>
                    <a:pt x="3760" y="1028"/>
                  </a:cubicBezTo>
                  <a:cubicBezTo>
                    <a:pt x="3660" y="978"/>
                    <a:pt x="3534" y="953"/>
                    <a:pt x="3434" y="903"/>
                  </a:cubicBezTo>
                  <a:cubicBezTo>
                    <a:pt x="3284" y="878"/>
                    <a:pt x="3158" y="828"/>
                    <a:pt x="3033" y="802"/>
                  </a:cubicBezTo>
                  <a:cubicBezTo>
                    <a:pt x="2908" y="752"/>
                    <a:pt x="2808" y="727"/>
                    <a:pt x="2682" y="677"/>
                  </a:cubicBezTo>
                  <a:cubicBezTo>
                    <a:pt x="2407" y="602"/>
                    <a:pt x="2131" y="527"/>
                    <a:pt x="1830" y="427"/>
                  </a:cubicBezTo>
                  <a:cubicBezTo>
                    <a:pt x="1279" y="276"/>
                    <a:pt x="702" y="15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681;p42">
              <a:extLst>
                <a:ext uri="{FF2B5EF4-FFF2-40B4-BE49-F238E27FC236}">
                  <a16:creationId xmlns:a16="http://schemas.microsoft.com/office/drawing/2014/main" id="{E761371C-F950-3116-1700-16F7AE7BCF5F}"/>
                </a:ext>
              </a:extLst>
            </p:cNvPr>
            <p:cNvSpPr/>
            <p:nvPr/>
          </p:nvSpPr>
          <p:spPr>
            <a:xfrm>
              <a:off x="5904718" y="4954636"/>
              <a:ext cx="776265" cy="138669"/>
            </a:xfrm>
            <a:custGeom>
              <a:avLst/>
              <a:gdLst/>
              <a:ahLst/>
              <a:cxnLst/>
              <a:rect l="l" t="t" r="r" b="b"/>
              <a:pathLst>
                <a:path w="36342" h="6492" extrusionOk="0">
                  <a:moveTo>
                    <a:pt x="12281" y="1"/>
                  </a:moveTo>
                  <a:cubicBezTo>
                    <a:pt x="9449" y="1"/>
                    <a:pt x="6968" y="151"/>
                    <a:pt x="4737" y="452"/>
                  </a:cubicBezTo>
                  <a:cubicBezTo>
                    <a:pt x="3284" y="652"/>
                    <a:pt x="1880" y="928"/>
                    <a:pt x="552" y="1279"/>
                  </a:cubicBezTo>
                  <a:cubicBezTo>
                    <a:pt x="426" y="1304"/>
                    <a:pt x="326" y="1379"/>
                    <a:pt x="301" y="1504"/>
                  </a:cubicBezTo>
                  <a:cubicBezTo>
                    <a:pt x="251" y="1580"/>
                    <a:pt x="251" y="1705"/>
                    <a:pt x="326" y="1805"/>
                  </a:cubicBezTo>
                  <a:cubicBezTo>
                    <a:pt x="401" y="1981"/>
                    <a:pt x="477" y="2131"/>
                    <a:pt x="577" y="2281"/>
                  </a:cubicBezTo>
                  <a:lnTo>
                    <a:pt x="602" y="2357"/>
                  </a:lnTo>
                  <a:cubicBezTo>
                    <a:pt x="702" y="2557"/>
                    <a:pt x="827" y="2758"/>
                    <a:pt x="928" y="2958"/>
                  </a:cubicBezTo>
                  <a:cubicBezTo>
                    <a:pt x="752" y="2983"/>
                    <a:pt x="552" y="3033"/>
                    <a:pt x="376" y="3083"/>
                  </a:cubicBezTo>
                  <a:cubicBezTo>
                    <a:pt x="351" y="3109"/>
                    <a:pt x="301" y="3134"/>
                    <a:pt x="276" y="3159"/>
                  </a:cubicBezTo>
                  <a:cubicBezTo>
                    <a:pt x="126" y="3184"/>
                    <a:pt x="0" y="3309"/>
                    <a:pt x="0" y="3459"/>
                  </a:cubicBezTo>
                  <a:cubicBezTo>
                    <a:pt x="0" y="3911"/>
                    <a:pt x="0" y="4362"/>
                    <a:pt x="25" y="4838"/>
                  </a:cubicBezTo>
                  <a:cubicBezTo>
                    <a:pt x="25" y="4888"/>
                    <a:pt x="25" y="4913"/>
                    <a:pt x="50" y="4963"/>
                  </a:cubicBezTo>
                  <a:cubicBezTo>
                    <a:pt x="25" y="5013"/>
                    <a:pt x="25" y="5063"/>
                    <a:pt x="50" y="5114"/>
                  </a:cubicBezTo>
                  <a:cubicBezTo>
                    <a:pt x="101" y="5364"/>
                    <a:pt x="201" y="5540"/>
                    <a:pt x="351" y="5690"/>
                  </a:cubicBezTo>
                  <a:cubicBezTo>
                    <a:pt x="502" y="5840"/>
                    <a:pt x="702" y="5916"/>
                    <a:pt x="852" y="5991"/>
                  </a:cubicBezTo>
                  <a:lnTo>
                    <a:pt x="928" y="6016"/>
                  </a:lnTo>
                  <a:cubicBezTo>
                    <a:pt x="1128" y="6091"/>
                    <a:pt x="1354" y="6191"/>
                    <a:pt x="1604" y="6241"/>
                  </a:cubicBezTo>
                  <a:cubicBezTo>
                    <a:pt x="1805" y="6317"/>
                    <a:pt x="2055" y="6367"/>
                    <a:pt x="2356" y="6417"/>
                  </a:cubicBezTo>
                  <a:cubicBezTo>
                    <a:pt x="2807" y="6467"/>
                    <a:pt x="3284" y="6492"/>
                    <a:pt x="3835" y="6492"/>
                  </a:cubicBezTo>
                  <a:cubicBezTo>
                    <a:pt x="4461" y="6492"/>
                    <a:pt x="5063" y="6467"/>
                    <a:pt x="5639" y="6417"/>
                  </a:cubicBezTo>
                  <a:lnTo>
                    <a:pt x="5940" y="6392"/>
                  </a:lnTo>
                  <a:cubicBezTo>
                    <a:pt x="6366" y="6367"/>
                    <a:pt x="6767" y="6342"/>
                    <a:pt x="7168" y="6317"/>
                  </a:cubicBezTo>
                  <a:lnTo>
                    <a:pt x="7995" y="6317"/>
                  </a:lnTo>
                  <a:cubicBezTo>
                    <a:pt x="8321" y="6291"/>
                    <a:pt x="8672" y="6291"/>
                    <a:pt x="9023" y="6291"/>
                  </a:cubicBezTo>
                  <a:cubicBezTo>
                    <a:pt x="10451" y="6241"/>
                    <a:pt x="11830" y="6216"/>
                    <a:pt x="13233" y="6166"/>
                  </a:cubicBezTo>
                  <a:lnTo>
                    <a:pt x="13609" y="6141"/>
                  </a:lnTo>
                  <a:cubicBezTo>
                    <a:pt x="16015" y="6066"/>
                    <a:pt x="18772" y="5966"/>
                    <a:pt x="21404" y="5966"/>
                  </a:cubicBezTo>
                  <a:lnTo>
                    <a:pt x="21529" y="5966"/>
                  </a:lnTo>
                  <a:cubicBezTo>
                    <a:pt x="22231" y="5966"/>
                    <a:pt x="22933" y="5991"/>
                    <a:pt x="23609" y="5991"/>
                  </a:cubicBezTo>
                  <a:lnTo>
                    <a:pt x="25690" y="5991"/>
                  </a:lnTo>
                  <a:cubicBezTo>
                    <a:pt x="26416" y="5966"/>
                    <a:pt x="27118" y="5941"/>
                    <a:pt x="27845" y="5890"/>
                  </a:cubicBezTo>
                  <a:cubicBezTo>
                    <a:pt x="28522" y="5865"/>
                    <a:pt x="29173" y="5840"/>
                    <a:pt x="29850" y="5815"/>
                  </a:cubicBezTo>
                  <a:lnTo>
                    <a:pt x="32507" y="5815"/>
                  </a:lnTo>
                  <a:cubicBezTo>
                    <a:pt x="32833" y="5840"/>
                    <a:pt x="33133" y="5840"/>
                    <a:pt x="33434" y="5890"/>
                  </a:cubicBezTo>
                  <a:cubicBezTo>
                    <a:pt x="33710" y="5916"/>
                    <a:pt x="34011" y="5941"/>
                    <a:pt x="34311" y="5941"/>
                  </a:cubicBezTo>
                  <a:cubicBezTo>
                    <a:pt x="34687" y="5941"/>
                    <a:pt x="34963" y="5890"/>
                    <a:pt x="35214" y="5790"/>
                  </a:cubicBezTo>
                  <a:cubicBezTo>
                    <a:pt x="35364" y="5740"/>
                    <a:pt x="35489" y="5665"/>
                    <a:pt x="35615" y="5565"/>
                  </a:cubicBezTo>
                  <a:cubicBezTo>
                    <a:pt x="35690" y="5489"/>
                    <a:pt x="35790" y="5389"/>
                    <a:pt x="35840" y="5264"/>
                  </a:cubicBezTo>
                  <a:cubicBezTo>
                    <a:pt x="35915" y="5164"/>
                    <a:pt x="35965" y="5013"/>
                    <a:pt x="36016" y="4888"/>
                  </a:cubicBezTo>
                  <a:cubicBezTo>
                    <a:pt x="36066" y="4763"/>
                    <a:pt x="36091" y="4612"/>
                    <a:pt x="36141" y="4487"/>
                  </a:cubicBezTo>
                  <a:cubicBezTo>
                    <a:pt x="36166" y="4387"/>
                    <a:pt x="36191" y="4312"/>
                    <a:pt x="36191" y="4211"/>
                  </a:cubicBezTo>
                  <a:lnTo>
                    <a:pt x="36241" y="4086"/>
                  </a:lnTo>
                  <a:cubicBezTo>
                    <a:pt x="36266" y="3961"/>
                    <a:pt x="36291" y="3835"/>
                    <a:pt x="36316" y="3710"/>
                  </a:cubicBezTo>
                  <a:cubicBezTo>
                    <a:pt x="36341" y="3635"/>
                    <a:pt x="36341" y="3560"/>
                    <a:pt x="36291" y="3510"/>
                  </a:cubicBezTo>
                  <a:cubicBezTo>
                    <a:pt x="36316" y="3359"/>
                    <a:pt x="36241" y="3184"/>
                    <a:pt x="36091" y="3159"/>
                  </a:cubicBezTo>
                  <a:cubicBezTo>
                    <a:pt x="35564" y="3008"/>
                    <a:pt x="35038" y="2858"/>
                    <a:pt x="34537" y="2708"/>
                  </a:cubicBezTo>
                  <a:lnTo>
                    <a:pt x="34462" y="2682"/>
                  </a:lnTo>
                  <a:cubicBezTo>
                    <a:pt x="33735" y="2457"/>
                    <a:pt x="33033" y="2231"/>
                    <a:pt x="32306" y="2056"/>
                  </a:cubicBezTo>
                  <a:cubicBezTo>
                    <a:pt x="31153" y="1805"/>
                    <a:pt x="29925" y="1555"/>
                    <a:pt x="28396" y="1304"/>
                  </a:cubicBezTo>
                  <a:cubicBezTo>
                    <a:pt x="25815" y="853"/>
                    <a:pt x="23133" y="527"/>
                    <a:pt x="20401" y="301"/>
                  </a:cubicBezTo>
                  <a:cubicBezTo>
                    <a:pt x="19123" y="201"/>
                    <a:pt x="17770" y="126"/>
                    <a:pt x="16416" y="76"/>
                  </a:cubicBezTo>
                  <a:cubicBezTo>
                    <a:pt x="14963" y="26"/>
                    <a:pt x="13710" y="1"/>
                    <a:pt x="1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682;p42">
              <a:extLst>
                <a:ext uri="{FF2B5EF4-FFF2-40B4-BE49-F238E27FC236}">
                  <a16:creationId xmlns:a16="http://schemas.microsoft.com/office/drawing/2014/main" id="{682FE0C1-2315-7CE6-3334-FDA593FA32D8}"/>
                </a:ext>
              </a:extLst>
            </p:cNvPr>
            <p:cNvSpPr/>
            <p:nvPr/>
          </p:nvSpPr>
          <p:spPr>
            <a:xfrm>
              <a:off x="5932550" y="4986227"/>
              <a:ext cx="732370" cy="75913"/>
            </a:xfrm>
            <a:custGeom>
              <a:avLst/>
              <a:gdLst/>
              <a:ahLst/>
              <a:cxnLst/>
              <a:rect l="l" t="t" r="r" b="b"/>
              <a:pathLst>
                <a:path w="34287" h="3554" extrusionOk="0">
                  <a:moveTo>
                    <a:pt x="12231" y="0"/>
                  </a:moveTo>
                  <a:cubicBezTo>
                    <a:pt x="11905" y="0"/>
                    <a:pt x="11580" y="0"/>
                    <a:pt x="11254" y="25"/>
                  </a:cubicBezTo>
                  <a:cubicBezTo>
                    <a:pt x="8672" y="51"/>
                    <a:pt x="6116" y="176"/>
                    <a:pt x="3534" y="426"/>
                  </a:cubicBezTo>
                  <a:cubicBezTo>
                    <a:pt x="2432" y="527"/>
                    <a:pt x="1304" y="677"/>
                    <a:pt x="201" y="903"/>
                  </a:cubicBezTo>
                  <a:cubicBezTo>
                    <a:pt x="101" y="928"/>
                    <a:pt x="1" y="1028"/>
                    <a:pt x="26" y="1153"/>
                  </a:cubicBezTo>
                  <a:cubicBezTo>
                    <a:pt x="26" y="1279"/>
                    <a:pt x="151" y="1354"/>
                    <a:pt x="276" y="1354"/>
                  </a:cubicBezTo>
                  <a:cubicBezTo>
                    <a:pt x="853" y="1279"/>
                    <a:pt x="1454" y="1229"/>
                    <a:pt x="2031" y="1153"/>
                  </a:cubicBezTo>
                  <a:cubicBezTo>
                    <a:pt x="2632" y="1078"/>
                    <a:pt x="3234" y="1028"/>
                    <a:pt x="3835" y="978"/>
                  </a:cubicBezTo>
                  <a:cubicBezTo>
                    <a:pt x="5013" y="878"/>
                    <a:pt x="6191" y="802"/>
                    <a:pt x="7369" y="727"/>
                  </a:cubicBezTo>
                  <a:cubicBezTo>
                    <a:pt x="9221" y="629"/>
                    <a:pt x="11058" y="561"/>
                    <a:pt x="12904" y="561"/>
                  </a:cubicBezTo>
                  <a:cubicBezTo>
                    <a:pt x="13406" y="561"/>
                    <a:pt x="13908" y="566"/>
                    <a:pt x="14412" y="577"/>
                  </a:cubicBezTo>
                  <a:cubicBezTo>
                    <a:pt x="16968" y="627"/>
                    <a:pt x="19550" y="777"/>
                    <a:pt x="22081" y="1078"/>
                  </a:cubicBezTo>
                  <a:cubicBezTo>
                    <a:pt x="24662" y="1354"/>
                    <a:pt x="27194" y="1805"/>
                    <a:pt x="29700" y="2381"/>
                  </a:cubicBezTo>
                  <a:cubicBezTo>
                    <a:pt x="30778" y="2632"/>
                    <a:pt x="31855" y="2908"/>
                    <a:pt x="32908" y="3208"/>
                  </a:cubicBezTo>
                  <a:lnTo>
                    <a:pt x="32858" y="3208"/>
                  </a:lnTo>
                  <a:cubicBezTo>
                    <a:pt x="33234" y="3309"/>
                    <a:pt x="33585" y="3409"/>
                    <a:pt x="33961" y="3534"/>
                  </a:cubicBezTo>
                  <a:cubicBezTo>
                    <a:pt x="33986" y="3547"/>
                    <a:pt x="34011" y="3553"/>
                    <a:pt x="34039" y="3553"/>
                  </a:cubicBezTo>
                  <a:cubicBezTo>
                    <a:pt x="34067" y="3553"/>
                    <a:pt x="34099" y="3547"/>
                    <a:pt x="34136" y="3534"/>
                  </a:cubicBezTo>
                  <a:cubicBezTo>
                    <a:pt x="34186" y="3509"/>
                    <a:pt x="34236" y="3484"/>
                    <a:pt x="34236" y="3409"/>
                  </a:cubicBezTo>
                  <a:cubicBezTo>
                    <a:pt x="34286" y="3309"/>
                    <a:pt x="34261" y="3158"/>
                    <a:pt x="34136" y="3133"/>
                  </a:cubicBezTo>
                  <a:cubicBezTo>
                    <a:pt x="31680" y="2356"/>
                    <a:pt x="29199" y="1730"/>
                    <a:pt x="26692" y="1254"/>
                  </a:cubicBezTo>
                  <a:cubicBezTo>
                    <a:pt x="24136" y="802"/>
                    <a:pt x="21580" y="477"/>
                    <a:pt x="18998" y="276"/>
                  </a:cubicBezTo>
                  <a:cubicBezTo>
                    <a:pt x="16743" y="101"/>
                    <a:pt x="14487" y="0"/>
                    <a:pt x="12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683;p42">
              <a:extLst>
                <a:ext uri="{FF2B5EF4-FFF2-40B4-BE49-F238E27FC236}">
                  <a16:creationId xmlns:a16="http://schemas.microsoft.com/office/drawing/2014/main" id="{06F3D651-FE6B-F8A4-FC2D-B5D362133CDD}"/>
                </a:ext>
              </a:extLst>
            </p:cNvPr>
            <p:cNvSpPr/>
            <p:nvPr/>
          </p:nvSpPr>
          <p:spPr>
            <a:xfrm>
              <a:off x="5920781" y="5019421"/>
              <a:ext cx="694350" cy="57309"/>
            </a:xfrm>
            <a:custGeom>
              <a:avLst/>
              <a:gdLst/>
              <a:ahLst/>
              <a:cxnLst/>
              <a:rect l="l" t="t" r="r" b="b"/>
              <a:pathLst>
                <a:path w="32507" h="2683" extrusionOk="0">
                  <a:moveTo>
                    <a:pt x="10928" y="0"/>
                  </a:moveTo>
                  <a:cubicBezTo>
                    <a:pt x="10126" y="0"/>
                    <a:pt x="9324" y="0"/>
                    <a:pt x="8522" y="25"/>
                  </a:cubicBezTo>
                  <a:cubicBezTo>
                    <a:pt x="7193" y="76"/>
                    <a:pt x="5865" y="151"/>
                    <a:pt x="4537" y="301"/>
                  </a:cubicBezTo>
                  <a:cubicBezTo>
                    <a:pt x="3860" y="376"/>
                    <a:pt x="3183" y="451"/>
                    <a:pt x="2532" y="552"/>
                  </a:cubicBezTo>
                  <a:cubicBezTo>
                    <a:pt x="1855" y="652"/>
                    <a:pt x="1178" y="777"/>
                    <a:pt x="501" y="878"/>
                  </a:cubicBezTo>
                  <a:cubicBezTo>
                    <a:pt x="401" y="903"/>
                    <a:pt x="301" y="903"/>
                    <a:pt x="176" y="928"/>
                  </a:cubicBezTo>
                  <a:cubicBezTo>
                    <a:pt x="75" y="953"/>
                    <a:pt x="0" y="1028"/>
                    <a:pt x="0" y="1153"/>
                  </a:cubicBezTo>
                  <a:cubicBezTo>
                    <a:pt x="22" y="1240"/>
                    <a:pt x="100" y="1308"/>
                    <a:pt x="186" y="1308"/>
                  </a:cubicBezTo>
                  <a:cubicBezTo>
                    <a:pt x="199" y="1308"/>
                    <a:pt x="213" y="1307"/>
                    <a:pt x="226" y="1304"/>
                  </a:cubicBezTo>
                  <a:cubicBezTo>
                    <a:pt x="802" y="1279"/>
                    <a:pt x="1379" y="1203"/>
                    <a:pt x="1930" y="1128"/>
                  </a:cubicBezTo>
                  <a:cubicBezTo>
                    <a:pt x="2506" y="1053"/>
                    <a:pt x="3058" y="1003"/>
                    <a:pt x="3634" y="953"/>
                  </a:cubicBezTo>
                  <a:cubicBezTo>
                    <a:pt x="4762" y="852"/>
                    <a:pt x="5865" y="727"/>
                    <a:pt x="6993" y="652"/>
                  </a:cubicBezTo>
                  <a:cubicBezTo>
                    <a:pt x="8778" y="533"/>
                    <a:pt x="10578" y="461"/>
                    <a:pt x="12382" y="461"/>
                  </a:cubicBezTo>
                  <a:cubicBezTo>
                    <a:pt x="12858" y="461"/>
                    <a:pt x="13334" y="466"/>
                    <a:pt x="13810" y="477"/>
                  </a:cubicBezTo>
                  <a:lnTo>
                    <a:pt x="13735" y="477"/>
                  </a:lnTo>
                  <a:cubicBezTo>
                    <a:pt x="15088" y="502"/>
                    <a:pt x="16416" y="552"/>
                    <a:pt x="17770" y="627"/>
                  </a:cubicBezTo>
                  <a:cubicBezTo>
                    <a:pt x="19098" y="702"/>
                    <a:pt x="20451" y="827"/>
                    <a:pt x="21780" y="978"/>
                  </a:cubicBezTo>
                  <a:cubicBezTo>
                    <a:pt x="24436" y="1253"/>
                    <a:pt x="27068" y="1654"/>
                    <a:pt x="29700" y="2156"/>
                  </a:cubicBezTo>
                  <a:cubicBezTo>
                    <a:pt x="30602" y="2306"/>
                    <a:pt x="31479" y="2482"/>
                    <a:pt x="32356" y="2682"/>
                  </a:cubicBezTo>
                  <a:cubicBezTo>
                    <a:pt x="32431" y="2682"/>
                    <a:pt x="32482" y="2632"/>
                    <a:pt x="32482" y="2582"/>
                  </a:cubicBezTo>
                  <a:cubicBezTo>
                    <a:pt x="32507" y="2532"/>
                    <a:pt x="32457" y="2482"/>
                    <a:pt x="32406" y="2456"/>
                  </a:cubicBezTo>
                  <a:cubicBezTo>
                    <a:pt x="29800" y="1905"/>
                    <a:pt x="27168" y="1429"/>
                    <a:pt x="24537" y="1053"/>
                  </a:cubicBezTo>
                  <a:cubicBezTo>
                    <a:pt x="23208" y="852"/>
                    <a:pt x="21880" y="677"/>
                    <a:pt x="20527" y="527"/>
                  </a:cubicBezTo>
                  <a:cubicBezTo>
                    <a:pt x="19198" y="401"/>
                    <a:pt x="17870" y="276"/>
                    <a:pt x="16542" y="176"/>
                  </a:cubicBezTo>
                  <a:cubicBezTo>
                    <a:pt x="14662" y="76"/>
                    <a:pt x="12782" y="0"/>
                    <a:pt x="10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684;p42">
              <a:extLst>
                <a:ext uri="{FF2B5EF4-FFF2-40B4-BE49-F238E27FC236}">
                  <a16:creationId xmlns:a16="http://schemas.microsoft.com/office/drawing/2014/main" id="{5AF987E9-C0AD-3B98-DD6F-0C881A051E2D}"/>
                </a:ext>
              </a:extLst>
            </p:cNvPr>
            <p:cNvSpPr/>
            <p:nvPr/>
          </p:nvSpPr>
          <p:spPr>
            <a:xfrm>
              <a:off x="5885985" y="5051546"/>
              <a:ext cx="787500" cy="72816"/>
            </a:xfrm>
            <a:custGeom>
              <a:avLst/>
              <a:gdLst/>
              <a:ahLst/>
              <a:cxnLst/>
              <a:rect l="l" t="t" r="r" b="b"/>
              <a:pathLst>
                <a:path w="36868" h="3409" extrusionOk="0">
                  <a:moveTo>
                    <a:pt x="476" y="0"/>
                  </a:moveTo>
                  <a:cubicBezTo>
                    <a:pt x="401" y="0"/>
                    <a:pt x="301" y="50"/>
                    <a:pt x="226" y="125"/>
                  </a:cubicBezTo>
                  <a:cubicBezTo>
                    <a:pt x="201" y="125"/>
                    <a:pt x="201" y="150"/>
                    <a:pt x="176" y="176"/>
                  </a:cubicBezTo>
                  <a:cubicBezTo>
                    <a:pt x="100" y="226"/>
                    <a:pt x="75" y="301"/>
                    <a:pt x="75" y="401"/>
                  </a:cubicBezTo>
                  <a:cubicBezTo>
                    <a:pt x="0" y="877"/>
                    <a:pt x="0" y="1328"/>
                    <a:pt x="25" y="1754"/>
                  </a:cubicBezTo>
                  <a:cubicBezTo>
                    <a:pt x="75" y="2281"/>
                    <a:pt x="226" y="2732"/>
                    <a:pt x="426" y="3158"/>
                  </a:cubicBezTo>
                  <a:cubicBezTo>
                    <a:pt x="476" y="3308"/>
                    <a:pt x="602" y="3409"/>
                    <a:pt x="752" y="3409"/>
                  </a:cubicBezTo>
                  <a:lnTo>
                    <a:pt x="36291" y="3409"/>
                  </a:lnTo>
                  <a:cubicBezTo>
                    <a:pt x="36466" y="3409"/>
                    <a:pt x="36617" y="3258"/>
                    <a:pt x="36617" y="3083"/>
                  </a:cubicBezTo>
                  <a:cubicBezTo>
                    <a:pt x="36617" y="3033"/>
                    <a:pt x="36617" y="3008"/>
                    <a:pt x="36592" y="2957"/>
                  </a:cubicBezTo>
                  <a:cubicBezTo>
                    <a:pt x="36842" y="2030"/>
                    <a:pt x="36867" y="1103"/>
                    <a:pt x="36667" y="276"/>
                  </a:cubicBezTo>
                  <a:cubicBezTo>
                    <a:pt x="36642" y="150"/>
                    <a:pt x="36542" y="75"/>
                    <a:pt x="36416" y="50"/>
                  </a:cubicBezTo>
                  <a:cubicBezTo>
                    <a:pt x="36366" y="0"/>
                    <a:pt x="36291" y="0"/>
                    <a:pt x="36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685;p42">
              <a:extLst>
                <a:ext uri="{FF2B5EF4-FFF2-40B4-BE49-F238E27FC236}">
                  <a16:creationId xmlns:a16="http://schemas.microsoft.com/office/drawing/2014/main" id="{EB3CBB94-239D-5489-9F93-20DC45A4DA0A}"/>
                </a:ext>
              </a:extLst>
            </p:cNvPr>
            <p:cNvSpPr/>
            <p:nvPr/>
          </p:nvSpPr>
          <p:spPr>
            <a:xfrm>
              <a:off x="5885985" y="5075085"/>
              <a:ext cx="786432" cy="49278"/>
            </a:xfrm>
            <a:custGeom>
              <a:avLst/>
              <a:gdLst/>
              <a:ahLst/>
              <a:cxnLst/>
              <a:rect l="l" t="t" r="r" b="b"/>
              <a:pathLst>
                <a:path w="36818" h="2307" extrusionOk="0">
                  <a:moveTo>
                    <a:pt x="36692" y="1"/>
                  </a:moveTo>
                  <a:cubicBezTo>
                    <a:pt x="35439" y="26"/>
                    <a:pt x="34186" y="26"/>
                    <a:pt x="32933" y="51"/>
                  </a:cubicBezTo>
                  <a:cubicBezTo>
                    <a:pt x="27369" y="76"/>
                    <a:pt x="21805" y="101"/>
                    <a:pt x="16241" y="126"/>
                  </a:cubicBezTo>
                  <a:cubicBezTo>
                    <a:pt x="10827" y="126"/>
                    <a:pt x="5414" y="151"/>
                    <a:pt x="0" y="226"/>
                  </a:cubicBezTo>
                  <a:cubicBezTo>
                    <a:pt x="0" y="377"/>
                    <a:pt x="25" y="527"/>
                    <a:pt x="25" y="652"/>
                  </a:cubicBezTo>
                  <a:cubicBezTo>
                    <a:pt x="75" y="1179"/>
                    <a:pt x="201" y="1655"/>
                    <a:pt x="426" y="2056"/>
                  </a:cubicBezTo>
                  <a:cubicBezTo>
                    <a:pt x="451" y="2206"/>
                    <a:pt x="602" y="2307"/>
                    <a:pt x="752" y="2307"/>
                  </a:cubicBezTo>
                  <a:lnTo>
                    <a:pt x="36291" y="2307"/>
                  </a:lnTo>
                  <a:cubicBezTo>
                    <a:pt x="36466" y="2307"/>
                    <a:pt x="36617" y="2156"/>
                    <a:pt x="36617" y="1981"/>
                  </a:cubicBezTo>
                  <a:cubicBezTo>
                    <a:pt x="36617" y="1956"/>
                    <a:pt x="36617" y="1906"/>
                    <a:pt x="36592" y="1855"/>
                  </a:cubicBezTo>
                  <a:cubicBezTo>
                    <a:pt x="36767" y="1229"/>
                    <a:pt x="36817" y="602"/>
                    <a:pt x="36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686;p42">
              <a:extLst>
                <a:ext uri="{FF2B5EF4-FFF2-40B4-BE49-F238E27FC236}">
                  <a16:creationId xmlns:a16="http://schemas.microsoft.com/office/drawing/2014/main" id="{7C880D84-C0B1-AB7D-8EE6-DA56A987B546}"/>
                </a:ext>
              </a:extLst>
            </p:cNvPr>
            <p:cNvSpPr/>
            <p:nvPr/>
          </p:nvSpPr>
          <p:spPr>
            <a:xfrm>
              <a:off x="6703433" y="4955170"/>
              <a:ext cx="776286" cy="138690"/>
            </a:xfrm>
            <a:custGeom>
              <a:avLst/>
              <a:gdLst/>
              <a:ahLst/>
              <a:cxnLst/>
              <a:rect l="l" t="t" r="r" b="b"/>
              <a:pathLst>
                <a:path w="36343" h="6493" extrusionOk="0">
                  <a:moveTo>
                    <a:pt x="23786" y="1"/>
                  </a:moveTo>
                  <a:cubicBezTo>
                    <a:pt x="22633" y="1"/>
                    <a:pt x="21355" y="26"/>
                    <a:pt x="19901" y="76"/>
                  </a:cubicBezTo>
                  <a:cubicBezTo>
                    <a:pt x="18547" y="126"/>
                    <a:pt x="17219" y="201"/>
                    <a:pt x="15916" y="302"/>
                  </a:cubicBezTo>
                  <a:cubicBezTo>
                    <a:pt x="13209" y="502"/>
                    <a:pt x="10502" y="853"/>
                    <a:pt x="7946" y="1279"/>
                  </a:cubicBezTo>
                  <a:cubicBezTo>
                    <a:pt x="6417" y="1555"/>
                    <a:pt x="5164" y="1805"/>
                    <a:pt x="4036" y="2056"/>
                  </a:cubicBezTo>
                  <a:cubicBezTo>
                    <a:pt x="3309" y="2231"/>
                    <a:pt x="2582" y="2432"/>
                    <a:pt x="1881" y="2657"/>
                  </a:cubicBezTo>
                  <a:lnTo>
                    <a:pt x="1780" y="2683"/>
                  </a:lnTo>
                  <a:cubicBezTo>
                    <a:pt x="1279" y="2833"/>
                    <a:pt x="753" y="3008"/>
                    <a:pt x="252" y="3134"/>
                  </a:cubicBezTo>
                  <a:cubicBezTo>
                    <a:pt x="76" y="3184"/>
                    <a:pt x="1" y="3359"/>
                    <a:pt x="26" y="3485"/>
                  </a:cubicBezTo>
                  <a:cubicBezTo>
                    <a:pt x="1" y="3560"/>
                    <a:pt x="1" y="3635"/>
                    <a:pt x="26" y="3710"/>
                  </a:cubicBezTo>
                  <a:cubicBezTo>
                    <a:pt x="51" y="3835"/>
                    <a:pt x="76" y="3961"/>
                    <a:pt x="101" y="4086"/>
                  </a:cubicBezTo>
                  <a:lnTo>
                    <a:pt x="126" y="4211"/>
                  </a:lnTo>
                  <a:cubicBezTo>
                    <a:pt x="151" y="4287"/>
                    <a:pt x="176" y="4362"/>
                    <a:pt x="202" y="4462"/>
                  </a:cubicBezTo>
                  <a:cubicBezTo>
                    <a:pt x="227" y="4612"/>
                    <a:pt x="277" y="4738"/>
                    <a:pt x="327" y="4888"/>
                  </a:cubicBezTo>
                  <a:cubicBezTo>
                    <a:pt x="377" y="5013"/>
                    <a:pt x="427" y="5139"/>
                    <a:pt x="477" y="5264"/>
                  </a:cubicBezTo>
                  <a:cubicBezTo>
                    <a:pt x="552" y="5389"/>
                    <a:pt x="628" y="5464"/>
                    <a:pt x="728" y="5540"/>
                  </a:cubicBezTo>
                  <a:cubicBezTo>
                    <a:pt x="828" y="5640"/>
                    <a:pt x="978" y="5715"/>
                    <a:pt x="1129" y="5790"/>
                  </a:cubicBezTo>
                  <a:cubicBezTo>
                    <a:pt x="1379" y="5891"/>
                    <a:pt x="1655" y="5941"/>
                    <a:pt x="2031" y="5941"/>
                  </a:cubicBezTo>
                  <a:cubicBezTo>
                    <a:pt x="2307" y="5941"/>
                    <a:pt x="2608" y="5891"/>
                    <a:pt x="2908" y="5865"/>
                  </a:cubicBezTo>
                  <a:cubicBezTo>
                    <a:pt x="3184" y="5840"/>
                    <a:pt x="3510" y="5815"/>
                    <a:pt x="3836" y="5815"/>
                  </a:cubicBezTo>
                  <a:cubicBezTo>
                    <a:pt x="4212" y="5790"/>
                    <a:pt x="4587" y="5790"/>
                    <a:pt x="4963" y="5790"/>
                  </a:cubicBezTo>
                  <a:cubicBezTo>
                    <a:pt x="5465" y="5790"/>
                    <a:pt x="5991" y="5815"/>
                    <a:pt x="6492" y="5815"/>
                  </a:cubicBezTo>
                  <a:cubicBezTo>
                    <a:pt x="7169" y="5840"/>
                    <a:pt x="7821" y="5865"/>
                    <a:pt x="8472" y="5891"/>
                  </a:cubicBezTo>
                  <a:cubicBezTo>
                    <a:pt x="9199" y="5916"/>
                    <a:pt x="9926" y="5941"/>
                    <a:pt x="10653" y="5966"/>
                  </a:cubicBezTo>
                  <a:cubicBezTo>
                    <a:pt x="11129" y="5991"/>
                    <a:pt x="11605" y="5991"/>
                    <a:pt x="12106" y="5991"/>
                  </a:cubicBezTo>
                  <a:lnTo>
                    <a:pt x="12708" y="5991"/>
                  </a:lnTo>
                  <a:cubicBezTo>
                    <a:pt x="13410" y="5966"/>
                    <a:pt x="14111" y="5966"/>
                    <a:pt x="14788" y="5966"/>
                  </a:cubicBezTo>
                  <a:lnTo>
                    <a:pt x="14938" y="5966"/>
                  </a:lnTo>
                  <a:cubicBezTo>
                    <a:pt x="17570" y="5966"/>
                    <a:pt x="20327" y="6066"/>
                    <a:pt x="22733" y="6141"/>
                  </a:cubicBezTo>
                  <a:lnTo>
                    <a:pt x="23109" y="6141"/>
                  </a:lnTo>
                  <a:cubicBezTo>
                    <a:pt x="24487" y="6191"/>
                    <a:pt x="25891" y="6241"/>
                    <a:pt x="27294" y="6266"/>
                  </a:cubicBezTo>
                  <a:cubicBezTo>
                    <a:pt x="27645" y="6292"/>
                    <a:pt x="27996" y="6292"/>
                    <a:pt x="28347" y="6292"/>
                  </a:cubicBezTo>
                  <a:lnTo>
                    <a:pt x="28648" y="6292"/>
                  </a:lnTo>
                  <a:cubicBezTo>
                    <a:pt x="28823" y="6317"/>
                    <a:pt x="28999" y="6317"/>
                    <a:pt x="29149" y="6317"/>
                  </a:cubicBezTo>
                  <a:cubicBezTo>
                    <a:pt x="29550" y="6342"/>
                    <a:pt x="29976" y="6367"/>
                    <a:pt x="30377" y="6392"/>
                  </a:cubicBezTo>
                  <a:lnTo>
                    <a:pt x="30703" y="6417"/>
                  </a:lnTo>
                  <a:cubicBezTo>
                    <a:pt x="31279" y="6442"/>
                    <a:pt x="31881" y="6492"/>
                    <a:pt x="32507" y="6492"/>
                  </a:cubicBezTo>
                  <a:cubicBezTo>
                    <a:pt x="33034" y="6492"/>
                    <a:pt x="33535" y="6467"/>
                    <a:pt x="33961" y="6392"/>
                  </a:cubicBezTo>
                  <a:cubicBezTo>
                    <a:pt x="34287" y="6342"/>
                    <a:pt x="34512" y="6292"/>
                    <a:pt x="34738" y="6241"/>
                  </a:cubicBezTo>
                  <a:cubicBezTo>
                    <a:pt x="34989" y="6166"/>
                    <a:pt x="35214" y="6091"/>
                    <a:pt x="35415" y="5991"/>
                  </a:cubicBezTo>
                  <a:lnTo>
                    <a:pt x="35465" y="5966"/>
                  </a:lnTo>
                  <a:cubicBezTo>
                    <a:pt x="35640" y="5891"/>
                    <a:pt x="35841" y="5815"/>
                    <a:pt x="35991" y="5690"/>
                  </a:cubicBezTo>
                  <a:cubicBezTo>
                    <a:pt x="36142" y="5540"/>
                    <a:pt x="36242" y="5364"/>
                    <a:pt x="36292" y="5114"/>
                  </a:cubicBezTo>
                  <a:cubicBezTo>
                    <a:pt x="36292" y="5063"/>
                    <a:pt x="36292" y="4988"/>
                    <a:pt x="36292" y="4938"/>
                  </a:cubicBezTo>
                  <a:cubicBezTo>
                    <a:pt x="36292" y="4913"/>
                    <a:pt x="36292" y="4888"/>
                    <a:pt x="36317" y="4838"/>
                  </a:cubicBezTo>
                  <a:cubicBezTo>
                    <a:pt x="36317" y="4362"/>
                    <a:pt x="36342" y="3886"/>
                    <a:pt x="36342" y="3434"/>
                  </a:cubicBezTo>
                  <a:cubicBezTo>
                    <a:pt x="36317" y="3284"/>
                    <a:pt x="36217" y="3159"/>
                    <a:pt x="36066" y="3134"/>
                  </a:cubicBezTo>
                  <a:cubicBezTo>
                    <a:pt x="36016" y="3109"/>
                    <a:pt x="35991" y="3109"/>
                    <a:pt x="35941" y="3084"/>
                  </a:cubicBezTo>
                  <a:cubicBezTo>
                    <a:pt x="35766" y="3033"/>
                    <a:pt x="35590" y="2983"/>
                    <a:pt x="35415" y="2958"/>
                  </a:cubicBezTo>
                  <a:cubicBezTo>
                    <a:pt x="35515" y="2758"/>
                    <a:pt x="35615" y="2557"/>
                    <a:pt x="35715" y="2357"/>
                  </a:cubicBezTo>
                  <a:lnTo>
                    <a:pt x="35766" y="2282"/>
                  </a:lnTo>
                  <a:cubicBezTo>
                    <a:pt x="35866" y="2131"/>
                    <a:pt x="35941" y="1956"/>
                    <a:pt x="36016" y="1805"/>
                  </a:cubicBezTo>
                  <a:cubicBezTo>
                    <a:pt x="36066" y="1705"/>
                    <a:pt x="36066" y="1580"/>
                    <a:pt x="36016" y="1479"/>
                  </a:cubicBezTo>
                  <a:cubicBezTo>
                    <a:pt x="35991" y="1379"/>
                    <a:pt x="35891" y="1279"/>
                    <a:pt x="35791" y="1254"/>
                  </a:cubicBezTo>
                  <a:cubicBezTo>
                    <a:pt x="34462" y="903"/>
                    <a:pt x="33059" y="627"/>
                    <a:pt x="31605" y="427"/>
                  </a:cubicBezTo>
                  <a:cubicBezTo>
                    <a:pt x="29350" y="126"/>
                    <a:pt x="26893" y="1"/>
                    <a:pt x="24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687;p42">
              <a:extLst>
                <a:ext uri="{FF2B5EF4-FFF2-40B4-BE49-F238E27FC236}">
                  <a16:creationId xmlns:a16="http://schemas.microsoft.com/office/drawing/2014/main" id="{37A6E831-1820-F165-5351-6AC25799193B}"/>
                </a:ext>
              </a:extLst>
            </p:cNvPr>
            <p:cNvSpPr/>
            <p:nvPr/>
          </p:nvSpPr>
          <p:spPr>
            <a:xfrm>
              <a:off x="6718961" y="4986761"/>
              <a:ext cx="732904" cy="75743"/>
            </a:xfrm>
            <a:custGeom>
              <a:avLst/>
              <a:gdLst/>
              <a:ahLst/>
              <a:cxnLst/>
              <a:rect l="l" t="t" r="r" b="b"/>
              <a:pathLst>
                <a:path w="34312" h="3546" extrusionOk="0">
                  <a:moveTo>
                    <a:pt x="22081" y="0"/>
                  </a:moveTo>
                  <a:cubicBezTo>
                    <a:pt x="19800" y="0"/>
                    <a:pt x="17545" y="76"/>
                    <a:pt x="15314" y="251"/>
                  </a:cubicBezTo>
                  <a:cubicBezTo>
                    <a:pt x="12733" y="452"/>
                    <a:pt x="10151" y="777"/>
                    <a:pt x="7620" y="1254"/>
                  </a:cubicBezTo>
                  <a:cubicBezTo>
                    <a:pt x="5114" y="1730"/>
                    <a:pt x="2607" y="2356"/>
                    <a:pt x="176" y="3108"/>
                  </a:cubicBezTo>
                  <a:cubicBezTo>
                    <a:pt x="51" y="3158"/>
                    <a:pt x="1" y="3309"/>
                    <a:pt x="51" y="3409"/>
                  </a:cubicBezTo>
                  <a:cubicBezTo>
                    <a:pt x="76" y="3459"/>
                    <a:pt x="126" y="3509"/>
                    <a:pt x="176" y="3534"/>
                  </a:cubicBezTo>
                  <a:cubicBezTo>
                    <a:pt x="193" y="3543"/>
                    <a:pt x="210" y="3545"/>
                    <a:pt x="227" y="3545"/>
                  </a:cubicBezTo>
                  <a:cubicBezTo>
                    <a:pt x="263" y="3545"/>
                    <a:pt x="302" y="3534"/>
                    <a:pt x="352" y="3534"/>
                  </a:cubicBezTo>
                  <a:cubicBezTo>
                    <a:pt x="695" y="3412"/>
                    <a:pt x="1063" y="3289"/>
                    <a:pt x="1430" y="3190"/>
                  </a:cubicBezTo>
                  <a:lnTo>
                    <a:pt x="1430" y="3190"/>
                  </a:lnTo>
                  <a:cubicBezTo>
                    <a:pt x="1416" y="3197"/>
                    <a:pt x="1404" y="3209"/>
                    <a:pt x="1404" y="3209"/>
                  </a:cubicBezTo>
                  <a:cubicBezTo>
                    <a:pt x="2457" y="2908"/>
                    <a:pt x="3510" y="2607"/>
                    <a:pt x="4587" y="2356"/>
                  </a:cubicBezTo>
                  <a:cubicBezTo>
                    <a:pt x="7094" y="1780"/>
                    <a:pt x="9650" y="1354"/>
                    <a:pt x="12206" y="1053"/>
                  </a:cubicBezTo>
                  <a:cubicBezTo>
                    <a:pt x="14763" y="777"/>
                    <a:pt x="17319" y="602"/>
                    <a:pt x="19901" y="577"/>
                  </a:cubicBezTo>
                  <a:lnTo>
                    <a:pt x="19876" y="577"/>
                  </a:lnTo>
                  <a:cubicBezTo>
                    <a:pt x="20465" y="564"/>
                    <a:pt x="21054" y="558"/>
                    <a:pt x="21643" y="558"/>
                  </a:cubicBezTo>
                  <a:cubicBezTo>
                    <a:pt x="23409" y="558"/>
                    <a:pt x="25176" y="615"/>
                    <a:pt x="26943" y="727"/>
                  </a:cubicBezTo>
                  <a:cubicBezTo>
                    <a:pt x="28121" y="777"/>
                    <a:pt x="29274" y="878"/>
                    <a:pt x="30452" y="978"/>
                  </a:cubicBezTo>
                  <a:cubicBezTo>
                    <a:pt x="31054" y="1028"/>
                    <a:pt x="31680" y="1078"/>
                    <a:pt x="32282" y="1153"/>
                  </a:cubicBezTo>
                  <a:cubicBezTo>
                    <a:pt x="32858" y="1204"/>
                    <a:pt x="33460" y="1279"/>
                    <a:pt x="34036" y="1354"/>
                  </a:cubicBezTo>
                  <a:cubicBezTo>
                    <a:pt x="34161" y="1354"/>
                    <a:pt x="34262" y="1279"/>
                    <a:pt x="34287" y="1153"/>
                  </a:cubicBezTo>
                  <a:cubicBezTo>
                    <a:pt x="34312" y="1028"/>
                    <a:pt x="34212" y="928"/>
                    <a:pt x="34086" y="903"/>
                  </a:cubicBezTo>
                  <a:cubicBezTo>
                    <a:pt x="32983" y="677"/>
                    <a:pt x="31881" y="527"/>
                    <a:pt x="30753" y="427"/>
                  </a:cubicBezTo>
                  <a:cubicBezTo>
                    <a:pt x="28196" y="176"/>
                    <a:pt x="25640" y="26"/>
                    <a:pt x="2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688;p42">
              <a:extLst>
                <a:ext uri="{FF2B5EF4-FFF2-40B4-BE49-F238E27FC236}">
                  <a16:creationId xmlns:a16="http://schemas.microsoft.com/office/drawing/2014/main" id="{40B17C59-E06B-FCF2-A3BB-4F45683F95DA}"/>
                </a:ext>
              </a:extLst>
            </p:cNvPr>
            <p:cNvSpPr/>
            <p:nvPr/>
          </p:nvSpPr>
          <p:spPr>
            <a:xfrm>
              <a:off x="6769286" y="5019421"/>
              <a:ext cx="694371" cy="57437"/>
            </a:xfrm>
            <a:custGeom>
              <a:avLst/>
              <a:gdLst/>
              <a:ahLst/>
              <a:cxnLst/>
              <a:rect l="l" t="t" r="r" b="b"/>
              <a:pathLst>
                <a:path w="32508" h="2689" extrusionOk="0">
                  <a:moveTo>
                    <a:pt x="21580" y="0"/>
                  </a:moveTo>
                  <a:cubicBezTo>
                    <a:pt x="19700" y="0"/>
                    <a:pt x="17820" y="76"/>
                    <a:pt x="15966" y="201"/>
                  </a:cubicBezTo>
                  <a:cubicBezTo>
                    <a:pt x="14637" y="301"/>
                    <a:pt x="13284" y="401"/>
                    <a:pt x="11956" y="552"/>
                  </a:cubicBezTo>
                  <a:cubicBezTo>
                    <a:pt x="10627" y="702"/>
                    <a:pt x="9299" y="878"/>
                    <a:pt x="7971" y="1053"/>
                  </a:cubicBezTo>
                  <a:cubicBezTo>
                    <a:pt x="5339" y="1454"/>
                    <a:pt x="2708" y="1930"/>
                    <a:pt x="101" y="2482"/>
                  </a:cubicBezTo>
                  <a:cubicBezTo>
                    <a:pt x="51" y="2507"/>
                    <a:pt x="1" y="2557"/>
                    <a:pt x="1" y="2607"/>
                  </a:cubicBezTo>
                  <a:cubicBezTo>
                    <a:pt x="21" y="2648"/>
                    <a:pt x="58" y="2689"/>
                    <a:pt x="99" y="2689"/>
                  </a:cubicBezTo>
                  <a:cubicBezTo>
                    <a:pt x="108" y="2689"/>
                    <a:pt x="117" y="2687"/>
                    <a:pt x="126" y="2682"/>
                  </a:cubicBezTo>
                  <a:cubicBezTo>
                    <a:pt x="1003" y="2507"/>
                    <a:pt x="1905" y="2331"/>
                    <a:pt x="2783" y="2156"/>
                  </a:cubicBezTo>
                  <a:cubicBezTo>
                    <a:pt x="5414" y="1680"/>
                    <a:pt x="8071" y="1279"/>
                    <a:pt x="10728" y="978"/>
                  </a:cubicBezTo>
                  <a:cubicBezTo>
                    <a:pt x="12056" y="852"/>
                    <a:pt x="13384" y="727"/>
                    <a:pt x="14738" y="652"/>
                  </a:cubicBezTo>
                  <a:cubicBezTo>
                    <a:pt x="16066" y="552"/>
                    <a:pt x="17419" y="502"/>
                    <a:pt x="18748" y="477"/>
                  </a:cubicBezTo>
                  <a:lnTo>
                    <a:pt x="18698" y="477"/>
                  </a:lnTo>
                  <a:cubicBezTo>
                    <a:pt x="18987" y="473"/>
                    <a:pt x="19277" y="472"/>
                    <a:pt x="19566" y="472"/>
                  </a:cubicBezTo>
                  <a:cubicBezTo>
                    <a:pt x="21552" y="472"/>
                    <a:pt x="23524" y="546"/>
                    <a:pt x="25515" y="677"/>
                  </a:cubicBezTo>
                  <a:cubicBezTo>
                    <a:pt x="26617" y="752"/>
                    <a:pt x="27745" y="852"/>
                    <a:pt x="28873" y="978"/>
                  </a:cubicBezTo>
                  <a:cubicBezTo>
                    <a:pt x="29424" y="1028"/>
                    <a:pt x="30001" y="1078"/>
                    <a:pt x="30552" y="1153"/>
                  </a:cubicBezTo>
                  <a:cubicBezTo>
                    <a:pt x="31129" y="1203"/>
                    <a:pt x="31705" y="1304"/>
                    <a:pt x="32282" y="1329"/>
                  </a:cubicBezTo>
                  <a:cubicBezTo>
                    <a:pt x="32382" y="1329"/>
                    <a:pt x="32482" y="1279"/>
                    <a:pt x="32482" y="1153"/>
                  </a:cubicBezTo>
                  <a:cubicBezTo>
                    <a:pt x="32507" y="1053"/>
                    <a:pt x="32432" y="953"/>
                    <a:pt x="32307" y="953"/>
                  </a:cubicBezTo>
                  <a:cubicBezTo>
                    <a:pt x="32206" y="928"/>
                    <a:pt x="32106" y="903"/>
                    <a:pt x="31981" y="903"/>
                  </a:cubicBezTo>
                  <a:cubicBezTo>
                    <a:pt x="31304" y="802"/>
                    <a:pt x="30653" y="677"/>
                    <a:pt x="29976" y="577"/>
                  </a:cubicBezTo>
                  <a:cubicBezTo>
                    <a:pt x="29299" y="477"/>
                    <a:pt x="28647" y="376"/>
                    <a:pt x="27971" y="326"/>
                  </a:cubicBezTo>
                  <a:cubicBezTo>
                    <a:pt x="26642" y="176"/>
                    <a:pt x="25314" y="101"/>
                    <a:pt x="23961" y="50"/>
                  </a:cubicBezTo>
                  <a:cubicBezTo>
                    <a:pt x="23184" y="25"/>
                    <a:pt x="22382" y="0"/>
                    <a:pt x="21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689;p42">
              <a:extLst>
                <a:ext uri="{FF2B5EF4-FFF2-40B4-BE49-F238E27FC236}">
                  <a16:creationId xmlns:a16="http://schemas.microsoft.com/office/drawing/2014/main" id="{DE28C7ED-CFA4-C9A9-193F-01B0DD4AB55E}"/>
                </a:ext>
              </a:extLst>
            </p:cNvPr>
            <p:cNvSpPr/>
            <p:nvPr/>
          </p:nvSpPr>
          <p:spPr>
            <a:xfrm>
              <a:off x="6710930" y="5051546"/>
              <a:ext cx="787522" cy="72816"/>
            </a:xfrm>
            <a:custGeom>
              <a:avLst/>
              <a:gdLst/>
              <a:ahLst/>
              <a:cxnLst/>
              <a:rect l="l" t="t" r="r" b="b"/>
              <a:pathLst>
                <a:path w="36869" h="3409" extrusionOk="0">
                  <a:moveTo>
                    <a:pt x="627" y="0"/>
                  </a:moveTo>
                  <a:cubicBezTo>
                    <a:pt x="552" y="0"/>
                    <a:pt x="502" y="25"/>
                    <a:pt x="452" y="50"/>
                  </a:cubicBezTo>
                  <a:cubicBezTo>
                    <a:pt x="327" y="100"/>
                    <a:pt x="226" y="176"/>
                    <a:pt x="201" y="301"/>
                  </a:cubicBezTo>
                  <a:cubicBezTo>
                    <a:pt x="1" y="1128"/>
                    <a:pt x="26" y="2055"/>
                    <a:pt x="252" y="2983"/>
                  </a:cubicBezTo>
                  <a:cubicBezTo>
                    <a:pt x="252" y="3033"/>
                    <a:pt x="252" y="3058"/>
                    <a:pt x="252" y="3083"/>
                  </a:cubicBezTo>
                  <a:cubicBezTo>
                    <a:pt x="252" y="3258"/>
                    <a:pt x="402" y="3409"/>
                    <a:pt x="577" y="3409"/>
                  </a:cubicBezTo>
                  <a:lnTo>
                    <a:pt x="36116" y="3409"/>
                  </a:lnTo>
                  <a:cubicBezTo>
                    <a:pt x="36267" y="3409"/>
                    <a:pt x="36392" y="3308"/>
                    <a:pt x="36442" y="3183"/>
                  </a:cubicBezTo>
                  <a:cubicBezTo>
                    <a:pt x="36643" y="2757"/>
                    <a:pt x="36768" y="2281"/>
                    <a:pt x="36818" y="1780"/>
                  </a:cubicBezTo>
                  <a:cubicBezTo>
                    <a:pt x="36868" y="1353"/>
                    <a:pt x="36843" y="902"/>
                    <a:pt x="36793" y="401"/>
                  </a:cubicBezTo>
                  <a:cubicBezTo>
                    <a:pt x="36768" y="326"/>
                    <a:pt x="36768" y="251"/>
                    <a:pt x="36693" y="176"/>
                  </a:cubicBezTo>
                  <a:cubicBezTo>
                    <a:pt x="36668" y="176"/>
                    <a:pt x="36643" y="150"/>
                    <a:pt x="36618" y="125"/>
                  </a:cubicBezTo>
                  <a:cubicBezTo>
                    <a:pt x="36567" y="50"/>
                    <a:pt x="36467" y="0"/>
                    <a:pt x="36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690;p42">
              <a:extLst>
                <a:ext uri="{FF2B5EF4-FFF2-40B4-BE49-F238E27FC236}">
                  <a16:creationId xmlns:a16="http://schemas.microsoft.com/office/drawing/2014/main" id="{0069B04F-C28D-E600-0A9B-E8DA7B9726B9}"/>
                </a:ext>
              </a:extLst>
            </p:cNvPr>
            <p:cNvSpPr/>
            <p:nvPr/>
          </p:nvSpPr>
          <p:spPr>
            <a:xfrm>
              <a:off x="6711464" y="5075619"/>
              <a:ext cx="786454" cy="49278"/>
            </a:xfrm>
            <a:custGeom>
              <a:avLst/>
              <a:gdLst/>
              <a:ahLst/>
              <a:cxnLst/>
              <a:rect l="l" t="t" r="r" b="b"/>
              <a:pathLst>
                <a:path w="36819" h="2307" extrusionOk="0">
                  <a:moveTo>
                    <a:pt x="51" y="1"/>
                  </a:moveTo>
                  <a:cubicBezTo>
                    <a:pt x="1" y="602"/>
                    <a:pt x="76" y="1229"/>
                    <a:pt x="227" y="1856"/>
                  </a:cubicBezTo>
                  <a:cubicBezTo>
                    <a:pt x="227" y="1906"/>
                    <a:pt x="201" y="1931"/>
                    <a:pt x="201" y="1956"/>
                  </a:cubicBezTo>
                  <a:cubicBezTo>
                    <a:pt x="201" y="2156"/>
                    <a:pt x="352" y="2307"/>
                    <a:pt x="552" y="2307"/>
                  </a:cubicBezTo>
                  <a:lnTo>
                    <a:pt x="36091" y="2307"/>
                  </a:lnTo>
                  <a:cubicBezTo>
                    <a:pt x="36242" y="2307"/>
                    <a:pt x="36367" y="2206"/>
                    <a:pt x="36417" y="2056"/>
                  </a:cubicBezTo>
                  <a:cubicBezTo>
                    <a:pt x="36618" y="1630"/>
                    <a:pt x="36768" y="1179"/>
                    <a:pt x="36818" y="653"/>
                  </a:cubicBezTo>
                  <a:cubicBezTo>
                    <a:pt x="36818" y="502"/>
                    <a:pt x="36818" y="352"/>
                    <a:pt x="36818" y="201"/>
                  </a:cubicBezTo>
                  <a:cubicBezTo>
                    <a:pt x="31405" y="151"/>
                    <a:pt x="25991" y="126"/>
                    <a:pt x="20577" y="101"/>
                  </a:cubicBezTo>
                  <a:cubicBezTo>
                    <a:pt x="15039" y="101"/>
                    <a:pt x="9475" y="76"/>
                    <a:pt x="3911" y="26"/>
                  </a:cubicBezTo>
                  <a:cubicBezTo>
                    <a:pt x="2658" y="26"/>
                    <a:pt x="1404" y="26"/>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691;p42">
              <a:extLst>
                <a:ext uri="{FF2B5EF4-FFF2-40B4-BE49-F238E27FC236}">
                  <a16:creationId xmlns:a16="http://schemas.microsoft.com/office/drawing/2014/main" id="{E4B94302-24F8-A4A2-8332-009C0918BC3B}"/>
                </a:ext>
              </a:extLst>
            </p:cNvPr>
            <p:cNvSpPr/>
            <p:nvPr/>
          </p:nvSpPr>
          <p:spPr>
            <a:xfrm>
              <a:off x="6653130" y="5051012"/>
              <a:ext cx="46052" cy="20036"/>
            </a:xfrm>
            <a:custGeom>
              <a:avLst/>
              <a:gdLst/>
              <a:ahLst/>
              <a:cxnLst/>
              <a:rect l="l" t="t" r="r" b="b"/>
              <a:pathLst>
                <a:path w="2156" h="938" extrusionOk="0">
                  <a:moveTo>
                    <a:pt x="125" y="0"/>
                  </a:moveTo>
                  <a:cubicBezTo>
                    <a:pt x="100" y="0"/>
                    <a:pt x="50" y="25"/>
                    <a:pt x="25" y="50"/>
                  </a:cubicBezTo>
                  <a:cubicBezTo>
                    <a:pt x="0" y="75"/>
                    <a:pt x="0" y="100"/>
                    <a:pt x="0" y="125"/>
                  </a:cubicBezTo>
                  <a:cubicBezTo>
                    <a:pt x="0" y="201"/>
                    <a:pt x="50" y="251"/>
                    <a:pt x="100" y="251"/>
                  </a:cubicBezTo>
                  <a:cubicBezTo>
                    <a:pt x="276" y="276"/>
                    <a:pt x="426" y="301"/>
                    <a:pt x="602" y="326"/>
                  </a:cubicBezTo>
                  <a:lnTo>
                    <a:pt x="551" y="326"/>
                  </a:lnTo>
                  <a:cubicBezTo>
                    <a:pt x="702" y="351"/>
                    <a:pt x="877" y="401"/>
                    <a:pt x="1028" y="426"/>
                  </a:cubicBezTo>
                  <a:cubicBezTo>
                    <a:pt x="1203" y="476"/>
                    <a:pt x="1379" y="551"/>
                    <a:pt x="1529" y="627"/>
                  </a:cubicBezTo>
                  <a:cubicBezTo>
                    <a:pt x="1604" y="677"/>
                    <a:pt x="1679" y="702"/>
                    <a:pt x="1754" y="752"/>
                  </a:cubicBezTo>
                  <a:cubicBezTo>
                    <a:pt x="1830" y="802"/>
                    <a:pt x="1905" y="852"/>
                    <a:pt x="1980" y="927"/>
                  </a:cubicBezTo>
                  <a:cubicBezTo>
                    <a:pt x="1993" y="934"/>
                    <a:pt x="2009" y="937"/>
                    <a:pt x="2024" y="937"/>
                  </a:cubicBezTo>
                  <a:cubicBezTo>
                    <a:pt x="2067" y="937"/>
                    <a:pt x="2112" y="914"/>
                    <a:pt x="2130" y="877"/>
                  </a:cubicBezTo>
                  <a:cubicBezTo>
                    <a:pt x="2155" y="827"/>
                    <a:pt x="2130" y="777"/>
                    <a:pt x="2105" y="752"/>
                  </a:cubicBezTo>
                  <a:cubicBezTo>
                    <a:pt x="1955" y="627"/>
                    <a:pt x="1805" y="526"/>
                    <a:pt x="1654" y="426"/>
                  </a:cubicBezTo>
                  <a:cubicBezTo>
                    <a:pt x="1504" y="351"/>
                    <a:pt x="1328" y="276"/>
                    <a:pt x="1178" y="201"/>
                  </a:cubicBezTo>
                  <a:cubicBezTo>
                    <a:pt x="877" y="75"/>
                    <a:pt x="5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692;p42">
              <a:extLst>
                <a:ext uri="{FF2B5EF4-FFF2-40B4-BE49-F238E27FC236}">
                  <a16:creationId xmlns:a16="http://schemas.microsoft.com/office/drawing/2014/main" id="{311F07B8-F6DA-258B-91C3-BE6B7604E4ED}"/>
                </a:ext>
              </a:extLst>
            </p:cNvPr>
            <p:cNvSpPr/>
            <p:nvPr/>
          </p:nvSpPr>
          <p:spPr>
            <a:xfrm>
              <a:off x="6690061" y="5051546"/>
              <a:ext cx="57309" cy="15529"/>
            </a:xfrm>
            <a:custGeom>
              <a:avLst/>
              <a:gdLst/>
              <a:ahLst/>
              <a:cxnLst/>
              <a:rect l="l" t="t" r="r" b="b"/>
              <a:pathLst>
                <a:path w="2683" h="727" extrusionOk="0">
                  <a:moveTo>
                    <a:pt x="1805" y="0"/>
                  </a:moveTo>
                  <a:cubicBezTo>
                    <a:pt x="1604" y="0"/>
                    <a:pt x="1404" y="0"/>
                    <a:pt x="1229" y="50"/>
                  </a:cubicBezTo>
                  <a:cubicBezTo>
                    <a:pt x="1003" y="75"/>
                    <a:pt x="802" y="150"/>
                    <a:pt x="627" y="226"/>
                  </a:cubicBezTo>
                  <a:cubicBezTo>
                    <a:pt x="426" y="301"/>
                    <a:pt x="226" y="426"/>
                    <a:pt x="25" y="551"/>
                  </a:cubicBezTo>
                  <a:cubicBezTo>
                    <a:pt x="0" y="577"/>
                    <a:pt x="0" y="627"/>
                    <a:pt x="25" y="677"/>
                  </a:cubicBezTo>
                  <a:cubicBezTo>
                    <a:pt x="25" y="702"/>
                    <a:pt x="51" y="727"/>
                    <a:pt x="76" y="727"/>
                  </a:cubicBezTo>
                  <a:lnTo>
                    <a:pt x="176" y="727"/>
                  </a:lnTo>
                  <a:cubicBezTo>
                    <a:pt x="226" y="677"/>
                    <a:pt x="276" y="652"/>
                    <a:pt x="326" y="627"/>
                  </a:cubicBezTo>
                  <a:cubicBezTo>
                    <a:pt x="401" y="577"/>
                    <a:pt x="452" y="551"/>
                    <a:pt x="527" y="526"/>
                  </a:cubicBezTo>
                  <a:cubicBezTo>
                    <a:pt x="677" y="476"/>
                    <a:pt x="828" y="451"/>
                    <a:pt x="953" y="401"/>
                  </a:cubicBezTo>
                  <a:cubicBezTo>
                    <a:pt x="1128" y="376"/>
                    <a:pt x="1304" y="351"/>
                    <a:pt x="1479" y="351"/>
                  </a:cubicBezTo>
                  <a:lnTo>
                    <a:pt x="1454" y="351"/>
                  </a:lnTo>
                  <a:cubicBezTo>
                    <a:pt x="1630" y="326"/>
                    <a:pt x="1805" y="326"/>
                    <a:pt x="1955" y="326"/>
                  </a:cubicBezTo>
                  <a:lnTo>
                    <a:pt x="2532" y="326"/>
                  </a:lnTo>
                  <a:cubicBezTo>
                    <a:pt x="2607" y="326"/>
                    <a:pt x="2682" y="276"/>
                    <a:pt x="2682" y="201"/>
                  </a:cubicBezTo>
                  <a:cubicBezTo>
                    <a:pt x="2682" y="150"/>
                    <a:pt x="2682" y="125"/>
                    <a:pt x="2657" y="100"/>
                  </a:cubicBezTo>
                  <a:cubicBezTo>
                    <a:pt x="2632" y="75"/>
                    <a:pt x="2582" y="50"/>
                    <a:pt x="2557" y="50"/>
                  </a:cubicBezTo>
                  <a:cubicBezTo>
                    <a:pt x="2306" y="25"/>
                    <a:pt x="2056" y="0"/>
                    <a:pt x="1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693;p42">
              <a:extLst>
                <a:ext uri="{FF2B5EF4-FFF2-40B4-BE49-F238E27FC236}">
                  <a16:creationId xmlns:a16="http://schemas.microsoft.com/office/drawing/2014/main" id="{7B70DF91-27DB-0D22-46B4-08B4C412E7C0}"/>
                </a:ext>
              </a:extLst>
            </p:cNvPr>
            <p:cNvSpPr/>
            <p:nvPr/>
          </p:nvSpPr>
          <p:spPr>
            <a:xfrm>
              <a:off x="6662229" y="5057206"/>
              <a:ext cx="55686" cy="13094"/>
            </a:xfrm>
            <a:custGeom>
              <a:avLst/>
              <a:gdLst/>
              <a:ahLst/>
              <a:cxnLst/>
              <a:rect l="l" t="t" r="r" b="b"/>
              <a:pathLst>
                <a:path w="2607" h="613" extrusionOk="0">
                  <a:moveTo>
                    <a:pt x="308" y="0"/>
                  </a:moveTo>
                  <a:cubicBezTo>
                    <a:pt x="274" y="0"/>
                    <a:pt x="243" y="18"/>
                    <a:pt x="226" y="36"/>
                  </a:cubicBezTo>
                  <a:lnTo>
                    <a:pt x="125" y="36"/>
                  </a:lnTo>
                  <a:cubicBezTo>
                    <a:pt x="75" y="36"/>
                    <a:pt x="25" y="61"/>
                    <a:pt x="25" y="111"/>
                  </a:cubicBezTo>
                  <a:cubicBezTo>
                    <a:pt x="0" y="161"/>
                    <a:pt x="25" y="211"/>
                    <a:pt x="75" y="236"/>
                  </a:cubicBezTo>
                  <a:cubicBezTo>
                    <a:pt x="201" y="286"/>
                    <a:pt x="301" y="312"/>
                    <a:pt x="426" y="362"/>
                  </a:cubicBezTo>
                  <a:lnTo>
                    <a:pt x="401" y="362"/>
                  </a:lnTo>
                  <a:cubicBezTo>
                    <a:pt x="401" y="412"/>
                    <a:pt x="426" y="487"/>
                    <a:pt x="476" y="512"/>
                  </a:cubicBezTo>
                  <a:cubicBezTo>
                    <a:pt x="627" y="537"/>
                    <a:pt x="802" y="562"/>
                    <a:pt x="953" y="587"/>
                  </a:cubicBezTo>
                  <a:cubicBezTo>
                    <a:pt x="1128" y="612"/>
                    <a:pt x="1303" y="612"/>
                    <a:pt x="1479" y="612"/>
                  </a:cubicBezTo>
                  <a:cubicBezTo>
                    <a:pt x="1504" y="612"/>
                    <a:pt x="1554" y="612"/>
                    <a:pt x="1554" y="562"/>
                  </a:cubicBezTo>
                  <a:cubicBezTo>
                    <a:pt x="1830" y="562"/>
                    <a:pt x="2080" y="537"/>
                    <a:pt x="2356" y="512"/>
                  </a:cubicBezTo>
                  <a:cubicBezTo>
                    <a:pt x="2406" y="487"/>
                    <a:pt x="2456" y="487"/>
                    <a:pt x="2506" y="487"/>
                  </a:cubicBezTo>
                  <a:cubicBezTo>
                    <a:pt x="2582" y="487"/>
                    <a:pt x="2607" y="412"/>
                    <a:pt x="2582" y="362"/>
                  </a:cubicBezTo>
                  <a:cubicBezTo>
                    <a:pt x="2582" y="337"/>
                    <a:pt x="2557" y="312"/>
                    <a:pt x="2557" y="286"/>
                  </a:cubicBezTo>
                  <a:lnTo>
                    <a:pt x="2532" y="286"/>
                  </a:lnTo>
                  <a:cubicBezTo>
                    <a:pt x="2582" y="261"/>
                    <a:pt x="2607" y="211"/>
                    <a:pt x="2607" y="161"/>
                  </a:cubicBezTo>
                  <a:cubicBezTo>
                    <a:pt x="2582" y="111"/>
                    <a:pt x="2532" y="61"/>
                    <a:pt x="2506" y="61"/>
                  </a:cubicBezTo>
                  <a:cubicBezTo>
                    <a:pt x="2481" y="36"/>
                    <a:pt x="2431" y="11"/>
                    <a:pt x="2406" y="11"/>
                  </a:cubicBezTo>
                  <a:lnTo>
                    <a:pt x="2381" y="11"/>
                  </a:lnTo>
                  <a:cubicBezTo>
                    <a:pt x="2131" y="86"/>
                    <a:pt x="1855" y="161"/>
                    <a:pt x="1629" y="261"/>
                  </a:cubicBezTo>
                  <a:cubicBezTo>
                    <a:pt x="1579" y="286"/>
                    <a:pt x="1554" y="337"/>
                    <a:pt x="1554" y="362"/>
                  </a:cubicBezTo>
                  <a:cubicBezTo>
                    <a:pt x="1454" y="362"/>
                    <a:pt x="1354" y="387"/>
                    <a:pt x="1228" y="387"/>
                  </a:cubicBezTo>
                  <a:lnTo>
                    <a:pt x="1178" y="387"/>
                  </a:lnTo>
                  <a:cubicBezTo>
                    <a:pt x="1178" y="387"/>
                    <a:pt x="1203" y="362"/>
                    <a:pt x="1203" y="362"/>
                  </a:cubicBezTo>
                  <a:cubicBezTo>
                    <a:pt x="1203" y="312"/>
                    <a:pt x="1178" y="236"/>
                    <a:pt x="1128" y="211"/>
                  </a:cubicBezTo>
                  <a:cubicBezTo>
                    <a:pt x="1003" y="186"/>
                    <a:pt x="877" y="161"/>
                    <a:pt x="752" y="136"/>
                  </a:cubicBezTo>
                  <a:cubicBezTo>
                    <a:pt x="602" y="86"/>
                    <a:pt x="476" y="36"/>
                    <a:pt x="351" y="11"/>
                  </a:cubicBezTo>
                  <a:cubicBezTo>
                    <a:pt x="336" y="3"/>
                    <a:pt x="322" y="0"/>
                    <a:pt x="3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694;p42">
              <a:extLst>
                <a:ext uri="{FF2B5EF4-FFF2-40B4-BE49-F238E27FC236}">
                  <a16:creationId xmlns:a16="http://schemas.microsoft.com/office/drawing/2014/main" id="{7E7063D4-50F6-9895-2CF1-B33F0555FC40}"/>
                </a:ext>
              </a:extLst>
            </p:cNvPr>
            <p:cNvSpPr/>
            <p:nvPr/>
          </p:nvSpPr>
          <p:spPr>
            <a:xfrm>
              <a:off x="6662229" y="5061179"/>
              <a:ext cx="59979" cy="8587"/>
            </a:xfrm>
            <a:custGeom>
              <a:avLst/>
              <a:gdLst/>
              <a:ahLst/>
              <a:cxnLst/>
              <a:rect l="l" t="t" r="r" b="b"/>
              <a:pathLst>
                <a:path w="2808" h="402" extrusionOk="0">
                  <a:moveTo>
                    <a:pt x="476" y="0"/>
                  </a:moveTo>
                  <a:cubicBezTo>
                    <a:pt x="351" y="0"/>
                    <a:pt x="226" y="25"/>
                    <a:pt x="100" y="25"/>
                  </a:cubicBezTo>
                  <a:cubicBezTo>
                    <a:pt x="75" y="25"/>
                    <a:pt x="50" y="50"/>
                    <a:pt x="25" y="50"/>
                  </a:cubicBezTo>
                  <a:cubicBezTo>
                    <a:pt x="0" y="75"/>
                    <a:pt x="0" y="100"/>
                    <a:pt x="0" y="126"/>
                  </a:cubicBezTo>
                  <a:cubicBezTo>
                    <a:pt x="0" y="176"/>
                    <a:pt x="25" y="226"/>
                    <a:pt x="50" y="226"/>
                  </a:cubicBezTo>
                  <a:cubicBezTo>
                    <a:pt x="75" y="276"/>
                    <a:pt x="100" y="301"/>
                    <a:pt x="151" y="301"/>
                  </a:cubicBezTo>
                  <a:lnTo>
                    <a:pt x="376" y="301"/>
                  </a:lnTo>
                  <a:cubicBezTo>
                    <a:pt x="577" y="326"/>
                    <a:pt x="777" y="326"/>
                    <a:pt x="978" y="326"/>
                  </a:cubicBezTo>
                  <a:cubicBezTo>
                    <a:pt x="1103" y="326"/>
                    <a:pt x="1228" y="351"/>
                    <a:pt x="1354" y="351"/>
                  </a:cubicBezTo>
                  <a:cubicBezTo>
                    <a:pt x="1729" y="376"/>
                    <a:pt x="2105" y="401"/>
                    <a:pt x="2506" y="401"/>
                  </a:cubicBezTo>
                  <a:lnTo>
                    <a:pt x="2682" y="401"/>
                  </a:lnTo>
                  <a:cubicBezTo>
                    <a:pt x="2757" y="401"/>
                    <a:pt x="2807" y="351"/>
                    <a:pt x="2807" y="301"/>
                  </a:cubicBezTo>
                  <a:cubicBezTo>
                    <a:pt x="2807" y="251"/>
                    <a:pt x="2757" y="201"/>
                    <a:pt x="2707" y="201"/>
                  </a:cubicBezTo>
                  <a:cubicBezTo>
                    <a:pt x="2607" y="176"/>
                    <a:pt x="2532" y="176"/>
                    <a:pt x="2431" y="176"/>
                  </a:cubicBezTo>
                  <a:cubicBezTo>
                    <a:pt x="2206" y="151"/>
                    <a:pt x="1980" y="126"/>
                    <a:pt x="1755" y="126"/>
                  </a:cubicBezTo>
                  <a:cubicBezTo>
                    <a:pt x="1579" y="100"/>
                    <a:pt x="1379" y="75"/>
                    <a:pt x="1203" y="50"/>
                  </a:cubicBezTo>
                  <a:cubicBezTo>
                    <a:pt x="1003" y="50"/>
                    <a:pt x="827" y="25"/>
                    <a:pt x="652" y="25"/>
                  </a:cubicBezTo>
                  <a:cubicBezTo>
                    <a:pt x="602" y="0"/>
                    <a:pt x="552" y="0"/>
                    <a:pt x="4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695;p42">
              <a:extLst>
                <a:ext uri="{FF2B5EF4-FFF2-40B4-BE49-F238E27FC236}">
                  <a16:creationId xmlns:a16="http://schemas.microsoft.com/office/drawing/2014/main" id="{81B403AB-394D-98AE-C765-5B03FFEDBABC}"/>
                </a:ext>
              </a:extLst>
            </p:cNvPr>
            <p:cNvSpPr/>
            <p:nvPr/>
          </p:nvSpPr>
          <p:spPr>
            <a:xfrm>
              <a:off x="6664365" y="5065985"/>
              <a:ext cx="61047" cy="6985"/>
            </a:xfrm>
            <a:custGeom>
              <a:avLst/>
              <a:gdLst/>
              <a:ahLst/>
              <a:cxnLst/>
              <a:rect l="l" t="t" r="r" b="b"/>
              <a:pathLst>
                <a:path w="2858" h="327" extrusionOk="0">
                  <a:moveTo>
                    <a:pt x="126" y="1"/>
                  </a:moveTo>
                  <a:cubicBezTo>
                    <a:pt x="76" y="26"/>
                    <a:pt x="25" y="51"/>
                    <a:pt x="0" y="126"/>
                  </a:cubicBezTo>
                  <a:cubicBezTo>
                    <a:pt x="0" y="176"/>
                    <a:pt x="51" y="226"/>
                    <a:pt x="101" y="226"/>
                  </a:cubicBezTo>
                  <a:cubicBezTo>
                    <a:pt x="342" y="213"/>
                    <a:pt x="582" y="207"/>
                    <a:pt x="821" y="207"/>
                  </a:cubicBezTo>
                  <a:cubicBezTo>
                    <a:pt x="1471" y="207"/>
                    <a:pt x="2108" y="253"/>
                    <a:pt x="2732" y="327"/>
                  </a:cubicBezTo>
                  <a:cubicBezTo>
                    <a:pt x="2807" y="327"/>
                    <a:pt x="2858" y="276"/>
                    <a:pt x="2858" y="226"/>
                  </a:cubicBezTo>
                  <a:cubicBezTo>
                    <a:pt x="2858" y="201"/>
                    <a:pt x="2833" y="176"/>
                    <a:pt x="2833" y="151"/>
                  </a:cubicBezTo>
                  <a:cubicBezTo>
                    <a:pt x="2807" y="126"/>
                    <a:pt x="2782" y="126"/>
                    <a:pt x="2757" y="126"/>
                  </a:cubicBezTo>
                  <a:cubicBezTo>
                    <a:pt x="2106" y="26"/>
                    <a:pt x="1454" y="1"/>
                    <a:pt x="802" y="1"/>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696;p42">
              <a:extLst>
                <a:ext uri="{FF2B5EF4-FFF2-40B4-BE49-F238E27FC236}">
                  <a16:creationId xmlns:a16="http://schemas.microsoft.com/office/drawing/2014/main" id="{AF2B81CE-26C0-F51D-545A-47CFC1D8FE80}"/>
                </a:ext>
              </a:extLst>
            </p:cNvPr>
            <p:cNvSpPr/>
            <p:nvPr/>
          </p:nvSpPr>
          <p:spPr>
            <a:xfrm>
              <a:off x="6661161" y="5068143"/>
              <a:ext cx="60513" cy="5511"/>
            </a:xfrm>
            <a:custGeom>
              <a:avLst/>
              <a:gdLst/>
              <a:ahLst/>
              <a:cxnLst/>
              <a:rect l="l" t="t" r="r" b="b"/>
              <a:pathLst>
                <a:path w="2833" h="258" extrusionOk="0">
                  <a:moveTo>
                    <a:pt x="125" y="0"/>
                  </a:moveTo>
                  <a:cubicBezTo>
                    <a:pt x="50" y="0"/>
                    <a:pt x="0" y="25"/>
                    <a:pt x="0" y="100"/>
                  </a:cubicBezTo>
                  <a:cubicBezTo>
                    <a:pt x="0" y="150"/>
                    <a:pt x="50" y="201"/>
                    <a:pt x="100" y="201"/>
                  </a:cubicBezTo>
                  <a:cubicBezTo>
                    <a:pt x="977" y="201"/>
                    <a:pt x="1855" y="201"/>
                    <a:pt x="2707" y="251"/>
                  </a:cubicBezTo>
                  <a:cubicBezTo>
                    <a:pt x="2716" y="255"/>
                    <a:pt x="2725" y="257"/>
                    <a:pt x="2733" y="257"/>
                  </a:cubicBezTo>
                  <a:cubicBezTo>
                    <a:pt x="2773" y="257"/>
                    <a:pt x="2807" y="212"/>
                    <a:pt x="2807" y="150"/>
                  </a:cubicBezTo>
                  <a:cubicBezTo>
                    <a:pt x="2832" y="100"/>
                    <a:pt x="2782" y="50"/>
                    <a:pt x="2707" y="50"/>
                  </a:cubicBezTo>
                  <a:cubicBezTo>
                    <a:pt x="1855" y="0"/>
                    <a:pt x="977"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697;p42">
              <a:extLst>
                <a:ext uri="{FF2B5EF4-FFF2-40B4-BE49-F238E27FC236}">
                  <a16:creationId xmlns:a16="http://schemas.microsoft.com/office/drawing/2014/main" id="{F52E1AB4-9E68-D160-062B-48594F5ABC55}"/>
                </a:ext>
              </a:extLst>
            </p:cNvPr>
            <p:cNvSpPr/>
            <p:nvPr/>
          </p:nvSpPr>
          <p:spPr>
            <a:xfrm>
              <a:off x="6663831" y="5068677"/>
              <a:ext cx="55686" cy="5361"/>
            </a:xfrm>
            <a:custGeom>
              <a:avLst/>
              <a:gdLst/>
              <a:ahLst/>
              <a:cxnLst/>
              <a:rect l="l" t="t" r="r" b="b"/>
              <a:pathLst>
                <a:path w="2607" h="251" extrusionOk="0">
                  <a:moveTo>
                    <a:pt x="126" y="0"/>
                  </a:moveTo>
                  <a:cubicBezTo>
                    <a:pt x="50" y="0"/>
                    <a:pt x="0" y="25"/>
                    <a:pt x="0" y="100"/>
                  </a:cubicBezTo>
                  <a:cubicBezTo>
                    <a:pt x="0" y="150"/>
                    <a:pt x="50" y="201"/>
                    <a:pt x="101" y="201"/>
                  </a:cubicBezTo>
                  <a:cubicBezTo>
                    <a:pt x="903" y="201"/>
                    <a:pt x="1705" y="251"/>
                    <a:pt x="2507" y="251"/>
                  </a:cubicBezTo>
                  <a:cubicBezTo>
                    <a:pt x="2557" y="251"/>
                    <a:pt x="2607" y="201"/>
                    <a:pt x="2607" y="150"/>
                  </a:cubicBezTo>
                  <a:cubicBezTo>
                    <a:pt x="2607" y="100"/>
                    <a:pt x="2582" y="50"/>
                    <a:pt x="2507" y="50"/>
                  </a:cubicBezTo>
                  <a:cubicBezTo>
                    <a:pt x="1805" y="25"/>
                    <a:pt x="1078" y="0"/>
                    <a:pt x="376"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698;p42">
              <a:extLst>
                <a:ext uri="{FF2B5EF4-FFF2-40B4-BE49-F238E27FC236}">
                  <a16:creationId xmlns:a16="http://schemas.microsoft.com/office/drawing/2014/main" id="{19976F9E-E902-34B8-03BA-1046837A824A}"/>
                </a:ext>
              </a:extLst>
            </p:cNvPr>
            <p:cNvSpPr/>
            <p:nvPr/>
          </p:nvSpPr>
          <p:spPr>
            <a:xfrm>
              <a:off x="6663831" y="5069211"/>
              <a:ext cx="57309" cy="6429"/>
            </a:xfrm>
            <a:custGeom>
              <a:avLst/>
              <a:gdLst/>
              <a:ahLst/>
              <a:cxnLst/>
              <a:rect l="l" t="t" r="r" b="b"/>
              <a:pathLst>
                <a:path w="2683" h="301" extrusionOk="0">
                  <a:moveTo>
                    <a:pt x="126" y="0"/>
                  </a:moveTo>
                  <a:cubicBezTo>
                    <a:pt x="101" y="0"/>
                    <a:pt x="76" y="0"/>
                    <a:pt x="50" y="25"/>
                  </a:cubicBezTo>
                  <a:cubicBezTo>
                    <a:pt x="25" y="50"/>
                    <a:pt x="25" y="75"/>
                    <a:pt x="25" y="100"/>
                  </a:cubicBezTo>
                  <a:cubicBezTo>
                    <a:pt x="0" y="151"/>
                    <a:pt x="50" y="226"/>
                    <a:pt x="126" y="226"/>
                  </a:cubicBezTo>
                  <a:cubicBezTo>
                    <a:pt x="314" y="213"/>
                    <a:pt x="508" y="207"/>
                    <a:pt x="705" y="207"/>
                  </a:cubicBezTo>
                  <a:cubicBezTo>
                    <a:pt x="903" y="207"/>
                    <a:pt x="1103" y="213"/>
                    <a:pt x="1304" y="226"/>
                  </a:cubicBezTo>
                  <a:cubicBezTo>
                    <a:pt x="1730" y="226"/>
                    <a:pt x="2156" y="276"/>
                    <a:pt x="2582" y="301"/>
                  </a:cubicBezTo>
                  <a:cubicBezTo>
                    <a:pt x="2632" y="301"/>
                    <a:pt x="2682" y="251"/>
                    <a:pt x="2682" y="201"/>
                  </a:cubicBezTo>
                  <a:cubicBezTo>
                    <a:pt x="2682" y="151"/>
                    <a:pt x="2632" y="100"/>
                    <a:pt x="2582" y="100"/>
                  </a:cubicBezTo>
                  <a:cubicBezTo>
                    <a:pt x="2181" y="75"/>
                    <a:pt x="1780" y="25"/>
                    <a:pt x="140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699;p42">
              <a:extLst>
                <a:ext uri="{FF2B5EF4-FFF2-40B4-BE49-F238E27FC236}">
                  <a16:creationId xmlns:a16="http://schemas.microsoft.com/office/drawing/2014/main" id="{54452907-D545-F152-0379-50EDAE64DD63}"/>
                </a:ext>
              </a:extLst>
            </p:cNvPr>
            <p:cNvSpPr/>
            <p:nvPr/>
          </p:nvSpPr>
          <p:spPr>
            <a:xfrm>
              <a:off x="6665433" y="5069745"/>
              <a:ext cx="54084" cy="6429"/>
            </a:xfrm>
            <a:custGeom>
              <a:avLst/>
              <a:gdLst/>
              <a:ahLst/>
              <a:cxnLst/>
              <a:rect l="l" t="t" r="r" b="b"/>
              <a:pathLst>
                <a:path w="2532" h="301" extrusionOk="0">
                  <a:moveTo>
                    <a:pt x="101" y="0"/>
                  </a:moveTo>
                  <a:cubicBezTo>
                    <a:pt x="51" y="0"/>
                    <a:pt x="1" y="50"/>
                    <a:pt x="1" y="100"/>
                  </a:cubicBezTo>
                  <a:cubicBezTo>
                    <a:pt x="1" y="176"/>
                    <a:pt x="51" y="201"/>
                    <a:pt x="101" y="226"/>
                  </a:cubicBezTo>
                  <a:cubicBezTo>
                    <a:pt x="878" y="251"/>
                    <a:pt x="1655" y="251"/>
                    <a:pt x="2432" y="301"/>
                  </a:cubicBezTo>
                  <a:cubicBezTo>
                    <a:pt x="2482" y="301"/>
                    <a:pt x="2532" y="251"/>
                    <a:pt x="2532" y="201"/>
                  </a:cubicBezTo>
                  <a:cubicBezTo>
                    <a:pt x="2532" y="126"/>
                    <a:pt x="2482" y="75"/>
                    <a:pt x="2432" y="75"/>
                  </a:cubicBezTo>
                  <a:cubicBezTo>
                    <a:pt x="1655" y="25"/>
                    <a:pt x="878" y="25"/>
                    <a:pt x="101"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700;p42">
              <a:extLst>
                <a:ext uri="{FF2B5EF4-FFF2-40B4-BE49-F238E27FC236}">
                  <a16:creationId xmlns:a16="http://schemas.microsoft.com/office/drawing/2014/main" id="{E94890D1-55A2-D69A-7773-503EA3C28713}"/>
                </a:ext>
              </a:extLst>
            </p:cNvPr>
            <p:cNvSpPr/>
            <p:nvPr/>
          </p:nvSpPr>
          <p:spPr>
            <a:xfrm>
              <a:off x="6660072" y="5070279"/>
              <a:ext cx="61068" cy="4827"/>
            </a:xfrm>
            <a:custGeom>
              <a:avLst/>
              <a:gdLst/>
              <a:ahLst/>
              <a:cxnLst/>
              <a:rect l="l" t="t" r="r" b="b"/>
              <a:pathLst>
                <a:path w="2859" h="226" extrusionOk="0">
                  <a:moveTo>
                    <a:pt x="1630" y="0"/>
                  </a:moveTo>
                  <a:cubicBezTo>
                    <a:pt x="1129" y="0"/>
                    <a:pt x="627" y="0"/>
                    <a:pt x="101" y="25"/>
                  </a:cubicBezTo>
                  <a:cubicBezTo>
                    <a:pt x="51" y="25"/>
                    <a:pt x="1" y="75"/>
                    <a:pt x="1" y="126"/>
                  </a:cubicBezTo>
                  <a:cubicBezTo>
                    <a:pt x="1" y="176"/>
                    <a:pt x="51" y="226"/>
                    <a:pt x="101" y="226"/>
                  </a:cubicBezTo>
                  <a:cubicBezTo>
                    <a:pt x="608" y="211"/>
                    <a:pt x="1114" y="197"/>
                    <a:pt x="1621" y="197"/>
                  </a:cubicBezTo>
                  <a:cubicBezTo>
                    <a:pt x="1991" y="197"/>
                    <a:pt x="2362" y="205"/>
                    <a:pt x="2733" y="226"/>
                  </a:cubicBezTo>
                  <a:cubicBezTo>
                    <a:pt x="2783" y="226"/>
                    <a:pt x="2833" y="176"/>
                    <a:pt x="2858" y="126"/>
                  </a:cubicBezTo>
                  <a:cubicBezTo>
                    <a:pt x="2858" y="75"/>
                    <a:pt x="2808" y="25"/>
                    <a:pt x="2758" y="25"/>
                  </a:cubicBezTo>
                  <a:cubicBezTo>
                    <a:pt x="2382" y="0"/>
                    <a:pt x="2006" y="0"/>
                    <a:pt x="1630"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701;p42">
              <a:extLst>
                <a:ext uri="{FF2B5EF4-FFF2-40B4-BE49-F238E27FC236}">
                  <a16:creationId xmlns:a16="http://schemas.microsoft.com/office/drawing/2014/main" id="{DADA5694-5E94-C307-9081-83E951F8CE20}"/>
                </a:ext>
              </a:extLst>
            </p:cNvPr>
            <p:cNvSpPr/>
            <p:nvPr/>
          </p:nvSpPr>
          <p:spPr>
            <a:xfrm>
              <a:off x="6655800" y="5070279"/>
              <a:ext cx="59445" cy="4827"/>
            </a:xfrm>
            <a:custGeom>
              <a:avLst/>
              <a:gdLst/>
              <a:ahLst/>
              <a:cxnLst/>
              <a:rect l="l" t="t" r="r" b="b"/>
              <a:pathLst>
                <a:path w="2783" h="226" extrusionOk="0">
                  <a:moveTo>
                    <a:pt x="101" y="0"/>
                  </a:moveTo>
                  <a:cubicBezTo>
                    <a:pt x="51" y="0"/>
                    <a:pt x="0" y="50"/>
                    <a:pt x="0" y="101"/>
                  </a:cubicBezTo>
                  <a:cubicBezTo>
                    <a:pt x="0" y="151"/>
                    <a:pt x="51" y="201"/>
                    <a:pt x="101" y="201"/>
                  </a:cubicBezTo>
                  <a:cubicBezTo>
                    <a:pt x="314" y="213"/>
                    <a:pt x="533" y="220"/>
                    <a:pt x="752" y="220"/>
                  </a:cubicBezTo>
                  <a:cubicBezTo>
                    <a:pt x="972" y="220"/>
                    <a:pt x="1191" y="213"/>
                    <a:pt x="1404" y="201"/>
                  </a:cubicBezTo>
                  <a:cubicBezTo>
                    <a:pt x="1830" y="201"/>
                    <a:pt x="2256" y="201"/>
                    <a:pt x="2682" y="226"/>
                  </a:cubicBezTo>
                  <a:cubicBezTo>
                    <a:pt x="2732" y="226"/>
                    <a:pt x="2782" y="176"/>
                    <a:pt x="2782" y="101"/>
                  </a:cubicBezTo>
                  <a:cubicBezTo>
                    <a:pt x="2782" y="50"/>
                    <a:pt x="2757" y="0"/>
                    <a:pt x="2682" y="0"/>
                  </a:cubicBezTo>
                  <a:lnTo>
                    <a:pt x="1404" y="0"/>
                  </a:lnTo>
                  <a:cubicBezTo>
                    <a:pt x="1120" y="0"/>
                    <a:pt x="825" y="11"/>
                    <a:pt x="533" y="11"/>
                  </a:cubicBezTo>
                  <a:cubicBezTo>
                    <a:pt x="387" y="11"/>
                    <a:pt x="243" y="9"/>
                    <a:pt x="1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702;p42">
              <a:extLst>
                <a:ext uri="{FF2B5EF4-FFF2-40B4-BE49-F238E27FC236}">
                  <a16:creationId xmlns:a16="http://schemas.microsoft.com/office/drawing/2014/main" id="{4C8ABA28-3EEA-7814-03C7-BAA62B9E0CCB}"/>
                </a:ext>
              </a:extLst>
            </p:cNvPr>
            <p:cNvSpPr/>
            <p:nvPr/>
          </p:nvSpPr>
          <p:spPr>
            <a:xfrm>
              <a:off x="6662229" y="5079378"/>
              <a:ext cx="59979" cy="20890"/>
            </a:xfrm>
            <a:custGeom>
              <a:avLst/>
              <a:gdLst/>
              <a:ahLst/>
              <a:cxnLst/>
              <a:rect l="l" t="t" r="r" b="b"/>
              <a:pathLst>
                <a:path w="2808" h="978" extrusionOk="0">
                  <a:moveTo>
                    <a:pt x="151" y="0"/>
                  </a:moveTo>
                  <a:cubicBezTo>
                    <a:pt x="100" y="0"/>
                    <a:pt x="50" y="50"/>
                    <a:pt x="50" y="101"/>
                  </a:cubicBezTo>
                  <a:cubicBezTo>
                    <a:pt x="25" y="126"/>
                    <a:pt x="0" y="151"/>
                    <a:pt x="0" y="201"/>
                  </a:cubicBezTo>
                  <a:cubicBezTo>
                    <a:pt x="0" y="251"/>
                    <a:pt x="25" y="276"/>
                    <a:pt x="50" y="301"/>
                  </a:cubicBezTo>
                  <a:cubicBezTo>
                    <a:pt x="25" y="326"/>
                    <a:pt x="25" y="351"/>
                    <a:pt x="25" y="351"/>
                  </a:cubicBezTo>
                  <a:cubicBezTo>
                    <a:pt x="25" y="401"/>
                    <a:pt x="50" y="426"/>
                    <a:pt x="75" y="451"/>
                  </a:cubicBezTo>
                  <a:cubicBezTo>
                    <a:pt x="50" y="477"/>
                    <a:pt x="50" y="477"/>
                    <a:pt x="50" y="502"/>
                  </a:cubicBezTo>
                  <a:cubicBezTo>
                    <a:pt x="50" y="552"/>
                    <a:pt x="75" y="602"/>
                    <a:pt x="125" y="627"/>
                  </a:cubicBezTo>
                  <a:cubicBezTo>
                    <a:pt x="100" y="652"/>
                    <a:pt x="100" y="652"/>
                    <a:pt x="100" y="702"/>
                  </a:cubicBezTo>
                  <a:cubicBezTo>
                    <a:pt x="100" y="727"/>
                    <a:pt x="100" y="752"/>
                    <a:pt x="125" y="777"/>
                  </a:cubicBezTo>
                  <a:cubicBezTo>
                    <a:pt x="125" y="802"/>
                    <a:pt x="100" y="827"/>
                    <a:pt x="100" y="852"/>
                  </a:cubicBezTo>
                  <a:cubicBezTo>
                    <a:pt x="100" y="928"/>
                    <a:pt x="151" y="978"/>
                    <a:pt x="226" y="978"/>
                  </a:cubicBezTo>
                  <a:lnTo>
                    <a:pt x="777" y="978"/>
                  </a:lnTo>
                  <a:cubicBezTo>
                    <a:pt x="1328" y="978"/>
                    <a:pt x="1855" y="978"/>
                    <a:pt x="2406" y="953"/>
                  </a:cubicBezTo>
                  <a:cubicBezTo>
                    <a:pt x="2431" y="953"/>
                    <a:pt x="2481" y="953"/>
                    <a:pt x="2506" y="903"/>
                  </a:cubicBezTo>
                  <a:lnTo>
                    <a:pt x="2532" y="903"/>
                  </a:lnTo>
                  <a:cubicBezTo>
                    <a:pt x="2557" y="903"/>
                    <a:pt x="2582" y="903"/>
                    <a:pt x="2607" y="878"/>
                  </a:cubicBezTo>
                  <a:cubicBezTo>
                    <a:pt x="2632" y="852"/>
                    <a:pt x="2657" y="827"/>
                    <a:pt x="2657" y="777"/>
                  </a:cubicBezTo>
                  <a:cubicBezTo>
                    <a:pt x="2657" y="752"/>
                    <a:pt x="2682" y="752"/>
                    <a:pt x="2682" y="752"/>
                  </a:cubicBezTo>
                  <a:cubicBezTo>
                    <a:pt x="2732" y="752"/>
                    <a:pt x="2782" y="702"/>
                    <a:pt x="2782" y="652"/>
                  </a:cubicBezTo>
                  <a:cubicBezTo>
                    <a:pt x="2782" y="602"/>
                    <a:pt x="2757" y="577"/>
                    <a:pt x="2732" y="552"/>
                  </a:cubicBezTo>
                  <a:cubicBezTo>
                    <a:pt x="2732" y="527"/>
                    <a:pt x="2757" y="527"/>
                    <a:pt x="2757" y="502"/>
                  </a:cubicBezTo>
                  <a:cubicBezTo>
                    <a:pt x="2757" y="477"/>
                    <a:pt x="2757" y="451"/>
                    <a:pt x="2732" y="451"/>
                  </a:cubicBezTo>
                  <a:cubicBezTo>
                    <a:pt x="2782" y="426"/>
                    <a:pt x="2807" y="376"/>
                    <a:pt x="2807" y="351"/>
                  </a:cubicBezTo>
                  <a:cubicBezTo>
                    <a:pt x="2807" y="301"/>
                    <a:pt x="2782" y="276"/>
                    <a:pt x="2782" y="251"/>
                  </a:cubicBezTo>
                  <a:lnTo>
                    <a:pt x="2757" y="251"/>
                  </a:lnTo>
                  <a:cubicBezTo>
                    <a:pt x="2757" y="226"/>
                    <a:pt x="2757" y="226"/>
                    <a:pt x="2757" y="226"/>
                  </a:cubicBezTo>
                  <a:cubicBezTo>
                    <a:pt x="2757" y="151"/>
                    <a:pt x="2707" y="101"/>
                    <a:pt x="2657" y="101"/>
                  </a:cubicBezTo>
                  <a:lnTo>
                    <a:pt x="2607" y="101"/>
                  </a:lnTo>
                  <a:cubicBezTo>
                    <a:pt x="2607" y="76"/>
                    <a:pt x="2582" y="76"/>
                    <a:pt x="2532" y="76"/>
                  </a:cubicBezTo>
                  <a:cubicBezTo>
                    <a:pt x="1955" y="25"/>
                    <a:pt x="1354"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703;p42">
              <a:extLst>
                <a:ext uri="{FF2B5EF4-FFF2-40B4-BE49-F238E27FC236}">
                  <a16:creationId xmlns:a16="http://schemas.microsoft.com/office/drawing/2014/main" id="{68D1126E-8EF5-B4DB-3B2E-D8C88102A9CA}"/>
                </a:ext>
              </a:extLst>
            </p:cNvPr>
            <p:cNvSpPr/>
            <p:nvPr/>
          </p:nvSpPr>
          <p:spPr>
            <a:xfrm>
              <a:off x="6663831" y="5075085"/>
              <a:ext cx="60513" cy="10851"/>
            </a:xfrm>
            <a:custGeom>
              <a:avLst/>
              <a:gdLst/>
              <a:ahLst/>
              <a:cxnLst/>
              <a:rect l="l" t="t" r="r" b="b"/>
              <a:pathLst>
                <a:path w="2833" h="508" extrusionOk="0">
                  <a:moveTo>
                    <a:pt x="451" y="1"/>
                  </a:moveTo>
                  <a:cubicBezTo>
                    <a:pt x="426" y="1"/>
                    <a:pt x="401" y="1"/>
                    <a:pt x="376" y="26"/>
                  </a:cubicBezTo>
                  <a:lnTo>
                    <a:pt x="226" y="26"/>
                  </a:lnTo>
                  <a:cubicBezTo>
                    <a:pt x="176" y="26"/>
                    <a:pt x="126" y="76"/>
                    <a:pt x="101" y="126"/>
                  </a:cubicBezTo>
                  <a:cubicBezTo>
                    <a:pt x="101" y="151"/>
                    <a:pt x="101" y="151"/>
                    <a:pt x="101" y="176"/>
                  </a:cubicBezTo>
                  <a:cubicBezTo>
                    <a:pt x="101" y="201"/>
                    <a:pt x="101" y="226"/>
                    <a:pt x="101" y="226"/>
                  </a:cubicBezTo>
                  <a:cubicBezTo>
                    <a:pt x="50" y="226"/>
                    <a:pt x="0" y="277"/>
                    <a:pt x="0" y="327"/>
                  </a:cubicBezTo>
                  <a:cubicBezTo>
                    <a:pt x="0" y="402"/>
                    <a:pt x="50" y="452"/>
                    <a:pt x="101" y="452"/>
                  </a:cubicBezTo>
                  <a:cubicBezTo>
                    <a:pt x="577" y="452"/>
                    <a:pt x="1078" y="452"/>
                    <a:pt x="1579" y="427"/>
                  </a:cubicBezTo>
                  <a:cubicBezTo>
                    <a:pt x="1955" y="427"/>
                    <a:pt x="2331" y="452"/>
                    <a:pt x="2732" y="502"/>
                  </a:cubicBezTo>
                  <a:cubicBezTo>
                    <a:pt x="2739" y="506"/>
                    <a:pt x="2746" y="507"/>
                    <a:pt x="2753" y="507"/>
                  </a:cubicBezTo>
                  <a:cubicBezTo>
                    <a:pt x="2795" y="507"/>
                    <a:pt x="2832" y="445"/>
                    <a:pt x="2832" y="402"/>
                  </a:cubicBezTo>
                  <a:cubicBezTo>
                    <a:pt x="2832" y="377"/>
                    <a:pt x="2832" y="352"/>
                    <a:pt x="2807" y="327"/>
                  </a:cubicBezTo>
                  <a:cubicBezTo>
                    <a:pt x="2782" y="302"/>
                    <a:pt x="2757" y="302"/>
                    <a:pt x="2732" y="302"/>
                  </a:cubicBezTo>
                  <a:lnTo>
                    <a:pt x="2657" y="302"/>
                  </a:lnTo>
                  <a:cubicBezTo>
                    <a:pt x="2657" y="277"/>
                    <a:pt x="2657" y="277"/>
                    <a:pt x="2657" y="277"/>
                  </a:cubicBezTo>
                  <a:cubicBezTo>
                    <a:pt x="2657" y="226"/>
                    <a:pt x="2632" y="201"/>
                    <a:pt x="2607" y="176"/>
                  </a:cubicBezTo>
                  <a:cubicBezTo>
                    <a:pt x="2607" y="176"/>
                    <a:pt x="2607" y="151"/>
                    <a:pt x="2607" y="151"/>
                  </a:cubicBezTo>
                  <a:cubicBezTo>
                    <a:pt x="2607" y="101"/>
                    <a:pt x="2557" y="51"/>
                    <a:pt x="2507" y="51"/>
                  </a:cubicBezTo>
                  <a:cubicBezTo>
                    <a:pt x="2131" y="26"/>
                    <a:pt x="1730" y="1"/>
                    <a:pt x="1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704;p42">
              <a:extLst>
                <a:ext uri="{FF2B5EF4-FFF2-40B4-BE49-F238E27FC236}">
                  <a16:creationId xmlns:a16="http://schemas.microsoft.com/office/drawing/2014/main" id="{C2FA8DAC-2DFD-439C-4BC1-5AE6A7DFBFB5}"/>
                </a:ext>
              </a:extLst>
            </p:cNvPr>
            <p:cNvSpPr/>
            <p:nvPr/>
          </p:nvSpPr>
          <p:spPr>
            <a:xfrm>
              <a:off x="6692731" y="5078310"/>
              <a:ext cx="41780" cy="5361"/>
            </a:xfrm>
            <a:custGeom>
              <a:avLst/>
              <a:gdLst/>
              <a:ahLst/>
              <a:cxnLst/>
              <a:rect l="l" t="t" r="r" b="b"/>
              <a:pathLst>
                <a:path w="1956" h="251" extrusionOk="0">
                  <a:moveTo>
                    <a:pt x="1003" y="0"/>
                  </a:moveTo>
                  <a:cubicBezTo>
                    <a:pt x="703" y="0"/>
                    <a:pt x="427" y="25"/>
                    <a:pt x="126" y="25"/>
                  </a:cubicBezTo>
                  <a:cubicBezTo>
                    <a:pt x="76" y="50"/>
                    <a:pt x="26" y="75"/>
                    <a:pt x="26" y="151"/>
                  </a:cubicBezTo>
                  <a:cubicBezTo>
                    <a:pt x="1" y="201"/>
                    <a:pt x="51" y="251"/>
                    <a:pt x="126" y="251"/>
                  </a:cubicBezTo>
                  <a:cubicBezTo>
                    <a:pt x="402" y="251"/>
                    <a:pt x="703" y="226"/>
                    <a:pt x="978" y="201"/>
                  </a:cubicBezTo>
                  <a:lnTo>
                    <a:pt x="1379" y="201"/>
                  </a:lnTo>
                  <a:cubicBezTo>
                    <a:pt x="1555" y="201"/>
                    <a:pt x="1705" y="226"/>
                    <a:pt x="1855" y="251"/>
                  </a:cubicBezTo>
                  <a:cubicBezTo>
                    <a:pt x="1880" y="251"/>
                    <a:pt x="1906" y="226"/>
                    <a:pt x="1931" y="226"/>
                  </a:cubicBezTo>
                  <a:cubicBezTo>
                    <a:pt x="1956" y="201"/>
                    <a:pt x="1956" y="176"/>
                    <a:pt x="1956" y="151"/>
                  </a:cubicBezTo>
                  <a:cubicBezTo>
                    <a:pt x="1956" y="126"/>
                    <a:pt x="1956" y="100"/>
                    <a:pt x="1931" y="75"/>
                  </a:cubicBezTo>
                  <a:cubicBezTo>
                    <a:pt x="1931" y="50"/>
                    <a:pt x="1906" y="50"/>
                    <a:pt x="1855" y="25"/>
                  </a:cubicBezTo>
                  <a:cubicBezTo>
                    <a:pt x="1730" y="25"/>
                    <a:pt x="1605" y="0"/>
                    <a:pt x="14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705;p42">
              <a:extLst>
                <a:ext uri="{FF2B5EF4-FFF2-40B4-BE49-F238E27FC236}">
                  <a16:creationId xmlns:a16="http://schemas.microsoft.com/office/drawing/2014/main" id="{BD3C3AC8-BCDD-7F4A-5E66-F78FEF55ED80}"/>
                </a:ext>
              </a:extLst>
            </p:cNvPr>
            <p:cNvSpPr/>
            <p:nvPr/>
          </p:nvSpPr>
          <p:spPr>
            <a:xfrm>
              <a:off x="6701831" y="5078310"/>
              <a:ext cx="35906" cy="4827"/>
            </a:xfrm>
            <a:custGeom>
              <a:avLst/>
              <a:gdLst/>
              <a:ahLst/>
              <a:cxnLst/>
              <a:rect l="l" t="t" r="r" b="b"/>
              <a:pathLst>
                <a:path w="1681" h="226" extrusionOk="0">
                  <a:moveTo>
                    <a:pt x="101" y="0"/>
                  </a:moveTo>
                  <a:cubicBezTo>
                    <a:pt x="51" y="0"/>
                    <a:pt x="1" y="50"/>
                    <a:pt x="1" y="100"/>
                  </a:cubicBezTo>
                  <a:cubicBezTo>
                    <a:pt x="1" y="176"/>
                    <a:pt x="51" y="226"/>
                    <a:pt x="101" y="226"/>
                  </a:cubicBezTo>
                  <a:lnTo>
                    <a:pt x="1555" y="226"/>
                  </a:lnTo>
                  <a:cubicBezTo>
                    <a:pt x="1630" y="226"/>
                    <a:pt x="1680" y="176"/>
                    <a:pt x="1680" y="126"/>
                  </a:cubicBezTo>
                  <a:cubicBezTo>
                    <a:pt x="1680" y="50"/>
                    <a:pt x="1630" y="0"/>
                    <a:pt x="15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706;p42">
              <a:extLst>
                <a:ext uri="{FF2B5EF4-FFF2-40B4-BE49-F238E27FC236}">
                  <a16:creationId xmlns:a16="http://schemas.microsoft.com/office/drawing/2014/main" id="{6F493A14-47ED-AFEA-ABFD-119CDE50DD64}"/>
                </a:ext>
              </a:extLst>
            </p:cNvPr>
            <p:cNvSpPr/>
            <p:nvPr/>
          </p:nvSpPr>
          <p:spPr>
            <a:xfrm>
              <a:off x="6638669" y="5095441"/>
              <a:ext cx="98512" cy="24649"/>
            </a:xfrm>
            <a:custGeom>
              <a:avLst/>
              <a:gdLst/>
              <a:ahLst/>
              <a:cxnLst/>
              <a:rect l="l" t="t" r="r" b="b"/>
              <a:pathLst>
                <a:path w="4612" h="1154" extrusionOk="0">
                  <a:moveTo>
                    <a:pt x="827" y="0"/>
                  </a:moveTo>
                  <a:cubicBezTo>
                    <a:pt x="777" y="0"/>
                    <a:pt x="702" y="75"/>
                    <a:pt x="702" y="126"/>
                  </a:cubicBezTo>
                  <a:lnTo>
                    <a:pt x="477" y="126"/>
                  </a:lnTo>
                  <a:cubicBezTo>
                    <a:pt x="401" y="126"/>
                    <a:pt x="351" y="201"/>
                    <a:pt x="326" y="251"/>
                  </a:cubicBezTo>
                  <a:cubicBezTo>
                    <a:pt x="326" y="276"/>
                    <a:pt x="326" y="276"/>
                    <a:pt x="326" y="301"/>
                  </a:cubicBezTo>
                  <a:cubicBezTo>
                    <a:pt x="251" y="301"/>
                    <a:pt x="176" y="351"/>
                    <a:pt x="176" y="426"/>
                  </a:cubicBezTo>
                  <a:cubicBezTo>
                    <a:pt x="176" y="451"/>
                    <a:pt x="176" y="501"/>
                    <a:pt x="201" y="527"/>
                  </a:cubicBezTo>
                  <a:lnTo>
                    <a:pt x="151" y="527"/>
                  </a:lnTo>
                  <a:cubicBezTo>
                    <a:pt x="126" y="527"/>
                    <a:pt x="101" y="552"/>
                    <a:pt x="76" y="552"/>
                  </a:cubicBezTo>
                  <a:cubicBezTo>
                    <a:pt x="51" y="577"/>
                    <a:pt x="25" y="602"/>
                    <a:pt x="25" y="652"/>
                  </a:cubicBezTo>
                  <a:cubicBezTo>
                    <a:pt x="0" y="727"/>
                    <a:pt x="51" y="802"/>
                    <a:pt x="126" y="802"/>
                  </a:cubicBezTo>
                  <a:cubicBezTo>
                    <a:pt x="226" y="827"/>
                    <a:pt x="301" y="827"/>
                    <a:pt x="376" y="827"/>
                  </a:cubicBezTo>
                  <a:lnTo>
                    <a:pt x="176" y="827"/>
                  </a:lnTo>
                  <a:cubicBezTo>
                    <a:pt x="151" y="827"/>
                    <a:pt x="126" y="852"/>
                    <a:pt x="101" y="877"/>
                  </a:cubicBezTo>
                  <a:cubicBezTo>
                    <a:pt x="76" y="877"/>
                    <a:pt x="76" y="902"/>
                    <a:pt x="76" y="953"/>
                  </a:cubicBezTo>
                  <a:cubicBezTo>
                    <a:pt x="76" y="978"/>
                    <a:pt x="101" y="1003"/>
                    <a:pt x="101" y="1003"/>
                  </a:cubicBezTo>
                  <a:cubicBezTo>
                    <a:pt x="126" y="1028"/>
                    <a:pt x="151" y="1028"/>
                    <a:pt x="201" y="1028"/>
                  </a:cubicBezTo>
                  <a:cubicBezTo>
                    <a:pt x="777" y="1078"/>
                    <a:pt x="1379" y="1078"/>
                    <a:pt x="1980" y="1103"/>
                  </a:cubicBezTo>
                  <a:lnTo>
                    <a:pt x="2406" y="1103"/>
                  </a:lnTo>
                  <a:cubicBezTo>
                    <a:pt x="2682" y="1128"/>
                    <a:pt x="2958" y="1128"/>
                    <a:pt x="3259" y="1128"/>
                  </a:cubicBezTo>
                  <a:cubicBezTo>
                    <a:pt x="3359" y="1128"/>
                    <a:pt x="3434" y="1128"/>
                    <a:pt x="3534" y="1153"/>
                  </a:cubicBezTo>
                  <a:lnTo>
                    <a:pt x="4236" y="1153"/>
                  </a:lnTo>
                  <a:cubicBezTo>
                    <a:pt x="4311" y="1153"/>
                    <a:pt x="4361" y="1103"/>
                    <a:pt x="4361" y="1053"/>
                  </a:cubicBezTo>
                  <a:cubicBezTo>
                    <a:pt x="4361" y="1003"/>
                    <a:pt x="4361" y="978"/>
                    <a:pt x="4336" y="953"/>
                  </a:cubicBezTo>
                  <a:cubicBezTo>
                    <a:pt x="4336" y="928"/>
                    <a:pt x="4311" y="928"/>
                    <a:pt x="4311" y="902"/>
                  </a:cubicBezTo>
                  <a:cubicBezTo>
                    <a:pt x="4336" y="877"/>
                    <a:pt x="4386" y="852"/>
                    <a:pt x="4386" y="802"/>
                  </a:cubicBezTo>
                  <a:cubicBezTo>
                    <a:pt x="4411" y="727"/>
                    <a:pt x="4361" y="627"/>
                    <a:pt x="4261" y="627"/>
                  </a:cubicBezTo>
                  <a:cubicBezTo>
                    <a:pt x="4336" y="602"/>
                    <a:pt x="4386" y="602"/>
                    <a:pt x="4462" y="602"/>
                  </a:cubicBezTo>
                  <a:cubicBezTo>
                    <a:pt x="4512" y="577"/>
                    <a:pt x="4587" y="527"/>
                    <a:pt x="4612" y="451"/>
                  </a:cubicBezTo>
                  <a:cubicBezTo>
                    <a:pt x="4612" y="426"/>
                    <a:pt x="4612" y="376"/>
                    <a:pt x="4587" y="351"/>
                  </a:cubicBezTo>
                  <a:cubicBezTo>
                    <a:pt x="4562" y="301"/>
                    <a:pt x="4512" y="276"/>
                    <a:pt x="4462" y="276"/>
                  </a:cubicBezTo>
                  <a:lnTo>
                    <a:pt x="4386" y="276"/>
                  </a:lnTo>
                  <a:cubicBezTo>
                    <a:pt x="4411" y="251"/>
                    <a:pt x="4411" y="201"/>
                    <a:pt x="4411" y="176"/>
                  </a:cubicBezTo>
                  <a:cubicBezTo>
                    <a:pt x="4411" y="100"/>
                    <a:pt x="4336" y="50"/>
                    <a:pt x="4286" y="50"/>
                  </a:cubicBezTo>
                  <a:cubicBezTo>
                    <a:pt x="4061" y="75"/>
                    <a:pt x="3810" y="100"/>
                    <a:pt x="3584" y="100"/>
                  </a:cubicBezTo>
                  <a:cubicBezTo>
                    <a:pt x="3234" y="75"/>
                    <a:pt x="2883" y="75"/>
                    <a:pt x="2532" y="50"/>
                  </a:cubicBezTo>
                  <a:cubicBezTo>
                    <a:pt x="2281" y="50"/>
                    <a:pt x="2005" y="50"/>
                    <a:pt x="1730" y="25"/>
                  </a:cubicBezTo>
                  <a:lnTo>
                    <a:pt x="1579" y="25"/>
                  </a:lnTo>
                  <a:cubicBezTo>
                    <a:pt x="1329" y="25"/>
                    <a:pt x="1078"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707;p42">
              <a:extLst>
                <a:ext uri="{FF2B5EF4-FFF2-40B4-BE49-F238E27FC236}">
                  <a16:creationId xmlns:a16="http://schemas.microsoft.com/office/drawing/2014/main" id="{CD62B819-429A-236A-F699-862EC69AC8EA}"/>
                </a:ext>
              </a:extLst>
            </p:cNvPr>
            <p:cNvSpPr/>
            <p:nvPr/>
          </p:nvSpPr>
          <p:spPr>
            <a:xfrm>
              <a:off x="6622072" y="5114707"/>
              <a:ext cx="97444" cy="6024"/>
            </a:xfrm>
            <a:custGeom>
              <a:avLst/>
              <a:gdLst/>
              <a:ahLst/>
              <a:cxnLst/>
              <a:rect l="l" t="t" r="r" b="b"/>
              <a:pathLst>
                <a:path w="4562" h="282" extrusionOk="0">
                  <a:moveTo>
                    <a:pt x="4437" y="0"/>
                  </a:moveTo>
                  <a:cubicBezTo>
                    <a:pt x="2983" y="0"/>
                    <a:pt x="1554" y="76"/>
                    <a:pt x="101" y="76"/>
                  </a:cubicBezTo>
                  <a:cubicBezTo>
                    <a:pt x="94" y="72"/>
                    <a:pt x="87" y="71"/>
                    <a:pt x="80" y="71"/>
                  </a:cubicBezTo>
                  <a:cubicBezTo>
                    <a:pt x="38" y="71"/>
                    <a:pt x="0" y="133"/>
                    <a:pt x="0" y="176"/>
                  </a:cubicBezTo>
                  <a:cubicBezTo>
                    <a:pt x="0" y="201"/>
                    <a:pt x="26" y="226"/>
                    <a:pt x="26" y="251"/>
                  </a:cubicBezTo>
                  <a:cubicBezTo>
                    <a:pt x="51" y="276"/>
                    <a:pt x="76" y="276"/>
                    <a:pt x="101" y="276"/>
                  </a:cubicBezTo>
                  <a:cubicBezTo>
                    <a:pt x="304" y="280"/>
                    <a:pt x="507" y="281"/>
                    <a:pt x="710" y="281"/>
                  </a:cubicBezTo>
                  <a:cubicBezTo>
                    <a:pt x="1960" y="281"/>
                    <a:pt x="3211" y="223"/>
                    <a:pt x="4462" y="201"/>
                  </a:cubicBezTo>
                  <a:cubicBezTo>
                    <a:pt x="4512" y="201"/>
                    <a:pt x="4562" y="151"/>
                    <a:pt x="4562" y="101"/>
                  </a:cubicBezTo>
                  <a:cubicBezTo>
                    <a:pt x="4562" y="51"/>
                    <a:pt x="4512" y="0"/>
                    <a:pt x="4437"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708;p42">
              <a:extLst>
                <a:ext uri="{FF2B5EF4-FFF2-40B4-BE49-F238E27FC236}">
                  <a16:creationId xmlns:a16="http://schemas.microsoft.com/office/drawing/2014/main" id="{D8C8A336-9025-052F-C8E9-34282E2E5AA2}"/>
                </a:ext>
              </a:extLst>
            </p:cNvPr>
            <p:cNvSpPr/>
            <p:nvPr/>
          </p:nvSpPr>
          <p:spPr>
            <a:xfrm>
              <a:off x="6615643" y="5114173"/>
              <a:ext cx="111371" cy="8266"/>
            </a:xfrm>
            <a:custGeom>
              <a:avLst/>
              <a:gdLst/>
              <a:ahLst/>
              <a:cxnLst/>
              <a:rect l="l" t="t" r="r" b="b"/>
              <a:pathLst>
                <a:path w="5214" h="387" extrusionOk="0">
                  <a:moveTo>
                    <a:pt x="126" y="0"/>
                  </a:moveTo>
                  <a:cubicBezTo>
                    <a:pt x="76" y="0"/>
                    <a:pt x="26" y="25"/>
                    <a:pt x="26" y="76"/>
                  </a:cubicBezTo>
                  <a:cubicBezTo>
                    <a:pt x="1" y="126"/>
                    <a:pt x="51" y="201"/>
                    <a:pt x="101" y="201"/>
                  </a:cubicBezTo>
                  <a:cubicBezTo>
                    <a:pt x="527" y="276"/>
                    <a:pt x="928" y="326"/>
                    <a:pt x="1354" y="351"/>
                  </a:cubicBezTo>
                  <a:cubicBezTo>
                    <a:pt x="1638" y="369"/>
                    <a:pt x="1921" y="387"/>
                    <a:pt x="2214" y="387"/>
                  </a:cubicBezTo>
                  <a:cubicBezTo>
                    <a:pt x="2335" y="387"/>
                    <a:pt x="2457" y="384"/>
                    <a:pt x="2582" y="376"/>
                  </a:cubicBezTo>
                  <a:cubicBezTo>
                    <a:pt x="3409" y="376"/>
                    <a:pt x="4261" y="326"/>
                    <a:pt x="5114" y="301"/>
                  </a:cubicBezTo>
                  <a:cubicBezTo>
                    <a:pt x="5164" y="301"/>
                    <a:pt x="5214" y="251"/>
                    <a:pt x="5214" y="201"/>
                  </a:cubicBezTo>
                  <a:cubicBezTo>
                    <a:pt x="5214" y="151"/>
                    <a:pt x="5164" y="101"/>
                    <a:pt x="5088" y="101"/>
                  </a:cubicBezTo>
                  <a:cubicBezTo>
                    <a:pt x="4185" y="119"/>
                    <a:pt x="3281" y="178"/>
                    <a:pt x="2377" y="178"/>
                  </a:cubicBezTo>
                  <a:cubicBezTo>
                    <a:pt x="2053" y="178"/>
                    <a:pt x="1729" y="171"/>
                    <a:pt x="1404" y="151"/>
                  </a:cubicBezTo>
                  <a:lnTo>
                    <a:pt x="1379" y="151"/>
                  </a:lnTo>
                  <a:cubicBezTo>
                    <a:pt x="953" y="126"/>
                    <a:pt x="552" y="76"/>
                    <a:pt x="151"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709;p42">
              <a:extLst>
                <a:ext uri="{FF2B5EF4-FFF2-40B4-BE49-F238E27FC236}">
                  <a16:creationId xmlns:a16="http://schemas.microsoft.com/office/drawing/2014/main" id="{5207A2F9-2BF7-414B-E3DB-3898313306F2}"/>
                </a:ext>
              </a:extLst>
            </p:cNvPr>
            <p:cNvSpPr/>
            <p:nvPr/>
          </p:nvSpPr>
          <p:spPr>
            <a:xfrm>
              <a:off x="6622606" y="5116843"/>
              <a:ext cx="106565" cy="6985"/>
            </a:xfrm>
            <a:custGeom>
              <a:avLst/>
              <a:gdLst/>
              <a:ahLst/>
              <a:cxnLst/>
              <a:rect l="l" t="t" r="r" b="b"/>
              <a:pathLst>
                <a:path w="4989" h="327" extrusionOk="0">
                  <a:moveTo>
                    <a:pt x="126" y="1"/>
                  </a:moveTo>
                  <a:cubicBezTo>
                    <a:pt x="76" y="1"/>
                    <a:pt x="26" y="26"/>
                    <a:pt x="26" y="76"/>
                  </a:cubicBezTo>
                  <a:cubicBezTo>
                    <a:pt x="1" y="126"/>
                    <a:pt x="51" y="176"/>
                    <a:pt x="101" y="201"/>
                  </a:cubicBezTo>
                  <a:cubicBezTo>
                    <a:pt x="878" y="302"/>
                    <a:pt x="1680" y="327"/>
                    <a:pt x="2457" y="327"/>
                  </a:cubicBezTo>
                  <a:cubicBezTo>
                    <a:pt x="3284" y="302"/>
                    <a:pt x="4086" y="276"/>
                    <a:pt x="4888" y="251"/>
                  </a:cubicBezTo>
                  <a:cubicBezTo>
                    <a:pt x="4938" y="251"/>
                    <a:pt x="4988" y="201"/>
                    <a:pt x="4988" y="151"/>
                  </a:cubicBezTo>
                  <a:cubicBezTo>
                    <a:pt x="4988" y="76"/>
                    <a:pt x="4938" y="51"/>
                    <a:pt x="4863" y="51"/>
                  </a:cubicBezTo>
                  <a:cubicBezTo>
                    <a:pt x="3990" y="68"/>
                    <a:pt x="3117" y="108"/>
                    <a:pt x="2244" y="108"/>
                  </a:cubicBezTo>
                  <a:cubicBezTo>
                    <a:pt x="1838" y="108"/>
                    <a:pt x="1433" y="100"/>
                    <a:pt x="1028" y="76"/>
                  </a:cubicBezTo>
                  <a:cubicBezTo>
                    <a:pt x="727" y="51"/>
                    <a:pt x="427" y="26"/>
                    <a:pt x="126"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710;p42">
              <a:extLst>
                <a:ext uri="{FF2B5EF4-FFF2-40B4-BE49-F238E27FC236}">
                  <a16:creationId xmlns:a16="http://schemas.microsoft.com/office/drawing/2014/main" id="{56B92ED0-18DE-A72A-419B-65E069967BFE}"/>
                </a:ext>
              </a:extLst>
            </p:cNvPr>
            <p:cNvSpPr/>
            <p:nvPr/>
          </p:nvSpPr>
          <p:spPr>
            <a:xfrm>
              <a:off x="6613507" y="5117911"/>
              <a:ext cx="115664" cy="6985"/>
            </a:xfrm>
            <a:custGeom>
              <a:avLst/>
              <a:gdLst/>
              <a:ahLst/>
              <a:cxnLst/>
              <a:rect l="l" t="t" r="r" b="b"/>
              <a:pathLst>
                <a:path w="5415" h="327" extrusionOk="0">
                  <a:moveTo>
                    <a:pt x="101" y="1"/>
                  </a:moveTo>
                  <a:cubicBezTo>
                    <a:pt x="101" y="1"/>
                    <a:pt x="76" y="1"/>
                    <a:pt x="51" y="26"/>
                  </a:cubicBezTo>
                  <a:cubicBezTo>
                    <a:pt x="26" y="26"/>
                    <a:pt x="26" y="51"/>
                    <a:pt x="0" y="76"/>
                  </a:cubicBezTo>
                  <a:cubicBezTo>
                    <a:pt x="0" y="151"/>
                    <a:pt x="26" y="201"/>
                    <a:pt x="101" y="201"/>
                  </a:cubicBezTo>
                  <a:cubicBezTo>
                    <a:pt x="928" y="302"/>
                    <a:pt x="1780" y="327"/>
                    <a:pt x="2632" y="327"/>
                  </a:cubicBezTo>
                  <a:cubicBezTo>
                    <a:pt x="3534" y="302"/>
                    <a:pt x="4412" y="252"/>
                    <a:pt x="5314" y="226"/>
                  </a:cubicBezTo>
                  <a:cubicBezTo>
                    <a:pt x="5364" y="201"/>
                    <a:pt x="5414" y="151"/>
                    <a:pt x="5414" y="101"/>
                  </a:cubicBezTo>
                  <a:cubicBezTo>
                    <a:pt x="5389" y="51"/>
                    <a:pt x="5339" y="1"/>
                    <a:pt x="5289" y="1"/>
                  </a:cubicBezTo>
                  <a:cubicBezTo>
                    <a:pt x="4273" y="53"/>
                    <a:pt x="3256" y="118"/>
                    <a:pt x="2240" y="118"/>
                  </a:cubicBezTo>
                  <a:cubicBezTo>
                    <a:pt x="1803" y="118"/>
                    <a:pt x="1365" y="106"/>
                    <a:pt x="928" y="76"/>
                  </a:cubicBezTo>
                  <a:cubicBezTo>
                    <a:pt x="652" y="51"/>
                    <a:pt x="401" y="26"/>
                    <a:pt x="126"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711;p42">
              <a:extLst>
                <a:ext uri="{FF2B5EF4-FFF2-40B4-BE49-F238E27FC236}">
                  <a16:creationId xmlns:a16="http://schemas.microsoft.com/office/drawing/2014/main" id="{B5560A7B-1268-0FD1-47FC-7F6D73397552}"/>
                </a:ext>
              </a:extLst>
            </p:cNvPr>
            <p:cNvSpPr/>
            <p:nvPr/>
          </p:nvSpPr>
          <p:spPr>
            <a:xfrm>
              <a:off x="6610303" y="5117911"/>
              <a:ext cx="128502" cy="7519"/>
            </a:xfrm>
            <a:custGeom>
              <a:avLst/>
              <a:gdLst/>
              <a:ahLst/>
              <a:cxnLst/>
              <a:rect l="l" t="t" r="r" b="b"/>
              <a:pathLst>
                <a:path w="6016" h="352" extrusionOk="0">
                  <a:moveTo>
                    <a:pt x="100" y="1"/>
                  </a:moveTo>
                  <a:cubicBezTo>
                    <a:pt x="75" y="1"/>
                    <a:pt x="75" y="1"/>
                    <a:pt x="50" y="26"/>
                  </a:cubicBezTo>
                  <a:cubicBezTo>
                    <a:pt x="25" y="26"/>
                    <a:pt x="0" y="51"/>
                    <a:pt x="0" y="101"/>
                  </a:cubicBezTo>
                  <a:cubicBezTo>
                    <a:pt x="0" y="151"/>
                    <a:pt x="25" y="201"/>
                    <a:pt x="75" y="201"/>
                  </a:cubicBezTo>
                  <a:cubicBezTo>
                    <a:pt x="1053" y="327"/>
                    <a:pt x="2005" y="352"/>
                    <a:pt x="2983" y="352"/>
                  </a:cubicBezTo>
                  <a:cubicBezTo>
                    <a:pt x="3960" y="327"/>
                    <a:pt x="4937" y="302"/>
                    <a:pt x="5915" y="277"/>
                  </a:cubicBezTo>
                  <a:cubicBezTo>
                    <a:pt x="5990" y="252"/>
                    <a:pt x="6015" y="201"/>
                    <a:pt x="6015" y="151"/>
                  </a:cubicBezTo>
                  <a:cubicBezTo>
                    <a:pt x="6015" y="101"/>
                    <a:pt x="5965" y="51"/>
                    <a:pt x="5915" y="51"/>
                  </a:cubicBezTo>
                  <a:cubicBezTo>
                    <a:pt x="4872" y="83"/>
                    <a:pt x="3828" y="125"/>
                    <a:pt x="2785" y="125"/>
                  </a:cubicBezTo>
                  <a:cubicBezTo>
                    <a:pt x="2199" y="125"/>
                    <a:pt x="1613" y="112"/>
                    <a:pt x="1028" y="76"/>
                  </a:cubicBezTo>
                  <a:cubicBezTo>
                    <a:pt x="727" y="76"/>
                    <a:pt x="426" y="51"/>
                    <a:pt x="125"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712;p42">
              <a:extLst>
                <a:ext uri="{FF2B5EF4-FFF2-40B4-BE49-F238E27FC236}">
                  <a16:creationId xmlns:a16="http://schemas.microsoft.com/office/drawing/2014/main" id="{F1ED7E65-64F1-5F73-B58F-5B8BA09051F8}"/>
                </a:ext>
              </a:extLst>
            </p:cNvPr>
            <p:cNvSpPr/>
            <p:nvPr/>
          </p:nvSpPr>
          <p:spPr>
            <a:xfrm>
              <a:off x="6627968" y="5119001"/>
              <a:ext cx="110837" cy="6963"/>
            </a:xfrm>
            <a:custGeom>
              <a:avLst/>
              <a:gdLst/>
              <a:ahLst/>
              <a:cxnLst/>
              <a:rect l="l" t="t" r="r" b="b"/>
              <a:pathLst>
                <a:path w="5189" h="326" extrusionOk="0">
                  <a:moveTo>
                    <a:pt x="5088" y="0"/>
                  </a:moveTo>
                  <a:cubicBezTo>
                    <a:pt x="3938" y="0"/>
                    <a:pt x="2803" y="106"/>
                    <a:pt x="1659" y="106"/>
                  </a:cubicBezTo>
                  <a:cubicBezTo>
                    <a:pt x="1333" y="106"/>
                    <a:pt x="1005" y="97"/>
                    <a:pt x="677" y="75"/>
                  </a:cubicBezTo>
                  <a:lnTo>
                    <a:pt x="677" y="75"/>
                  </a:lnTo>
                  <a:cubicBezTo>
                    <a:pt x="702" y="100"/>
                    <a:pt x="702" y="100"/>
                    <a:pt x="702" y="100"/>
                  </a:cubicBezTo>
                  <a:cubicBezTo>
                    <a:pt x="526" y="75"/>
                    <a:pt x="326" y="50"/>
                    <a:pt x="151" y="50"/>
                  </a:cubicBezTo>
                  <a:cubicBezTo>
                    <a:pt x="138" y="38"/>
                    <a:pt x="125" y="31"/>
                    <a:pt x="113" y="31"/>
                  </a:cubicBezTo>
                  <a:cubicBezTo>
                    <a:pt x="100" y="31"/>
                    <a:pt x="88" y="38"/>
                    <a:pt x="75" y="50"/>
                  </a:cubicBezTo>
                  <a:cubicBezTo>
                    <a:pt x="50" y="75"/>
                    <a:pt x="25" y="100"/>
                    <a:pt x="25" y="125"/>
                  </a:cubicBezTo>
                  <a:cubicBezTo>
                    <a:pt x="0" y="175"/>
                    <a:pt x="50" y="226"/>
                    <a:pt x="100" y="251"/>
                  </a:cubicBezTo>
                  <a:cubicBezTo>
                    <a:pt x="501" y="276"/>
                    <a:pt x="877" y="301"/>
                    <a:pt x="1253" y="326"/>
                  </a:cubicBezTo>
                  <a:cubicBezTo>
                    <a:pt x="1704" y="326"/>
                    <a:pt x="2130" y="326"/>
                    <a:pt x="2557" y="301"/>
                  </a:cubicBezTo>
                  <a:cubicBezTo>
                    <a:pt x="3409" y="276"/>
                    <a:pt x="4261" y="201"/>
                    <a:pt x="5088" y="201"/>
                  </a:cubicBezTo>
                  <a:cubicBezTo>
                    <a:pt x="5138" y="201"/>
                    <a:pt x="5188" y="150"/>
                    <a:pt x="5188" y="75"/>
                  </a:cubicBezTo>
                  <a:cubicBezTo>
                    <a:pt x="5188" y="25"/>
                    <a:pt x="5138" y="0"/>
                    <a:pt x="5088"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713;p42">
              <a:extLst>
                <a:ext uri="{FF2B5EF4-FFF2-40B4-BE49-F238E27FC236}">
                  <a16:creationId xmlns:a16="http://schemas.microsoft.com/office/drawing/2014/main" id="{8F128AF5-B781-BB38-9107-554421766AAF}"/>
                </a:ext>
              </a:extLst>
            </p:cNvPr>
            <p:cNvSpPr/>
            <p:nvPr/>
          </p:nvSpPr>
          <p:spPr>
            <a:xfrm>
              <a:off x="6609769" y="5118445"/>
              <a:ext cx="131706" cy="6643"/>
            </a:xfrm>
            <a:custGeom>
              <a:avLst/>
              <a:gdLst/>
              <a:ahLst/>
              <a:cxnLst/>
              <a:rect l="l" t="t" r="r" b="b"/>
              <a:pathLst>
                <a:path w="6166" h="311" extrusionOk="0">
                  <a:moveTo>
                    <a:pt x="50" y="1"/>
                  </a:moveTo>
                  <a:cubicBezTo>
                    <a:pt x="25" y="26"/>
                    <a:pt x="0" y="51"/>
                    <a:pt x="0" y="76"/>
                  </a:cubicBezTo>
                  <a:cubicBezTo>
                    <a:pt x="0" y="126"/>
                    <a:pt x="25" y="201"/>
                    <a:pt x="75" y="201"/>
                  </a:cubicBezTo>
                  <a:cubicBezTo>
                    <a:pt x="841" y="278"/>
                    <a:pt x="1592" y="311"/>
                    <a:pt x="2351" y="311"/>
                  </a:cubicBezTo>
                  <a:cubicBezTo>
                    <a:pt x="2586" y="311"/>
                    <a:pt x="2821" y="308"/>
                    <a:pt x="3058" y="302"/>
                  </a:cubicBezTo>
                  <a:cubicBezTo>
                    <a:pt x="4060" y="277"/>
                    <a:pt x="5063" y="227"/>
                    <a:pt x="6065" y="201"/>
                  </a:cubicBezTo>
                  <a:cubicBezTo>
                    <a:pt x="6140" y="201"/>
                    <a:pt x="6165" y="151"/>
                    <a:pt x="6165" y="76"/>
                  </a:cubicBezTo>
                  <a:cubicBezTo>
                    <a:pt x="6165" y="26"/>
                    <a:pt x="6115" y="1"/>
                    <a:pt x="6065" y="1"/>
                  </a:cubicBezTo>
                  <a:cubicBezTo>
                    <a:pt x="4855" y="36"/>
                    <a:pt x="3633" y="94"/>
                    <a:pt x="2415" y="94"/>
                  </a:cubicBezTo>
                  <a:cubicBezTo>
                    <a:pt x="1867" y="94"/>
                    <a:pt x="1321" y="82"/>
                    <a:pt x="777" y="51"/>
                  </a:cubicBezTo>
                  <a:cubicBezTo>
                    <a:pt x="551" y="26"/>
                    <a:pt x="351" y="26"/>
                    <a:pt x="125"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714;p42">
              <a:extLst>
                <a:ext uri="{FF2B5EF4-FFF2-40B4-BE49-F238E27FC236}">
                  <a16:creationId xmlns:a16="http://schemas.microsoft.com/office/drawing/2014/main" id="{454B8705-5EB7-618D-021C-119197104EAC}"/>
                </a:ext>
              </a:extLst>
            </p:cNvPr>
            <p:cNvSpPr/>
            <p:nvPr/>
          </p:nvSpPr>
          <p:spPr>
            <a:xfrm>
              <a:off x="6630104" y="5118445"/>
              <a:ext cx="111905" cy="6857"/>
            </a:xfrm>
            <a:custGeom>
              <a:avLst/>
              <a:gdLst/>
              <a:ahLst/>
              <a:cxnLst/>
              <a:rect l="l" t="t" r="r" b="b"/>
              <a:pathLst>
                <a:path w="5239" h="321" extrusionOk="0">
                  <a:moveTo>
                    <a:pt x="5138" y="1"/>
                  </a:moveTo>
                  <a:cubicBezTo>
                    <a:pt x="4160" y="74"/>
                    <a:pt x="3182" y="113"/>
                    <a:pt x="2203" y="113"/>
                  </a:cubicBezTo>
                  <a:cubicBezTo>
                    <a:pt x="1503" y="113"/>
                    <a:pt x="802" y="93"/>
                    <a:pt x="101" y="51"/>
                  </a:cubicBezTo>
                  <a:cubicBezTo>
                    <a:pt x="76" y="51"/>
                    <a:pt x="25" y="76"/>
                    <a:pt x="25" y="101"/>
                  </a:cubicBezTo>
                  <a:cubicBezTo>
                    <a:pt x="0" y="101"/>
                    <a:pt x="0" y="151"/>
                    <a:pt x="0" y="176"/>
                  </a:cubicBezTo>
                  <a:cubicBezTo>
                    <a:pt x="0" y="201"/>
                    <a:pt x="0" y="227"/>
                    <a:pt x="25" y="227"/>
                  </a:cubicBezTo>
                  <a:cubicBezTo>
                    <a:pt x="51" y="252"/>
                    <a:pt x="76" y="252"/>
                    <a:pt x="101" y="277"/>
                  </a:cubicBezTo>
                  <a:cubicBezTo>
                    <a:pt x="763" y="306"/>
                    <a:pt x="1425" y="320"/>
                    <a:pt x="2088" y="320"/>
                  </a:cubicBezTo>
                  <a:cubicBezTo>
                    <a:pt x="3105" y="320"/>
                    <a:pt x="4121" y="287"/>
                    <a:pt x="5138" y="227"/>
                  </a:cubicBezTo>
                  <a:cubicBezTo>
                    <a:pt x="5213" y="227"/>
                    <a:pt x="5239" y="176"/>
                    <a:pt x="5239" y="101"/>
                  </a:cubicBezTo>
                  <a:cubicBezTo>
                    <a:pt x="5239" y="51"/>
                    <a:pt x="5188" y="1"/>
                    <a:pt x="5138"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715;p42">
              <a:extLst>
                <a:ext uri="{FF2B5EF4-FFF2-40B4-BE49-F238E27FC236}">
                  <a16:creationId xmlns:a16="http://schemas.microsoft.com/office/drawing/2014/main" id="{8EFE41CB-8698-662B-91ED-79F1955A1E98}"/>
                </a:ext>
              </a:extLst>
            </p:cNvPr>
            <p:cNvSpPr/>
            <p:nvPr/>
          </p:nvSpPr>
          <p:spPr>
            <a:xfrm>
              <a:off x="6614041" y="5115241"/>
              <a:ext cx="125832" cy="9078"/>
            </a:xfrm>
            <a:custGeom>
              <a:avLst/>
              <a:gdLst/>
              <a:ahLst/>
              <a:cxnLst/>
              <a:rect l="l" t="t" r="r" b="b"/>
              <a:pathLst>
                <a:path w="5891" h="425" extrusionOk="0">
                  <a:moveTo>
                    <a:pt x="5765" y="1"/>
                  </a:moveTo>
                  <a:cubicBezTo>
                    <a:pt x="4273" y="120"/>
                    <a:pt x="2780" y="224"/>
                    <a:pt x="1275" y="224"/>
                  </a:cubicBezTo>
                  <a:cubicBezTo>
                    <a:pt x="885" y="224"/>
                    <a:pt x="493" y="217"/>
                    <a:pt x="101" y="201"/>
                  </a:cubicBezTo>
                  <a:cubicBezTo>
                    <a:pt x="76" y="201"/>
                    <a:pt x="51" y="201"/>
                    <a:pt x="26" y="226"/>
                  </a:cubicBezTo>
                  <a:cubicBezTo>
                    <a:pt x="1" y="251"/>
                    <a:pt x="1" y="276"/>
                    <a:pt x="1" y="301"/>
                  </a:cubicBezTo>
                  <a:cubicBezTo>
                    <a:pt x="1" y="326"/>
                    <a:pt x="26" y="351"/>
                    <a:pt x="51" y="377"/>
                  </a:cubicBezTo>
                  <a:cubicBezTo>
                    <a:pt x="51" y="402"/>
                    <a:pt x="76" y="402"/>
                    <a:pt x="126" y="402"/>
                  </a:cubicBezTo>
                  <a:cubicBezTo>
                    <a:pt x="519" y="417"/>
                    <a:pt x="914" y="424"/>
                    <a:pt x="1310" y="424"/>
                  </a:cubicBezTo>
                  <a:cubicBezTo>
                    <a:pt x="2802" y="424"/>
                    <a:pt x="4304" y="325"/>
                    <a:pt x="5790" y="226"/>
                  </a:cubicBezTo>
                  <a:cubicBezTo>
                    <a:pt x="5840" y="226"/>
                    <a:pt x="5890" y="176"/>
                    <a:pt x="5890" y="101"/>
                  </a:cubicBezTo>
                  <a:cubicBezTo>
                    <a:pt x="5890" y="51"/>
                    <a:pt x="5840" y="1"/>
                    <a:pt x="57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716;p42">
              <a:extLst>
                <a:ext uri="{FF2B5EF4-FFF2-40B4-BE49-F238E27FC236}">
                  <a16:creationId xmlns:a16="http://schemas.microsoft.com/office/drawing/2014/main" id="{DD0A6212-E61C-DEC1-408F-933121B54125}"/>
                </a:ext>
              </a:extLst>
            </p:cNvPr>
            <p:cNvSpPr/>
            <p:nvPr/>
          </p:nvSpPr>
          <p:spPr>
            <a:xfrm>
              <a:off x="8147796" y="4242109"/>
              <a:ext cx="647785" cy="873154"/>
            </a:xfrm>
            <a:custGeom>
              <a:avLst/>
              <a:gdLst/>
              <a:ahLst/>
              <a:cxnLst/>
              <a:rect l="l" t="t" r="r" b="b"/>
              <a:pathLst>
                <a:path w="30327" h="40878" extrusionOk="0">
                  <a:moveTo>
                    <a:pt x="10853" y="0"/>
                  </a:moveTo>
                  <a:lnTo>
                    <a:pt x="10853" y="13334"/>
                  </a:lnTo>
                  <a:lnTo>
                    <a:pt x="10853" y="13735"/>
                  </a:lnTo>
                  <a:cubicBezTo>
                    <a:pt x="10828" y="13910"/>
                    <a:pt x="10828" y="14110"/>
                    <a:pt x="10828" y="14286"/>
                  </a:cubicBezTo>
                  <a:lnTo>
                    <a:pt x="10828" y="14386"/>
                  </a:lnTo>
                  <a:lnTo>
                    <a:pt x="10777" y="14737"/>
                  </a:lnTo>
                  <a:cubicBezTo>
                    <a:pt x="10727" y="14963"/>
                    <a:pt x="10677" y="15188"/>
                    <a:pt x="10627" y="15414"/>
                  </a:cubicBezTo>
                  <a:cubicBezTo>
                    <a:pt x="10527" y="15689"/>
                    <a:pt x="10427" y="16015"/>
                    <a:pt x="10326" y="16316"/>
                  </a:cubicBezTo>
                  <a:cubicBezTo>
                    <a:pt x="9900" y="17419"/>
                    <a:pt x="9374" y="18471"/>
                    <a:pt x="8697" y="19674"/>
                  </a:cubicBezTo>
                  <a:lnTo>
                    <a:pt x="8296" y="20426"/>
                  </a:lnTo>
                  <a:lnTo>
                    <a:pt x="8146" y="20702"/>
                  </a:lnTo>
                  <a:lnTo>
                    <a:pt x="8021" y="20928"/>
                  </a:lnTo>
                  <a:lnTo>
                    <a:pt x="7745" y="21404"/>
                  </a:lnTo>
                  <a:cubicBezTo>
                    <a:pt x="7419" y="22005"/>
                    <a:pt x="7068" y="22607"/>
                    <a:pt x="6742" y="23183"/>
                  </a:cubicBezTo>
                  <a:cubicBezTo>
                    <a:pt x="6041" y="24461"/>
                    <a:pt x="5364" y="25614"/>
                    <a:pt x="4712" y="26742"/>
                  </a:cubicBezTo>
                  <a:cubicBezTo>
                    <a:pt x="4361" y="27319"/>
                    <a:pt x="4010" y="27920"/>
                    <a:pt x="3660" y="28497"/>
                  </a:cubicBezTo>
                  <a:cubicBezTo>
                    <a:pt x="3459" y="28847"/>
                    <a:pt x="3234" y="29173"/>
                    <a:pt x="3033" y="29499"/>
                  </a:cubicBezTo>
                  <a:lnTo>
                    <a:pt x="3008" y="29549"/>
                  </a:lnTo>
                  <a:lnTo>
                    <a:pt x="2908" y="29700"/>
                  </a:lnTo>
                  <a:lnTo>
                    <a:pt x="2807" y="29875"/>
                  </a:lnTo>
                  <a:cubicBezTo>
                    <a:pt x="2256" y="30702"/>
                    <a:pt x="1680" y="31629"/>
                    <a:pt x="1178" y="32582"/>
                  </a:cubicBezTo>
                  <a:cubicBezTo>
                    <a:pt x="627" y="33634"/>
                    <a:pt x="301" y="34587"/>
                    <a:pt x="126" y="35489"/>
                  </a:cubicBezTo>
                  <a:cubicBezTo>
                    <a:pt x="51" y="35965"/>
                    <a:pt x="0" y="36467"/>
                    <a:pt x="25" y="36968"/>
                  </a:cubicBezTo>
                  <a:cubicBezTo>
                    <a:pt x="51" y="37494"/>
                    <a:pt x="151" y="37995"/>
                    <a:pt x="326" y="38497"/>
                  </a:cubicBezTo>
                  <a:cubicBezTo>
                    <a:pt x="401" y="38747"/>
                    <a:pt x="502" y="38998"/>
                    <a:pt x="627" y="39248"/>
                  </a:cubicBezTo>
                  <a:cubicBezTo>
                    <a:pt x="727" y="39474"/>
                    <a:pt x="878" y="39700"/>
                    <a:pt x="1028" y="39925"/>
                  </a:cubicBezTo>
                  <a:cubicBezTo>
                    <a:pt x="1153" y="40126"/>
                    <a:pt x="1329" y="40326"/>
                    <a:pt x="1529" y="40527"/>
                  </a:cubicBezTo>
                  <a:cubicBezTo>
                    <a:pt x="1629" y="40652"/>
                    <a:pt x="1780" y="40752"/>
                    <a:pt x="1930" y="40852"/>
                  </a:cubicBezTo>
                  <a:lnTo>
                    <a:pt x="2106" y="40878"/>
                  </a:lnTo>
                  <a:lnTo>
                    <a:pt x="28271" y="40878"/>
                  </a:lnTo>
                  <a:cubicBezTo>
                    <a:pt x="28497" y="40702"/>
                    <a:pt x="28672" y="40552"/>
                    <a:pt x="28823" y="40401"/>
                  </a:cubicBezTo>
                  <a:cubicBezTo>
                    <a:pt x="28998" y="40226"/>
                    <a:pt x="29174" y="40025"/>
                    <a:pt x="29299" y="39825"/>
                  </a:cubicBezTo>
                  <a:cubicBezTo>
                    <a:pt x="29474" y="39599"/>
                    <a:pt x="29600" y="39349"/>
                    <a:pt x="29700" y="39123"/>
                  </a:cubicBezTo>
                  <a:cubicBezTo>
                    <a:pt x="29825" y="38873"/>
                    <a:pt x="29925" y="38622"/>
                    <a:pt x="30001" y="38396"/>
                  </a:cubicBezTo>
                  <a:cubicBezTo>
                    <a:pt x="30176" y="37895"/>
                    <a:pt x="30276" y="37369"/>
                    <a:pt x="30301" y="36868"/>
                  </a:cubicBezTo>
                  <a:cubicBezTo>
                    <a:pt x="30326" y="36366"/>
                    <a:pt x="30301" y="35865"/>
                    <a:pt x="30201" y="35389"/>
                  </a:cubicBezTo>
                  <a:cubicBezTo>
                    <a:pt x="30051" y="34461"/>
                    <a:pt x="29700" y="33509"/>
                    <a:pt x="29148" y="32482"/>
                  </a:cubicBezTo>
                  <a:cubicBezTo>
                    <a:pt x="28672" y="31529"/>
                    <a:pt x="28096" y="30602"/>
                    <a:pt x="27569" y="29800"/>
                  </a:cubicBezTo>
                  <a:lnTo>
                    <a:pt x="27444" y="29599"/>
                  </a:lnTo>
                  <a:lnTo>
                    <a:pt x="27344" y="29449"/>
                  </a:lnTo>
                  <a:lnTo>
                    <a:pt x="27319" y="29399"/>
                  </a:lnTo>
                  <a:cubicBezTo>
                    <a:pt x="27093" y="29073"/>
                    <a:pt x="26893" y="28722"/>
                    <a:pt x="26667" y="28371"/>
                  </a:cubicBezTo>
                  <a:cubicBezTo>
                    <a:pt x="26316" y="27795"/>
                    <a:pt x="25965" y="27218"/>
                    <a:pt x="25640" y="26617"/>
                  </a:cubicBezTo>
                  <a:cubicBezTo>
                    <a:pt x="24963" y="25514"/>
                    <a:pt x="24311" y="24361"/>
                    <a:pt x="23585" y="23083"/>
                  </a:cubicBezTo>
                  <a:cubicBezTo>
                    <a:pt x="23259" y="22481"/>
                    <a:pt x="22933" y="21905"/>
                    <a:pt x="22607" y="21304"/>
                  </a:cubicBezTo>
                  <a:lnTo>
                    <a:pt x="22331" y="20802"/>
                  </a:lnTo>
                  <a:lnTo>
                    <a:pt x="22206" y="20577"/>
                  </a:lnTo>
                  <a:lnTo>
                    <a:pt x="21905" y="20075"/>
                  </a:lnTo>
                  <a:lnTo>
                    <a:pt x="21630" y="19574"/>
                  </a:lnTo>
                  <a:cubicBezTo>
                    <a:pt x="20978" y="18346"/>
                    <a:pt x="20427" y="17319"/>
                    <a:pt x="20026" y="16216"/>
                  </a:cubicBezTo>
                  <a:cubicBezTo>
                    <a:pt x="19900" y="15865"/>
                    <a:pt x="19800" y="15564"/>
                    <a:pt x="19725" y="15314"/>
                  </a:cubicBezTo>
                  <a:cubicBezTo>
                    <a:pt x="19650" y="15063"/>
                    <a:pt x="19600" y="14837"/>
                    <a:pt x="19549" y="14587"/>
                  </a:cubicBezTo>
                  <a:lnTo>
                    <a:pt x="19549" y="14512"/>
                  </a:lnTo>
                  <a:cubicBezTo>
                    <a:pt x="19524" y="14261"/>
                    <a:pt x="19499" y="13985"/>
                    <a:pt x="19499" y="13735"/>
                  </a:cubicBezTo>
                  <a:lnTo>
                    <a:pt x="19499" y="13233"/>
                  </a:lnTo>
                  <a:lnTo>
                    <a:pt x="19499" y="0"/>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717;p42">
              <a:extLst>
                <a:ext uri="{FF2B5EF4-FFF2-40B4-BE49-F238E27FC236}">
                  <a16:creationId xmlns:a16="http://schemas.microsoft.com/office/drawing/2014/main" id="{D7C4224B-0FDA-A4CE-EF28-E4062DC7B1FA}"/>
                </a:ext>
              </a:extLst>
            </p:cNvPr>
            <p:cNvSpPr/>
            <p:nvPr/>
          </p:nvSpPr>
          <p:spPr>
            <a:xfrm>
              <a:off x="8393521" y="4266181"/>
              <a:ext cx="9655" cy="291799"/>
            </a:xfrm>
            <a:custGeom>
              <a:avLst/>
              <a:gdLst/>
              <a:ahLst/>
              <a:cxnLst/>
              <a:rect l="l" t="t" r="r" b="b"/>
              <a:pathLst>
                <a:path w="452" h="13661" extrusionOk="0">
                  <a:moveTo>
                    <a:pt x="226" y="1"/>
                  </a:moveTo>
                  <a:cubicBezTo>
                    <a:pt x="151" y="1"/>
                    <a:pt x="100" y="51"/>
                    <a:pt x="100" y="101"/>
                  </a:cubicBezTo>
                  <a:cubicBezTo>
                    <a:pt x="100" y="1179"/>
                    <a:pt x="100" y="2206"/>
                    <a:pt x="50" y="3209"/>
                  </a:cubicBezTo>
                  <a:cubicBezTo>
                    <a:pt x="50" y="3560"/>
                    <a:pt x="50" y="3936"/>
                    <a:pt x="50" y="4312"/>
                  </a:cubicBezTo>
                  <a:lnTo>
                    <a:pt x="25" y="4763"/>
                  </a:lnTo>
                  <a:cubicBezTo>
                    <a:pt x="25" y="5339"/>
                    <a:pt x="25" y="5891"/>
                    <a:pt x="25" y="6442"/>
                  </a:cubicBezTo>
                  <a:cubicBezTo>
                    <a:pt x="25" y="6843"/>
                    <a:pt x="25" y="7269"/>
                    <a:pt x="25" y="7670"/>
                  </a:cubicBezTo>
                  <a:cubicBezTo>
                    <a:pt x="0" y="8272"/>
                    <a:pt x="0" y="8848"/>
                    <a:pt x="0" y="9425"/>
                  </a:cubicBezTo>
                  <a:cubicBezTo>
                    <a:pt x="0" y="9876"/>
                    <a:pt x="0" y="10302"/>
                    <a:pt x="0" y="10753"/>
                  </a:cubicBezTo>
                  <a:cubicBezTo>
                    <a:pt x="0" y="11054"/>
                    <a:pt x="0" y="11354"/>
                    <a:pt x="0" y="11655"/>
                  </a:cubicBezTo>
                  <a:lnTo>
                    <a:pt x="0" y="11981"/>
                  </a:lnTo>
                  <a:cubicBezTo>
                    <a:pt x="0" y="12207"/>
                    <a:pt x="0" y="12457"/>
                    <a:pt x="0" y="12708"/>
                  </a:cubicBezTo>
                  <a:lnTo>
                    <a:pt x="0" y="12908"/>
                  </a:lnTo>
                  <a:lnTo>
                    <a:pt x="0" y="13134"/>
                  </a:lnTo>
                  <a:lnTo>
                    <a:pt x="0" y="13209"/>
                  </a:lnTo>
                  <a:cubicBezTo>
                    <a:pt x="0" y="13284"/>
                    <a:pt x="0" y="13359"/>
                    <a:pt x="0" y="13435"/>
                  </a:cubicBezTo>
                  <a:cubicBezTo>
                    <a:pt x="0" y="13485"/>
                    <a:pt x="25" y="13535"/>
                    <a:pt x="50" y="13585"/>
                  </a:cubicBezTo>
                  <a:cubicBezTo>
                    <a:pt x="100" y="13635"/>
                    <a:pt x="176" y="13660"/>
                    <a:pt x="226" y="13660"/>
                  </a:cubicBezTo>
                  <a:cubicBezTo>
                    <a:pt x="276" y="13660"/>
                    <a:pt x="351" y="13635"/>
                    <a:pt x="401" y="13585"/>
                  </a:cubicBezTo>
                  <a:cubicBezTo>
                    <a:pt x="426" y="13535"/>
                    <a:pt x="451" y="13485"/>
                    <a:pt x="451" y="13435"/>
                  </a:cubicBezTo>
                  <a:cubicBezTo>
                    <a:pt x="451" y="13410"/>
                    <a:pt x="451" y="13359"/>
                    <a:pt x="451" y="13334"/>
                  </a:cubicBezTo>
                  <a:lnTo>
                    <a:pt x="451" y="13259"/>
                  </a:lnTo>
                  <a:lnTo>
                    <a:pt x="451" y="13059"/>
                  </a:lnTo>
                  <a:lnTo>
                    <a:pt x="451" y="12883"/>
                  </a:lnTo>
                  <a:lnTo>
                    <a:pt x="451" y="12633"/>
                  </a:lnTo>
                  <a:cubicBezTo>
                    <a:pt x="451" y="12482"/>
                    <a:pt x="451" y="12307"/>
                    <a:pt x="451" y="12156"/>
                  </a:cubicBezTo>
                  <a:lnTo>
                    <a:pt x="451" y="11354"/>
                  </a:lnTo>
                  <a:lnTo>
                    <a:pt x="451" y="10953"/>
                  </a:lnTo>
                  <a:cubicBezTo>
                    <a:pt x="451" y="10527"/>
                    <a:pt x="451" y="10101"/>
                    <a:pt x="451" y="9675"/>
                  </a:cubicBezTo>
                  <a:cubicBezTo>
                    <a:pt x="451" y="9149"/>
                    <a:pt x="451" y="8623"/>
                    <a:pt x="451" y="8121"/>
                  </a:cubicBezTo>
                  <a:lnTo>
                    <a:pt x="426" y="7695"/>
                  </a:lnTo>
                  <a:lnTo>
                    <a:pt x="426" y="7244"/>
                  </a:lnTo>
                  <a:lnTo>
                    <a:pt x="426" y="6668"/>
                  </a:lnTo>
                  <a:lnTo>
                    <a:pt x="426" y="6141"/>
                  </a:lnTo>
                  <a:cubicBezTo>
                    <a:pt x="426" y="5790"/>
                    <a:pt x="426" y="5440"/>
                    <a:pt x="426" y="5089"/>
                  </a:cubicBezTo>
                  <a:lnTo>
                    <a:pt x="401" y="4537"/>
                  </a:lnTo>
                  <a:cubicBezTo>
                    <a:pt x="401" y="4161"/>
                    <a:pt x="401" y="3811"/>
                    <a:pt x="401" y="3435"/>
                  </a:cubicBezTo>
                  <a:lnTo>
                    <a:pt x="376" y="3084"/>
                  </a:lnTo>
                  <a:lnTo>
                    <a:pt x="376" y="2733"/>
                  </a:lnTo>
                  <a:cubicBezTo>
                    <a:pt x="376" y="2482"/>
                    <a:pt x="351" y="2232"/>
                    <a:pt x="351" y="2006"/>
                  </a:cubicBezTo>
                  <a:cubicBezTo>
                    <a:pt x="351" y="1379"/>
                    <a:pt x="351" y="753"/>
                    <a:pt x="351" y="101"/>
                  </a:cubicBezTo>
                  <a:cubicBezTo>
                    <a:pt x="351" y="51"/>
                    <a:pt x="276"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718;p42">
              <a:extLst>
                <a:ext uri="{FF2B5EF4-FFF2-40B4-BE49-F238E27FC236}">
                  <a16:creationId xmlns:a16="http://schemas.microsoft.com/office/drawing/2014/main" id="{D318E799-DE9B-D0BC-6BBC-EA4BA65C624E}"/>
                </a:ext>
              </a:extLst>
            </p:cNvPr>
            <p:cNvSpPr/>
            <p:nvPr/>
          </p:nvSpPr>
          <p:spPr>
            <a:xfrm>
              <a:off x="8390830" y="4568126"/>
              <a:ext cx="16618" cy="16618"/>
            </a:xfrm>
            <a:custGeom>
              <a:avLst/>
              <a:gdLst/>
              <a:ahLst/>
              <a:cxnLst/>
              <a:rect l="l" t="t" r="r" b="b"/>
              <a:pathLst>
                <a:path w="778" h="778" extrusionOk="0">
                  <a:moveTo>
                    <a:pt x="377" y="0"/>
                  </a:moveTo>
                  <a:cubicBezTo>
                    <a:pt x="176" y="0"/>
                    <a:pt x="1" y="176"/>
                    <a:pt x="1" y="401"/>
                  </a:cubicBezTo>
                  <a:cubicBezTo>
                    <a:pt x="1" y="602"/>
                    <a:pt x="176" y="777"/>
                    <a:pt x="377" y="777"/>
                  </a:cubicBezTo>
                  <a:cubicBezTo>
                    <a:pt x="577" y="777"/>
                    <a:pt x="778" y="602"/>
                    <a:pt x="778" y="401"/>
                  </a:cubicBezTo>
                  <a:cubicBezTo>
                    <a:pt x="778" y="176"/>
                    <a:pt x="577"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719;p42">
              <a:extLst>
                <a:ext uri="{FF2B5EF4-FFF2-40B4-BE49-F238E27FC236}">
                  <a16:creationId xmlns:a16="http://schemas.microsoft.com/office/drawing/2014/main" id="{BE6DDDD6-4DAB-7FA2-475F-65A7FAA7AFD9}"/>
                </a:ext>
              </a:extLst>
            </p:cNvPr>
            <p:cNvSpPr/>
            <p:nvPr/>
          </p:nvSpPr>
          <p:spPr>
            <a:xfrm>
              <a:off x="8165995" y="4875411"/>
              <a:ext cx="68544" cy="205590"/>
            </a:xfrm>
            <a:custGeom>
              <a:avLst/>
              <a:gdLst/>
              <a:ahLst/>
              <a:cxnLst/>
              <a:rect l="l" t="t" r="r" b="b"/>
              <a:pathLst>
                <a:path w="3209" h="9625" extrusionOk="0">
                  <a:moveTo>
                    <a:pt x="3083" y="0"/>
                  </a:moveTo>
                  <a:cubicBezTo>
                    <a:pt x="3033" y="0"/>
                    <a:pt x="2983" y="25"/>
                    <a:pt x="2958" y="51"/>
                  </a:cubicBezTo>
                  <a:cubicBezTo>
                    <a:pt x="2808" y="326"/>
                    <a:pt x="2632" y="602"/>
                    <a:pt x="2457" y="878"/>
                  </a:cubicBezTo>
                  <a:lnTo>
                    <a:pt x="2382" y="978"/>
                  </a:lnTo>
                  <a:cubicBezTo>
                    <a:pt x="2131" y="1354"/>
                    <a:pt x="1880" y="1755"/>
                    <a:pt x="1655" y="2156"/>
                  </a:cubicBezTo>
                  <a:cubicBezTo>
                    <a:pt x="1454" y="2482"/>
                    <a:pt x="1254" y="2858"/>
                    <a:pt x="1053" y="3259"/>
                  </a:cubicBezTo>
                  <a:cubicBezTo>
                    <a:pt x="853" y="3660"/>
                    <a:pt x="677" y="4036"/>
                    <a:pt x="527" y="4411"/>
                  </a:cubicBezTo>
                  <a:cubicBezTo>
                    <a:pt x="226" y="5188"/>
                    <a:pt x="51" y="6016"/>
                    <a:pt x="1" y="6843"/>
                  </a:cubicBezTo>
                  <a:cubicBezTo>
                    <a:pt x="1" y="7219"/>
                    <a:pt x="26" y="7645"/>
                    <a:pt x="101" y="8121"/>
                  </a:cubicBezTo>
                  <a:cubicBezTo>
                    <a:pt x="176" y="8597"/>
                    <a:pt x="301" y="9023"/>
                    <a:pt x="502" y="9399"/>
                  </a:cubicBezTo>
                  <a:cubicBezTo>
                    <a:pt x="577" y="9524"/>
                    <a:pt x="752" y="9625"/>
                    <a:pt x="928" y="9625"/>
                  </a:cubicBezTo>
                  <a:cubicBezTo>
                    <a:pt x="953" y="9625"/>
                    <a:pt x="1003" y="9625"/>
                    <a:pt x="1053" y="9599"/>
                  </a:cubicBezTo>
                  <a:cubicBezTo>
                    <a:pt x="1304" y="9549"/>
                    <a:pt x="1454" y="9274"/>
                    <a:pt x="1379" y="9023"/>
                  </a:cubicBezTo>
                  <a:cubicBezTo>
                    <a:pt x="1354" y="8898"/>
                    <a:pt x="1304" y="8772"/>
                    <a:pt x="1279" y="8647"/>
                  </a:cubicBezTo>
                  <a:cubicBezTo>
                    <a:pt x="1229" y="8497"/>
                    <a:pt x="1204" y="8371"/>
                    <a:pt x="1153" y="8221"/>
                  </a:cubicBezTo>
                  <a:cubicBezTo>
                    <a:pt x="1103" y="7970"/>
                    <a:pt x="1053" y="7745"/>
                    <a:pt x="1028" y="7494"/>
                  </a:cubicBezTo>
                  <a:cubicBezTo>
                    <a:pt x="978" y="7168"/>
                    <a:pt x="953" y="6843"/>
                    <a:pt x="953" y="6542"/>
                  </a:cubicBezTo>
                  <a:cubicBezTo>
                    <a:pt x="953" y="6291"/>
                    <a:pt x="978" y="5990"/>
                    <a:pt x="1028" y="5640"/>
                  </a:cubicBezTo>
                  <a:cubicBezTo>
                    <a:pt x="1103" y="5163"/>
                    <a:pt x="1204" y="4712"/>
                    <a:pt x="1329" y="4236"/>
                  </a:cubicBezTo>
                  <a:cubicBezTo>
                    <a:pt x="1479" y="3735"/>
                    <a:pt x="1630" y="3284"/>
                    <a:pt x="1805" y="2858"/>
                  </a:cubicBezTo>
                  <a:lnTo>
                    <a:pt x="1805" y="2807"/>
                  </a:lnTo>
                  <a:lnTo>
                    <a:pt x="1830" y="2807"/>
                  </a:lnTo>
                  <a:cubicBezTo>
                    <a:pt x="2206" y="1880"/>
                    <a:pt x="2682" y="1003"/>
                    <a:pt x="3184" y="176"/>
                  </a:cubicBezTo>
                  <a:cubicBezTo>
                    <a:pt x="3209" y="126"/>
                    <a:pt x="3209" y="101"/>
                    <a:pt x="3184" y="51"/>
                  </a:cubicBezTo>
                  <a:cubicBezTo>
                    <a:pt x="3158" y="25"/>
                    <a:pt x="3108" y="0"/>
                    <a:pt x="3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720;p42">
              <a:extLst>
                <a:ext uri="{FF2B5EF4-FFF2-40B4-BE49-F238E27FC236}">
                  <a16:creationId xmlns:a16="http://schemas.microsoft.com/office/drawing/2014/main" id="{96BB5C87-6202-DB63-8A55-D0D6079B1D42}"/>
                </a:ext>
              </a:extLst>
            </p:cNvPr>
            <p:cNvSpPr/>
            <p:nvPr/>
          </p:nvSpPr>
          <p:spPr>
            <a:xfrm>
              <a:off x="8240413" y="4854521"/>
              <a:ext cx="8587" cy="8587"/>
            </a:xfrm>
            <a:custGeom>
              <a:avLst/>
              <a:gdLst/>
              <a:ahLst/>
              <a:cxnLst/>
              <a:rect l="l" t="t" r="r" b="b"/>
              <a:pathLst>
                <a:path w="402" h="402" extrusionOk="0">
                  <a:moveTo>
                    <a:pt x="201" y="1"/>
                  </a:moveTo>
                  <a:cubicBezTo>
                    <a:pt x="101" y="1"/>
                    <a:pt x="0" y="101"/>
                    <a:pt x="0" y="201"/>
                  </a:cubicBezTo>
                  <a:cubicBezTo>
                    <a:pt x="0" y="302"/>
                    <a:pt x="101" y="402"/>
                    <a:pt x="201" y="402"/>
                  </a:cubicBezTo>
                  <a:cubicBezTo>
                    <a:pt x="326" y="402"/>
                    <a:pt x="401" y="302"/>
                    <a:pt x="401" y="201"/>
                  </a:cubicBezTo>
                  <a:cubicBezTo>
                    <a:pt x="401" y="101"/>
                    <a:pt x="326" y="1"/>
                    <a:pt x="201" y="1"/>
                  </a:cubicBezTo>
                  <a:close/>
                </a:path>
              </a:pathLst>
            </a:custGeom>
            <a:solidFill>
              <a:srgbClr val="A4A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721;p42">
              <a:extLst>
                <a:ext uri="{FF2B5EF4-FFF2-40B4-BE49-F238E27FC236}">
                  <a16:creationId xmlns:a16="http://schemas.microsoft.com/office/drawing/2014/main" id="{C052DA1C-DA8E-9E76-A8DB-3133AC527564}"/>
                </a:ext>
              </a:extLst>
            </p:cNvPr>
            <p:cNvSpPr/>
            <p:nvPr/>
          </p:nvSpPr>
          <p:spPr>
            <a:xfrm>
              <a:off x="8210423" y="4708376"/>
              <a:ext cx="524666" cy="398321"/>
            </a:xfrm>
            <a:custGeom>
              <a:avLst/>
              <a:gdLst/>
              <a:ahLst/>
              <a:cxnLst/>
              <a:rect l="l" t="t" r="r" b="b"/>
              <a:pathLst>
                <a:path w="24563" h="18648" extrusionOk="0">
                  <a:moveTo>
                    <a:pt x="11981" y="1"/>
                  </a:moveTo>
                  <a:cubicBezTo>
                    <a:pt x="10552" y="1"/>
                    <a:pt x="9124" y="51"/>
                    <a:pt x="7720" y="201"/>
                  </a:cubicBezTo>
                  <a:cubicBezTo>
                    <a:pt x="7520" y="602"/>
                    <a:pt x="7294" y="1028"/>
                    <a:pt x="7043" y="1480"/>
                  </a:cubicBezTo>
                  <a:lnTo>
                    <a:pt x="6693" y="2081"/>
                  </a:lnTo>
                  <a:lnTo>
                    <a:pt x="6592" y="2307"/>
                  </a:lnTo>
                  <a:lnTo>
                    <a:pt x="6492" y="2482"/>
                  </a:lnTo>
                  <a:lnTo>
                    <a:pt x="6266" y="2883"/>
                  </a:lnTo>
                  <a:cubicBezTo>
                    <a:pt x="5991" y="3359"/>
                    <a:pt x="5715" y="3835"/>
                    <a:pt x="5464" y="4337"/>
                  </a:cubicBezTo>
                  <a:cubicBezTo>
                    <a:pt x="4888" y="5364"/>
                    <a:pt x="4337" y="6292"/>
                    <a:pt x="3810" y="7194"/>
                  </a:cubicBezTo>
                  <a:cubicBezTo>
                    <a:pt x="3535" y="7670"/>
                    <a:pt x="3259" y="8146"/>
                    <a:pt x="2958" y="8622"/>
                  </a:cubicBezTo>
                  <a:cubicBezTo>
                    <a:pt x="2783" y="8898"/>
                    <a:pt x="2607" y="9174"/>
                    <a:pt x="2457" y="9450"/>
                  </a:cubicBezTo>
                  <a:lnTo>
                    <a:pt x="2432" y="9475"/>
                  </a:lnTo>
                  <a:lnTo>
                    <a:pt x="2332" y="9600"/>
                  </a:lnTo>
                  <a:lnTo>
                    <a:pt x="2256" y="9725"/>
                  </a:lnTo>
                  <a:cubicBezTo>
                    <a:pt x="1830" y="10402"/>
                    <a:pt x="1354" y="11154"/>
                    <a:pt x="953" y="11931"/>
                  </a:cubicBezTo>
                  <a:cubicBezTo>
                    <a:pt x="502" y="12783"/>
                    <a:pt x="226" y="13535"/>
                    <a:pt x="101" y="14287"/>
                  </a:cubicBezTo>
                  <a:cubicBezTo>
                    <a:pt x="26" y="14688"/>
                    <a:pt x="1" y="15089"/>
                    <a:pt x="26" y="15490"/>
                  </a:cubicBezTo>
                  <a:cubicBezTo>
                    <a:pt x="51" y="15891"/>
                    <a:pt x="126" y="16317"/>
                    <a:pt x="251" y="16718"/>
                  </a:cubicBezTo>
                  <a:cubicBezTo>
                    <a:pt x="327" y="16918"/>
                    <a:pt x="402" y="17119"/>
                    <a:pt x="502" y="17319"/>
                  </a:cubicBezTo>
                  <a:cubicBezTo>
                    <a:pt x="602" y="17495"/>
                    <a:pt x="703" y="17695"/>
                    <a:pt x="828" y="17871"/>
                  </a:cubicBezTo>
                  <a:cubicBezTo>
                    <a:pt x="928" y="18046"/>
                    <a:pt x="1078" y="18196"/>
                    <a:pt x="1229" y="18347"/>
                  </a:cubicBezTo>
                  <a:cubicBezTo>
                    <a:pt x="1329" y="18447"/>
                    <a:pt x="1429" y="18547"/>
                    <a:pt x="1555" y="18622"/>
                  </a:cubicBezTo>
                  <a:lnTo>
                    <a:pt x="1705" y="18648"/>
                  </a:lnTo>
                  <a:lnTo>
                    <a:pt x="22883" y="18648"/>
                  </a:lnTo>
                  <a:cubicBezTo>
                    <a:pt x="23084" y="18497"/>
                    <a:pt x="23209" y="18397"/>
                    <a:pt x="23334" y="18272"/>
                  </a:cubicBezTo>
                  <a:cubicBezTo>
                    <a:pt x="23485" y="18121"/>
                    <a:pt x="23610" y="17946"/>
                    <a:pt x="23735" y="17795"/>
                  </a:cubicBezTo>
                  <a:cubicBezTo>
                    <a:pt x="23861" y="17595"/>
                    <a:pt x="23961" y="17419"/>
                    <a:pt x="24061" y="17219"/>
                  </a:cubicBezTo>
                  <a:cubicBezTo>
                    <a:pt x="24161" y="17018"/>
                    <a:pt x="24236" y="16818"/>
                    <a:pt x="24287" y="16617"/>
                  </a:cubicBezTo>
                  <a:cubicBezTo>
                    <a:pt x="24437" y="16216"/>
                    <a:pt x="24512" y="15815"/>
                    <a:pt x="24537" y="15389"/>
                  </a:cubicBezTo>
                  <a:cubicBezTo>
                    <a:pt x="24562" y="14988"/>
                    <a:pt x="24537" y="14587"/>
                    <a:pt x="24462" y="14186"/>
                  </a:cubicBezTo>
                  <a:cubicBezTo>
                    <a:pt x="24312" y="13460"/>
                    <a:pt x="24036" y="12683"/>
                    <a:pt x="23610" y="11830"/>
                  </a:cubicBezTo>
                  <a:cubicBezTo>
                    <a:pt x="23209" y="11079"/>
                    <a:pt x="22733" y="10327"/>
                    <a:pt x="22307" y="9675"/>
                  </a:cubicBezTo>
                  <a:lnTo>
                    <a:pt x="22206" y="9525"/>
                  </a:lnTo>
                  <a:lnTo>
                    <a:pt x="22131" y="9399"/>
                  </a:lnTo>
                  <a:lnTo>
                    <a:pt x="22106" y="9349"/>
                  </a:lnTo>
                  <a:cubicBezTo>
                    <a:pt x="21931" y="9074"/>
                    <a:pt x="21755" y="8798"/>
                    <a:pt x="21605" y="8522"/>
                  </a:cubicBezTo>
                  <a:cubicBezTo>
                    <a:pt x="21304" y="8046"/>
                    <a:pt x="21028" y="7595"/>
                    <a:pt x="20753" y="7119"/>
                  </a:cubicBezTo>
                  <a:cubicBezTo>
                    <a:pt x="20226" y="6216"/>
                    <a:pt x="19675" y="5264"/>
                    <a:pt x="19099" y="4236"/>
                  </a:cubicBezTo>
                  <a:cubicBezTo>
                    <a:pt x="18823" y="3760"/>
                    <a:pt x="18547" y="3284"/>
                    <a:pt x="18297" y="2783"/>
                  </a:cubicBezTo>
                  <a:lnTo>
                    <a:pt x="18071" y="2407"/>
                  </a:lnTo>
                  <a:lnTo>
                    <a:pt x="17971" y="2206"/>
                  </a:lnTo>
                  <a:lnTo>
                    <a:pt x="17745" y="1805"/>
                  </a:lnTo>
                  <a:lnTo>
                    <a:pt x="17520" y="1379"/>
                  </a:lnTo>
                  <a:cubicBezTo>
                    <a:pt x="17294" y="1003"/>
                    <a:pt x="17094" y="627"/>
                    <a:pt x="16918" y="251"/>
                  </a:cubicBezTo>
                  <a:cubicBezTo>
                    <a:pt x="16166" y="176"/>
                    <a:pt x="15439" y="101"/>
                    <a:pt x="14688" y="76"/>
                  </a:cubicBezTo>
                  <a:cubicBezTo>
                    <a:pt x="13810" y="26"/>
                    <a:pt x="12933" y="1"/>
                    <a:pt x="1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722;p42">
              <a:extLst>
                <a:ext uri="{FF2B5EF4-FFF2-40B4-BE49-F238E27FC236}">
                  <a16:creationId xmlns:a16="http://schemas.microsoft.com/office/drawing/2014/main" id="{E88A8108-6407-1E8C-A0FD-106F8B5910E7}"/>
                </a:ext>
              </a:extLst>
            </p:cNvPr>
            <p:cNvSpPr/>
            <p:nvPr/>
          </p:nvSpPr>
          <p:spPr>
            <a:xfrm>
              <a:off x="8378527" y="4722837"/>
              <a:ext cx="180962" cy="8587"/>
            </a:xfrm>
            <a:custGeom>
              <a:avLst/>
              <a:gdLst/>
              <a:ahLst/>
              <a:cxnLst/>
              <a:rect l="l" t="t" r="r" b="b"/>
              <a:pathLst>
                <a:path w="8472" h="402" extrusionOk="0">
                  <a:moveTo>
                    <a:pt x="101" y="1"/>
                  </a:moveTo>
                  <a:cubicBezTo>
                    <a:pt x="51" y="1"/>
                    <a:pt x="0" y="51"/>
                    <a:pt x="0" y="101"/>
                  </a:cubicBezTo>
                  <a:cubicBezTo>
                    <a:pt x="0" y="126"/>
                    <a:pt x="26" y="151"/>
                    <a:pt x="51" y="176"/>
                  </a:cubicBezTo>
                  <a:cubicBezTo>
                    <a:pt x="51" y="201"/>
                    <a:pt x="76" y="201"/>
                    <a:pt x="126" y="201"/>
                  </a:cubicBezTo>
                  <a:cubicBezTo>
                    <a:pt x="301" y="226"/>
                    <a:pt x="477" y="251"/>
                    <a:pt x="652" y="251"/>
                  </a:cubicBezTo>
                  <a:lnTo>
                    <a:pt x="677" y="251"/>
                  </a:lnTo>
                  <a:cubicBezTo>
                    <a:pt x="702" y="251"/>
                    <a:pt x="752" y="251"/>
                    <a:pt x="802" y="276"/>
                  </a:cubicBezTo>
                  <a:cubicBezTo>
                    <a:pt x="1003" y="276"/>
                    <a:pt x="1178" y="301"/>
                    <a:pt x="1354" y="301"/>
                  </a:cubicBezTo>
                  <a:lnTo>
                    <a:pt x="1379" y="301"/>
                  </a:lnTo>
                  <a:cubicBezTo>
                    <a:pt x="1429" y="301"/>
                    <a:pt x="1454" y="326"/>
                    <a:pt x="1504" y="326"/>
                  </a:cubicBezTo>
                  <a:lnTo>
                    <a:pt x="1529" y="326"/>
                  </a:lnTo>
                  <a:cubicBezTo>
                    <a:pt x="1730" y="326"/>
                    <a:pt x="1955" y="351"/>
                    <a:pt x="2156" y="351"/>
                  </a:cubicBezTo>
                  <a:lnTo>
                    <a:pt x="2331" y="351"/>
                  </a:lnTo>
                  <a:cubicBezTo>
                    <a:pt x="2331" y="376"/>
                    <a:pt x="2331" y="376"/>
                    <a:pt x="2331" y="376"/>
                  </a:cubicBezTo>
                  <a:cubicBezTo>
                    <a:pt x="2582" y="376"/>
                    <a:pt x="2833" y="376"/>
                    <a:pt x="3083" y="402"/>
                  </a:cubicBezTo>
                  <a:lnTo>
                    <a:pt x="5439" y="402"/>
                  </a:lnTo>
                  <a:cubicBezTo>
                    <a:pt x="5640" y="402"/>
                    <a:pt x="5840" y="402"/>
                    <a:pt x="6041" y="376"/>
                  </a:cubicBezTo>
                  <a:lnTo>
                    <a:pt x="6266" y="376"/>
                  </a:lnTo>
                  <a:cubicBezTo>
                    <a:pt x="6492" y="376"/>
                    <a:pt x="6717" y="351"/>
                    <a:pt x="6943" y="351"/>
                  </a:cubicBezTo>
                  <a:lnTo>
                    <a:pt x="6968" y="351"/>
                  </a:lnTo>
                  <a:cubicBezTo>
                    <a:pt x="7143" y="326"/>
                    <a:pt x="7319" y="326"/>
                    <a:pt x="7494" y="301"/>
                  </a:cubicBezTo>
                  <a:lnTo>
                    <a:pt x="7745" y="301"/>
                  </a:lnTo>
                  <a:cubicBezTo>
                    <a:pt x="7870" y="276"/>
                    <a:pt x="8021" y="276"/>
                    <a:pt x="8171" y="251"/>
                  </a:cubicBezTo>
                  <a:lnTo>
                    <a:pt x="8371" y="251"/>
                  </a:lnTo>
                  <a:cubicBezTo>
                    <a:pt x="8397" y="226"/>
                    <a:pt x="8422" y="226"/>
                    <a:pt x="8447" y="201"/>
                  </a:cubicBezTo>
                  <a:cubicBezTo>
                    <a:pt x="8472" y="176"/>
                    <a:pt x="8472" y="151"/>
                    <a:pt x="8472" y="126"/>
                  </a:cubicBezTo>
                  <a:cubicBezTo>
                    <a:pt x="8472" y="76"/>
                    <a:pt x="8422" y="26"/>
                    <a:pt x="8371" y="26"/>
                  </a:cubicBezTo>
                  <a:lnTo>
                    <a:pt x="8296" y="26"/>
                  </a:lnTo>
                  <a:cubicBezTo>
                    <a:pt x="8271" y="51"/>
                    <a:pt x="8221" y="51"/>
                    <a:pt x="8196" y="51"/>
                  </a:cubicBezTo>
                  <a:cubicBezTo>
                    <a:pt x="8021" y="51"/>
                    <a:pt x="7845" y="76"/>
                    <a:pt x="7695" y="76"/>
                  </a:cubicBezTo>
                  <a:lnTo>
                    <a:pt x="7670" y="76"/>
                  </a:lnTo>
                  <a:cubicBezTo>
                    <a:pt x="7645" y="101"/>
                    <a:pt x="7645" y="101"/>
                    <a:pt x="7620" y="101"/>
                  </a:cubicBezTo>
                  <a:lnTo>
                    <a:pt x="7469" y="101"/>
                  </a:lnTo>
                  <a:cubicBezTo>
                    <a:pt x="7269" y="126"/>
                    <a:pt x="7068" y="126"/>
                    <a:pt x="6893" y="126"/>
                  </a:cubicBezTo>
                  <a:lnTo>
                    <a:pt x="6868" y="126"/>
                  </a:lnTo>
                  <a:cubicBezTo>
                    <a:pt x="6642" y="151"/>
                    <a:pt x="6442" y="151"/>
                    <a:pt x="6216" y="176"/>
                  </a:cubicBezTo>
                  <a:lnTo>
                    <a:pt x="5990" y="176"/>
                  </a:lnTo>
                  <a:cubicBezTo>
                    <a:pt x="5790" y="176"/>
                    <a:pt x="5564" y="176"/>
                    <a:pt x="5364" y="201"/>
                  </a:cubicBezTo>
                  <a:lnTo>
                    <a:pt x="3685" y="201"/>
                  </a:lnTo>
                  <a:cubicBezTo>
                    <a:pt x="3509" y="201"/>
                    <a:pt x="3309" y="201"/>
                    <a:pt x="3133" y="176"/>
                  </a:cubicBezTo>
                  <a:lnTo>
                    <a:pt x="3108" y="176"/>
                  </a:lnTo>
                  <a:cubicBezTo>
                    <a:pt x="2883" y="176"/>
                    <a:pt x="2632" y="176"/>
                    <a:pt x="2381" y="151"/>
                  </a:cubicBezTo>
                  <a:lnTo>
                    <a:pt x="2106" y="151"/>
                  </a:lnTo>
                  <a:cubicBezTo>
                    <a:pt x="1905" y="126"/>
                    <a:pt x="1730" y="126"/>
                    <a:pt x="1554" y="101"/>
                  </a:cubicBezTo>
                  <a:lnTo>
                    <a:pt x="1404" y="101"/>
                  </a:lnTo>
                  <a:cubicBezTo>
                    <a:pt x="1178" y="76"/>
                    <a:pt x="953" y="76"/>
                    <a:pt x="752" y="51"/>
                  </a:cubicBezTo>
                  <a:lnTo>
                    <a:pt x="677" y="51"/>
                  </a:lnTo>
                  <a:cubicBezTo>
                    <a:pt x="502" y="26"/>
                    <a:pt x="301" y="26"/>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723;p42">
              <a:extLst>
                <a:ext uri="{FF2B5EF4-FFF2-40B4-BE49-F238E27FC236}">
                  <a16:creationId xmlns:a16="http://schemas.microsoft.com/office/drawing/2014/main" id="{13C4BCE9-9D9E-6522-0415-E982D6586CEB}"/>
                </a:ext>
              </a:extLst>
            </p:cNvPr>
            <p:cNvSpPr/>
            <p:nvPr/>
          </p:nvSpPr>
          <p:spPr>
            <a:xfrm>
              <a:off x="8561069" y="4848113"/>
              <a:ext cx="45006" cy="44450"/>
            </a:xfrm>
            <a:custGeom>
              <a:avLst/>
              <a:gdLst/>
              <a:ahLst/>
              <a:cxnLst/>
              <a:rect l="l" t="t" r="r" b="b"/>
              <a:pathLst>
                <a:path w="2107" h="2081" extrusionOk="0">
                  <a:moveTo>
                    <a:pt x="1054" y="0"/>
                  </a:moveTo>
                  <a:cubicBezTo>
                    <a:pt x="477" y="0"/>
                    <a:pt x="1" y="476"/>
                    <a:pt x="1" y="1053"/>
                  </a:cubicBezTo>
                  <a:cubicBezTo>
                    <a:pt x="1" y="1604"/>
                    <a:pt x="477" y="2080"/>
                    <a:pt x="1054" y="2080"/>
                  </a:cubicBezTo>
                  <a:cubicBezTo>
                    <a:pt x="1630" y="2080"/>
                    <a:pt x="2106" y="1604"/>
                    <a:pt x="2106" y="1053"/>
                  </a:cubicBezTo>
                  <a:cubicBezTo>
                    <a:pt x="2106" y="476"/>
                    <a:pt x="1630"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724;p42">
              <a:extLst>
                <a:ext uri="{FF2B5EF4-FFF2-40B4-BE49-F238E27FC236}">
                  <a16:creationId xmlns:a16="http://schemas.microsoft.com/office/drawing/2014/main" id="{F3FDD182-8AEE-96CC-A267-B73A379CFEA0}"/>
                </a:ext>
              </a:extLst>
            </p:cNvPr>
            <p:cNvSpPr/>
            <p:nvPr/>
          </p:nvSpPr>
          <p:spPr>
            <a:xfrm>
              <a:off x="8520400" y="4802595"/>
              <a:ext cx="23560" cy="23581"/>
            </a:xfrm>
            <a:custGeom>
              <a:avLst/>
              <a:gdLst/>
              <a:ahLst/>
              <a:cxnLst/>
              <a:rect l="l" t="t" r="r" b="b"/>
              <a:pathLst>
                <a:path w="1103" h="1104" extrusionOk="0">
                  <a:moveTo>
                    <a:pt x="551" y="1"/>
                  </a:moveTo>
                  <a:cubicBezTo>
                    <a:pt x="251" y="1"/>
                    <a:pt x="0" y="252"/>
                    <a:pt x="0" y="552"/>
                  </a:cubicBezTo>
                  <a:cubicBezTo>
                    <a:pt x="0" y="853"/>
                    <a:pt x="251" y="1104"/>
                    <a:pt x="551" y="1104"/>
                  </a:cubicBezTo>
                  <a:cubicBezTo>
                    <a:pt x="852" y="1104"/>
                    <a:pt x="1103" y="853"/>
                    <a:pt x="1103" y="552"/>
                  </a:cubicBezTo>
                  <a:cubicBezTo>
                    <a:pt x="1103" y="252"/>
                    <a:pt x="852"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725;p42">
              <a:extLst>
                <a:ext uri="{FF2B5EF4-FFF2-40B4-BE49-F238E27FC236}">
                  <a16:creationId xmlns:a16="http://schemas.microsoft.com/office/drawing/2014/main" id="{8D77DB4E-D419-3605-98D4-4944EFE456D0}"/>
                </a:ext>
              </a:extLst>
            </p:cNvPr>
            <p:cNvSpPr/>
            <p:nvPr/>
          </p:nvSpPr>
          <p:spPr>
            <a:xfrm>
              <a:off x="8458819" y="4895746"/>
              <a:ext cx="45006" cy="44472"/>
            </a:xfrm>
            <a:custGeom>
              <a:avLst/>
              <a:gdLst/>
              <a:ahLst/>
              <a:cxnLst/>
              <a:rect l="l" t="t" r="r" b="b"/>
              <a:pathLst>
                <a:path w="2107" h="2082" extrusionOk="0">
                  <a:moveTo>
                    <a:pt x="1054" y="1"/>
                  </a:moveTo>
                  <a:cubicBezTo>
                    <a:pt x="477" y="1"/>
                    <a:pt x="1" y="477"/>
                    <a:pt x="1" y="1028"/>
                  </a:cubicBezTo>
                  <a:cubicBezTo>
                    <a:pt x="1" y="1605"/>
                    <a:pt x="477" y="2081"/>
                    <a:pt x="1054" y="2081"/>
                  </a:cubicBezTo>
                  <a:cubicBezTo>
                    <a:pt x="1630" y="2081"/>
                    <a:pt x="2106" y="1605"/>
                    <a:pt x="2106" y="1028"/>
                  </a:cubicBezTo>
                  <a:cubicBezTo>
                    <a:pt x="2106" y="477"/>
                    <a:pt x="163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726;p42">
              <a:extLst>
                <a:ext uri="{FF2B5EF4-FFF2-40B4-BE49-F238E27FC236}">
                  <a16:creationId xmlns:a16="http://schemas.microsoft.com/office/drawing/2014/main" id="{C117410C-A675-A96A-42D7-98AED8A17B34}"/>
                </a:ext>
              </a:extLst>
            </p:cNvPr>
            <p:cNvSpPr/>
            <p:nvPr/>
          </p:nvSpPr>
          <p:spPr>
            <a:xfrm>
              <a:off x="8547164" y="4948762"/>
              <a:ext cx="62115" cy="62649"/>
            </a:xfrm>
            <a:custGeom>
              <a:avLst/>
              <a:gdLst/>
              <a:ahLst/>
              <a:cxnLst/>
              <a:rect l="l" t="t" r="r" b="b"/>
              <a:pathLst>
                <a:path w="2908" h="2933" extrusionOk="0">
                  <a:moveTo>
                    <a:pt x="1454" y="0"/>
                  </a:moveTo>
                  <a:cubicBezTo>
                    <a:pt x="652" y="0"/>
                    <a:pt x="0" y="677"/>
                    <a:pt x="0" y="1479"/>
                  </a:cubicBezTo>
                  <a:cubicBezTo>
                    <a:pt x="0" y="2256"/>
                    <a:pt x="652" y="2932"/>
                    <a:pt x="1454" y="2932"/>
                  </a:cubicBezTo>
                  <a:cubicBezTo>
                    <a:pt x="2256" y="2932"/>
                    <a:pt x="2908" y="2256"/>
                    <a:pt x="2908" y="1479"/>
                  </a:cubicBezTo>
                  <a:cubicBezTo>
                    <a:pt x="2908" y="677"/>
                    <a:pt x="2256"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727;p42">
              <a:extLst>
                <a:ext uri="{FF2B5EF4-FFF2-40B4-BE49-F238E27FC236}">
                  <a16:creationId xmlns:a16="http://schemas.microsoft.com/office/drawing/2014/main" id="{F9A50B01-CB07-FD55-64C2-97F1773791F6}"/>
                </a:ext>
              </a:extLst>
            </p:cNvPr>
            <p:cNvSpPr/>
            <p:nvPr/>
          </p:nvSpPr>
          <p:spPr>
            <a:xfrm>
              <a:off x="8530033" y="4907537"/>
              <a:ext cx="23560" cy="23560"/>
            </a:xfrm>
            <a:custGeom>
              <a:avLst/>
              <a:gdLst/>
              <a:ahLst/>
              <a:cxnLst/>
              <a:rect l="l" t="t" r="r" b="b"/>
              <a:pathLst>
                <a:path w="1103" h="1103" extrusionOk="0">
                  <a:moveTo>
                    <a:pt x="552" y="0"/>
                  </a:moveTo>
                  <a:cubicBezTo>
                    <a:pt x="251" y="0"/>
                    <a:pt x="0" y="251"/>
                    <a:pt x="0" y="552"/>
                  </a:cubicBezTo>
                  <a:cubicBezTo>
                    <a:pt x="0" y="852"/>
                    <a:pt x="251" y="1103"/>
                    <a:pt x="552" y="1103"/>
                  </a:cubicBezTo>
                  <a:cubicBezTo>
                    <a:pt x="852" y="1103"/>
                    <a:pt x="1103" y="852"/>
                    <a:pt x="1103" y="552"/>
                  </a:cubicBezTo>
                  <a:cubicBezTo>
                    <a:pt x="1103" y="251"/>
                    <a:pt x="852"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728;p42">
              <a:extLst>
                <a:ext uri="{FF2B5EF4-FFF2-40B4-BE49-F238E27FC236}">
                  <a16:creationId xmlns:a16="http://schemas.microsoft.com/office/drawing/2014/main" id="{1186B378-552E-FF1B-3F0D-6DBDC0869BE0}"/>
                </a:ext>
              </a:extLst>
            </p:cNvPr>
            <p:cNvSpPr/>
            <p:nvPr/>
          </p:nvSpPr>
          <p:spPr>
            <a:xfrm>
              <a:off x="8321773" y="5012457"/>
              <a:ext cx="46608" cy="46586"/>
            </a:xfrm>
            <a:custGeom>
              <a:avLst/>
              <a:gdLst/>
              <a:ahLst/>
              <a:cxnLst/>
              <a:rect l="l" t="t" r="r" b="b"/>
              <a:pathLst>
                <a:path w="2182" h="2181" extrusionOk="0">
                  <a:moveTo>
                    <a:pt x="1079" y="1"/>
                  </a:moveTo>
                  <a:cubicBezTo>
                    <a:pt x="502" y="1"/>
                    <a:pt x="1" y="502"/>
                    <a:pt x="1" y="1078"/>
                  </a:cubicBezTo>
                  <a:cubicBezTo>
                    <a:pt x="1" y="1680"/>
                    <a:pt x="502" y="2181"/>
                    <a:pt x="1079" y="2181"/>
                  </a:cubicBezTo>
                  <a:cubicBezTo>
                    <a:pt x="1680" y="2181"/>
                    <a:pt x="2181" y="1680"/>
                    <a:pt x="2181" y="1078"/>
                  </a:cubicBezTo>
                  <a:cubicBezTo>
                    <a:pt x="2181" y="502"/>
                    <a:pt x="1680"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729;p42">
              <a:extLst>
                <a:ext uri="{FF2B5EF4-FFF2-40B4-BE49-F238E27FC236}">
                  <a16:creationId xmlns:a16="http://schemas.microsoft.com/office/drawing/2014/main" id="{D5AD44AA-5B20-E0F2-764C-A14ACFB8FD05}"/>
                </a:ext>
              </a:extLst>
            </p:cNvPr>
            <p:cNvSpPr/>
            <p:nvPr/>
          </p:nvSpPr>
          <p:spPr>
            <a:xfrm>
              <a:off x="8407427" y="4963201"/>
              <a:ext cx="12346" cy="12880"/>
            </a:xfrm>
            <a:custGeom>
              <a:avLst/>
              <a:gdLst/>
              <a:ahLst/>
              <a:cxnLst/>
              <a:rect l="l" t="t" r="r" b="b"/>
              <a:pathLst>
                <a:path w="578" h="603" extrusionOk="0">
                  <a:moveTo>
                    <a:pt x="302" y="1"/>
                  </a:moveTo>
                  <a:cubicBezTo>
                    <a:pt x="126" y="1"/>
                    <a:pt x="1" y="151"/>
                    <a:pt x="1" y="301"/>
                  </a:cubicBezTo>
                  <a:cubicBezTo>
                    <a:pt x="1" y="477"/>
                    <a:pt x="126" y="602"/>
                    <a:pt x="302" y="602"/>
                  </a:cubicBezTo>
                  <a:cubicBezTo>
                    <a:pt x="452" y="602"/>
                    <a:pt x="577" y="477"/>
                    <a:pt x="577" y="301"/>
                  </a:cubicBezTo>
                  <a:cubicBezTo>
                    <a:pt x="577" y="151"/>
                    <a:pt x="452"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730;p42">
              <a:extLst>
                <a:ext uri="{FF2B5EF4-FFF2-40B4-BE49-F238E27FC236}">
                  <a16:creationId xmlns:a16="http://schemas.microsoft.com/office/drawing/2014/main" id="{9C8FC465-3110-DE15-6390-99CD379DE7BD}"/>
                </a:ext>
              </a:extLst>
            </p:cNvPr>
            <p:cNvSpPr/>
            <p:nvPr/>
          </p:nvSpPr>
          <p:spPr>
            <a:xfrm>
              <a:off x="8475950" y="5033881"/>
              <a:ext cx="20911" cy="21424"/>
            </a:xfrm>
            <a:custGeom>
              <a:avLst/>
              <a:gdLst/>
              <a:ahLst/>
              <a:cxnLst/>
              <a:rect l="l" t="t" r="r" b="b"/>
              <a:pathLst>
                <a:path w="979" h="1003" extrusionOk="0">
                  <a:moveTo>
                    <a:pt x="502" y="0"/>
                  </a:moveTo>
                  <a:cubicBezTo>
                    <a:pt x="226" y="0"/>
                    <a:pt x="1" y="226"/>
                    <a:pt x="1" y="501"/>
                  </a:cubicBezTo>
                  <a:cubicBezTo>
                    <a:pt x="1" y="777"/>
                    <a:pt x="226" y="1003"/>
                    <a:pt x="502" y="1003"/>
                  </a:cubicBezTo>
                  <a:cubicBezTo>
                    <a:pt x="753" y="1003"/>
                    <a:pt x="978" y="777"/>
                    <a:pt x="978" y="501"/>
                  </a:cubicBezTo>
                  <a:cubicBezTo>
                    <a:pt x="978" y="226"/>
                    <a:pt x="753"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731;p42">
              <a:extLst>
                <a:ext uri="{FF2B5EF4-FFF2-40B4-BE49-F238E27FC236}">
                  <a16:creationId xmlns:a16="http://schemas.microsoft.com/office/drawing/2014/main" id="{46CD6E02-7621-7032-C3A7-918F57796272}"/>
                </a:ext>
              </a:extLst>
            </p:cNvPr>
            <p:cNvSpPr/>
            <p:nvPr/>
          </p:nvSpPr>
          <p:spPr>
            <a:xfrm>
              <a:off x="8398327" y="4824553"/>
              <a:ext cx="25183" cy="25183"/>
            </a:xfrm>
            <a:custGeom>
              <a:avLst/>
              <a:gdLst/>
              <a:ahLst/>
              <a:cxnLst/>
              <a:rect l="l" t="t" r="r" b="b"/>
              <a:pathLst>
                <a:path w="1179" h="1179" extrusionOk="0">
                  <a:moveTo>
                    <a:pt x="602" y="0"/>
                  </a:moveTo>
                  <a:cubicBezTo>
                    <a:pt x="276" y="0"/>
                    <a:pt x="1" y="276"/>
                    <a:pt x="1" y="602"/>
                  </a:cubicBezTo>
                  <a:cubicBezTo>
                    <a:pt x="1" y="903"/>
                    <a:pt x="276" y="1178"/>
                    <a:pt x="602" y="1178"/>
                  </a:cubicBezTo>
                  <a:cubicBezTo>
                    <a:pt x="903" y="1178"/>
                    <a:pt x="1179" y="903"/>
                    <a:pt x="1179" y="602"/>
                  </a:cubicBezTo>
                  <a:cubicBezTo>
                    <a:pt x="1179" y="276"/>
                    <a:pt x="903" y="0"/>
                    <a:pt x="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732;p42">
              <a:extLst>
                <a:ext uri="{FF2B5EF4-FFF2-40B4-BE49-F238E27FC236}">
                  <a16:creationId xmlns:a16="http://schemas.microsoft.com/office/drawing/2014/main" id="{379E0E40-E6B9-2744-773C-2405EC70C7E4}"/>
                </a:ext>
              </a:extLst>
            </p:cNvPr>
            <p:cNvSpPr/>
            <p:nvPr/>
          </p:nvSpPr>
          <p:spPr>
            <a:xfrm>
              <a:off x="8350694" y="4174120"/>
              <a:ext cx="244657" cy="74952"/>
            </a:xfrm>
            <a:custGeom>
              <a:avLst/>
              <a:gdLst/>
              <a:ahLst/>
              <a:cxnLst/>
              <a:rect l="l" t="t" r="r" b="b"/>
              <a:pathLst>
                <a:path w="11454" h="3509" extrusionOk="0">
                  <a:moveTo>
                    <a:pt x="476" y="0"/>
                  </a:moveTo>
                  <a:cubicBezTo>
                    <a:pt x="426" y="0"/>
                    <a:pt x="376" y="25"/>
                    <a:pt x="376" y="75"/>
                  </a:cubicBezTo>
                  <a:cubicBezTo>
                    <a:pt x="251" y="251"/>
                    <a:pt x="151" y="476"/>
                    <a:pt x="75" y="777"/>
                  </a:cubicBezTo>
                  <a:cubicBezTo>
                    <a:pt x="50" y="902"/>
                    <a:pt x="25" y="1053"/>
                    <a:pt x="25" y="1253"/>
                  </a:cubicBezTo>
                  <a:cubicBezTo>
                    <a:pt x="0" y="1404"/>
                    <a:pt x="0" y="1554"/>
                    <a:pt x="25" y="1755"/>
                  </a:cubicBezTo>
                  <a:cubicBezTo>
                    <a:pt x="25" y="2055"/>
                    <a:pt x="75" y="2381"/>
                    <a:pt x="151" y="2657"/>
                  </a:cubicBezTo>
                  <a:cubicBezTo>
                    <a:pt x="176" y="2807"/>
                    <a:pt x="226" y="2933"/>
                    <a:pt x="276" y="3058"/>
                  </a:cubicBezTo>
                  <a:cubicBezTo>
                    <a:pt x="301" y="3133"/>
                    <a:pt x="326" y="3183"/>
                    <a:pt x="351" y="3233"/>
                  </a:cubicBezTo>
                  <a:cubicBezTo>
                    <a:pt x="401" y="3334"/>
                    <a:pt x="451" y="3384"/>
                    <a:pt x="501" y="3459"/>
                  </a:cubicBezTo>
                  <a:cubicBezTo>
                    <a:pt x="501" y="3484"/>
                    <a:pt x="527" y="3484"/>
                    <a:pt x="552" y="3484"/>
                  </a:cubicBezTo>
                  <a:cubicBezTo>
                    <a:pt x="577" y="3509"/>
                    <a:pt x="602" y="3509"/>
                    <a:pt x="602" y="3509"/>
                  </a:cubicBezTo>
                  <a:lnTo>
                    <a:pt x="11028" y="3509"/>
                  </a:lnTo>
                  <a:cubicBezTo>
                    <a:pt x="11053" y="3509"/>
                    <a:pt x="11078" y="3484"/>
                    <a:pt x="11103" y="3459"/>
                  </a:cubicBezTo>
                  <a:cubicBezTo>
                    <a:pt x="11103" y="3459"/>
                    <a:pt x="11128" y="3459"/>
                    <a:pt x="11128" y="3434"/>
                  </a:cubicBezTo>
                  <a:cubicBezTo>
                    <a:pt x="11178" y="3308"/>
                    <a:pt x="11228" y="3183"/>
                    <a:pt x="11278" y="3058"/>
                  </a:cubicBezTo>
                  <a:cubicBezTo>
                    <a:pt x="11329" y="2933"/>
                    <a:pt x="11354" y="2782"/>
                    <a:pt x="11379" y="2632"/>
                  </a:cubicBezTo>
                  <a:cubicBezTo>
                    <a:pt x="11429" y="2381"/>
                    <a:pt x="11454" y="2105"/>
                    <a:pt x="11454" y="1780"/>
                  </a:cubicBezTo>
                  <a:cubicBezTo>
                    <a:pt x="11454" y="1529"/>
                    <a:pt x="11429" y="1253"/>
                    <a:pt x="11379" y="927"/>
                  </a:cubicBezTo>
                  <a:cubicBezTo>
                    <a:pt x="11329" y="802"/>
                    <a:pt x="11304" y="652"/>
                    <a:pt x="11278" y="526"/>
                  </a:cubicBezTo>
                  <a:cubicBezTo>
                    <a:pt x="11228" y="376"/>
                    <a:pt x="11178" y="226"/>
                    <a:pt x="11103" y="75"/>
                  </a:cubicBezTo>
                  <a:cubicBezTo>
                    <a:pt x="11103" y="25"/>
                    <a:pt x="11053" y="0"/>
                    <a:pt x="11003"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733;p42">
              <a:extLst>
                <a:ext uri="{FF2B5EF4-FFF2-40B4-BE49-F238E27FC236}">
                  <a16:creationId xmlns:a16="http://schemas.microsoft.com/office/drawing/2014/main" id="{24801774-FC55-3ACC-DBCA-8ECB01A9CFED}"/>
                </a:ext>
              </a:extLst>
            </p:cNvPr>
            <p:cNvSpPr/>
            <p:nvPr/>
          </p:nvSpPr>
          <p:spPr>
            <a:xfrm>
              <a:off x="5656323" y="2126977"/>
              <a:ext cx="213621" cy="740380"/>
            </a:xfrm>
            <a:custGeom>
              <a:avLst/>
              <a:gdLst/>
              <a:ahLst/>
              <a:cxnLst/>
              <a:rect l="l" t="t" r="r" b="b"/>
              <a:pathLst>
                <a:path w="10001" h="34662" extrusionOk="0">
                  <a:moveTo>
                    <a:pt x="9449" y="0"/>
                  </a:moveTo>
                  <a:cubicBezTo>
                    <a:pt x="7745" y="75"/>
                    <a:pt x="5965" y="125"/>
                    <a:pt x="4136" y="125"/>
                  </a:cubicBezTo>
                  <a:cubicBezTo>
                    <a:pt x="2782" y="125"/>
                    <a:pt x="1529" y="100"/>
                    <a:pt x="426" y="50"/>
                  </a:cubicBezTo>
                  <a:cubicBezTo>
                    <a:pt x="351" y="50"/>
                    <a:pt x="301" y="100"/>
                    <a:pt x="226" y="150"/>
                  </a:cubicBezTo>
                  <a:cubicBezTo>
                    <a:pt x="75" y="201"/>
                    <a:pt x="0" y="326"/>
                    <a:pt x="0" y="476"/>
                  </a:cubicBezTo>
                  <a:lnTo>
                    <a:pt x="25" y="7343"/>
                  </a:lnTo>
                  <a:lnTo>
                    <a:pt x="50" y="14211"/>
                  </a:lnTo>
                  <a:lnTo>
                    <a:pt x="75" y="22732"/>
                  </a:lnTo>
                  <a:lnTo>
                    <a:pt x="100" y="27544"/>
                  </a:lnTo>
                  <a:lnTo>
                    <a:pt x="125" y="28246"/>
                  </a:lnTo>
                  <a:lnTo>
                    <a:pt x="125" y="28948"/>
                  </a:lnTo>
                  <a:lnTo>
                    <a:pt x="125" y="29048"/>
                  </a:lnTo>
                  <a:lnTo>
                    <a:pt x="125" y="29198"/>
                  </a:lnTo>
                  <a:cubicBezTo>
                    <a:pt x="125" y="29649"/>
                    <a:pt x="176" y="30100"/>
                    <a:pt x="276" y="30577"/>
                  </a:cubicBezTo>
                  <a:lnTo>
                    <a:pt x="301" y="30652"/>
                  </a:lnTo>
                  <a:cubicBezTo>
                    <a:pt x="326" y="30777"/>
                    <a:pt x="351" y="30902"/>
                    <a:pt x="376" y="31028"/>
                  </a:cubicBezTo>
                  <a:cubicBezTo>
                    <a:pt x="426" y="31153"/>
                    <a:pt x="451" y="31278"/>
                    <a:pt x="501" y="31404"/>
                  </a:cubicBezTo>
                  <a:cubicBezTo>
                    <a:pt x="526" y="31504"/>
                    <a:pt x="577" y="31579"/>
                    <a:pt x="602" y="31679"/>
                  </a:cubicBezTo>
                  <a:cubicBezTo>
                    <a:pt x="702" y="31905"/>
                    <a:pt x="802" y="32105"/>
                    <a:pt x="902" y="32256"/>
                  </a:cubicBezTo>
                  <a:cubicBezTo>
                    <a:pt x="1003" y="32431"/>
                    <a:pt x="1103" y="32607"/>
                    <a:pt x="1228" y="32757"/>
                  </a:cubicBezTo>
                  <a:cubicBezTo>
                    <a:pt x="1379" y="32933"/>
                    <a:pt x="1504" y="33083"/>
                    <a:pt x="1654" y="33233"/>
                  </a:cubicBezTo>
                  <a:cubicBezTo>
                    <a:pt x="1805" y="33384"/>
                    <a:pt x="1955" y="33534"/>
                    <a:pt x="2105" y="33634"/>
                  </a:cubicBezTo>
                  <a:cubicBezTo>
                    <a:pt x="2306" y="33785"/>
                    <a:pt x="2456" y="33910"/>
                    <a:pt x="2632" y="33985"/>
                  </a:cubicBezTo>
                  <a:cubicBezTo>
                    <a:pt x="2807" y="34111"/>
                    <a:pt x="3008" y="34211"/>
                    <a:pt x="3208" y="34286"/>
                  </a:cubicBezTo>
                  <a:cubicBezTo>
                    <a:pt x="3409" y="34361"/>
                    <a:pt x="3584" y="34436"/>
                    <a:pt x="3785" y="34486"/>
                  </a:cubicBezTo>
                  <a:cubicBezTo>
                    <a:pt x="3960" y="34537"/>
                    <a:pt x="4186" y="34587"/>
                    <a:pt x="4436" y="34612"/>
                  </a:cubicBezTo>
                  <a:cubicBezTo>
                    <a:pt x="4662" y="34662"/>
                    <a:pt x="4887" y="34662"/>
                    <a:pt x="5088" y="34662"/>
                  </a:cubicBezTo>
                  <a:lnTo>
                    <a:pt x="5163" y="34662"/>
                  </a:lnTo>
                  <a:cubicBezTo>
                    <a:pt x="5339" y="34662"/>
                    <a:pt x="5539" y="34637"/>
                    <a:pt x="5765" y="34612"/>
                  </a:cubicBezTo>
                  <a:cubicBezTo>
                    <a:pt x="5990" y="34587"/>
                    <a:pt x="6191" y="34537"/>
                    <a:pt x="6391" y="34486"/>
                  </a:cubicBezTo>
                  <a:cubicBezTo>
                    <a:pt x="6567" y="34436"/>
                    <a:pt x="6767" y="34361"/>
                    <a:pt x="6993" y="34261"/>
                  </a:cubicBezTo>
                  <a:cubicBezTo>
                    <a:pt x="7193" y="34186"/>
                    <a:pt x="7369" y="34085"/>
                    <a:pt x="7544" y="33985"/>
                  </a:cubicBezTo>
                  <a:cubicBezTo>
                    <a:pt x="7720" y="33885"/>
                    <a:pt x="7895" y="33785"/>
                    <a:pt x="8045" y="33659"/>
                  </a:cubicBezTo>
                  <a:cubicBezTo>
                    <a:pt x="8246" y="33509"/>
                    <a:pt x="8396" y="33359"/>
                    <a:pt x="8547" y="33233"/>
                  </a:cubicBezTo>
                  <a:cubicBezTo>
                    <a:pt x="8672" y="33083"/>
                    <a:pt x="8822" y="32933"/>
                    <a:pt x="8923" y="32782"/>
                  </a:cubicBezTo>
                  <a:cubicBezTo>
                    <a:pt x="9073" y="32582"/>
                    <a:pt x="9198" y="32431"/>
                    <a:pt x="9273" y="32256"/>
                  </a:cubicBezTo>
                  <a:cubicBezTo>
                    <a:pt x="9399" y="32080"/>
                    <a:pt x="9474" y="31880"/>
                    <a:pt x="9574" y="31704"/>
                  </a:cubicBezTo>
                  <a:cubicBezTo>
                    <a:pt x="9725" y="31329"/>
                    <a:pt x="9825" y="30953"/>
                    <a:pt x="9900" y="30577"/>
                  </a:cubicBezTo>
                  <a:lnTo>
                    <a:pt x="9900" y="30501"/>
                  </a:lnTo>
                  <a:lnTo>
                    <a:pt x="9925" y="30451"/>
                  </a:lnTo>
                  <a:cubicBezTo>
                    <a:pt x="9925" y="30351"/>
                    <a:pt x="9925" y="30276"/>
                    <a:pt x="9950" y="30201"/>
                  </a:cubicBezTo>
                  <a:lnTo>
                    <a:pt x="9950" y="30126"/>
                  </a:lnTo>
                  <a:lnTo>
                    <a:pt x="9950" y="30050"/>
                  </a:lnTo>
                  <a:lnTo>
                    <a:pt x="9950" y="30000"/>
                  </a:lnTo>
                  <a:lnTo>
                    <a:pt x="9950" y="29975"/>
                  </a:lnTo>
                  <a:lnTo>
                    <a:pt x="9950" y="29925"/>
                  </a:lnTo>
                  <a:lnTo>
                    <a:pt x="9975" y="29775"/>
                  </a:lnTo>
                  <a:lnTo>
                    <a:pt x="10000" y="29223"/>
                  </a:lnTo>
                  <a:lnTo>
                    <a:pt x="10000" y="29098"/>
                  </a:lnTo>
                  <a:cubicBezTo>
                    <a:pt x="10000" y="28998"/>
                    <a:pt x="10000" y="28923"/>
                    <a:pt x="10000" y="28822"/>
                  </a:cubicBezTo>
                  <a:lnTo>
                    <a:pt x="10000" y="28672"/>
                  </a:lnTo>
                  <a:cubicBezTo>
                    <a:pt x="10000" y="28572"/>
                    <a:pt x="10000" y="28471"/>
                    <a:pt x="10000" y="28346"/>
                  </a:cubicBezTo>
                  <a:lnTo>
                    <a:pt x="10000" y="28296"/>
                  </a:lnTo>
                  <a:lnTo>
                    <a:pt x="10000" y="27394"/>
                  </a:lnTo>
                  <a:lnTo>
                    <a:pt x="10000" y="26968"/>
                  </a:lnTo>
                  <a:lnTo>
                    <a:pt x="10000" y="23584"/>
                  </a:lnTo>
                  <a:lnTo>
                    <a:pt x="9950" y="16216"/>
                  </a:lnTo>
                  <a:lnTo>
                    <a:pt x="9925" y="8847"/>
                  </a:lnTo>
                  <a:cubicBezTo>
                    <a:pt x="9900" y="6266"/>
                    <a:pt x="9900" y="3684"/>
                    <a:pt x="9900" y="1128"/>
                  </a:cubicBezTo>
                  <a:lnTo>
                    <a:pt x="9900" y="1003"/>
                  </a:lnTo>
                  <a:lnTo>
                    <a:pt x="9900" y="877"/>
                  </a:lnTo>
                  <a:lnTo>
                    <a:pt x="9900" y="752"/>
                  </a:lnTo>
                  <a:lnTo>
                    <a:pt x="9900" y="727"/>
                  </a:lnTo>
                  <a:lnTo>
                    <a:pt x="9900" y="652"/>
                  </a:lnTo>
                  <a:lnTo>
                    <a:pt x="9900" y="602"/>
                  </a:lnTo>
                  <a:cubicBezTo>
                    <a:pt x="9900" y="526"/>
                    <a:pt x="9850" y="426"/>
                    <a:pt x="9800" y="376"/>
                  </a:cubicBezTo>
                  <a:cubicBezTo>
                    <a:pt x="9800" y="376"/>
                    <a:pt x="9800" y="351"/>
                    <a:pt x="9800" y="326"/>
                  </a:cubicBezTo>
                  <a:cubicBezTo>
                    <a:pt x="9800" y="125"/>
                    <a:pt x="9649" y="0"/>
                    <a:pt x="9449"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734;p42">
              <a:extLst>
                <a:ext uri="{FF2B5EF4-FFF2-40B4-BE49-F238E27FC236}">
                  <a16:creationId xmlns:a16="http://schemas.microsoft.com/office/drawing/2014/main" id="{69C82A5A-70F5-D30E-8685-D286CEC1207D}"/>
                </a:ext>
              </a:extLst>
            </p:cNvPr>
            <p:cNvSpPr/>
            <p:nvPr/>
          </p:nvSpPr>
          <p:spPr>
            <a:xfrm>
              <a:off x="5815839" y="2483497"/>
              <a:ext cx="112460" cy="191685"/>
            </a:xfrm>
            <a:custGeom>
              <a:avLst/>
              <a:gdLst/>
              <a:ahLst/>
              <a:cxnLst/>
              <a:rect l="l" t="t" r="r" b="b"/>
              <a:pathLst>
                <a:path w="5265" h="8974" extrusionOk="0">
                  <a:moveTo>
                    <a:pt x="1805" y="1"/>
                  </a:moveTo>
                  <a:cubicBezTo>
                    <a:pt x="1630" y="1"/>
                    <a:pt x="1480" y="51"/>
                    <a:pt x="1329" y="101"/>
                  </a:cubicBezTo>
                  <a:cubicBezTo>
                    <a:pt x="1179" y="151"/>
                    <a:pt x="1028" y="226"/>
                    <a:pt x="878" y="352"/>
                  </a:cubicBezTo>
                  <a:cubicBezTo>
                    <a:pt x="653" y="502"/>
                    <a:pt x="477" y="753"/>
                    <a:pt x="352" y="1054"/>
                  </a:cubicBezTo>
                  <a:cubicBezTo>
                    <a:pt x="201" y="1354"/>
                    <a:pt x="126" y="1680"/>
                    <a:pt x="76" y="2031"/>
                  </a:cubicBezTo>
                  <a:cubicBezTo>
                    <a:pt x="26" y="2407"/>
                    <a:pt x="1" y="2758"/>
                    <a:pt x="1" y="3109"/>
                  </a:cubicBezTo>
                  <a:cubicBezTo>
                    <a:pt x="26" y="3936"/>
                    <a:pt x="201" y="4738"/>
                    <a:pt x="502" y="5515"/>
                  </a:cubicBezTo>
                  <a:cubicBezTo>
                    <a:pt x="753" y="6116"/>
                    <a:pt x="1079" y="6693"/>
                    <a:pt x="1530" y="7269"/>
                  </a:cubicBezTo>
                  <a:cubicBezTo>
                    <a:pt x="1906" y="7770"/>
                    <a:pt x="2357" y="8247"/>
                    <a:pt x="2983" y="8823"/>
                  </a:cubicBezTo>
                  <a:cubicBezTo>
                    <a:pt x="3059" y="8898"/>
                    <a:pt x="3134" y="8923"/>
                    <a:pt x="3209" y="8923"/>
                  </a:cubicBezTo>
                  <a:cubicBezTo>
                    <a:pt x="3259" y="8948"/>
                    <a:pt x="3309" y="8973"/>
                    <a:pt x="3359" y="8973"/>
                  </a:cubicBezTo>
                  <a:cubicBezTo>
                    <a:pt x="3409" y="8973"/>
                    <a:pt x="3485" y="8948"/>
                    <a:pt x="3510" y="8923"/>
                  </a:cubicBezTo>
                  <a:cubicBezTo>
                    <a:pt x="4938" y="7946"/>
                    <a:pt x="5214" y="6091"/>
                    <a:pt x="5239" y="5064"/>
                  </a:cubicBezTo>
                  <a:cubicBezTo>
                    <a:pt x="5264" y="4287"/>
                    <a:pt x="5139" y="3485"/>
                    <a:pt x="4913" y="2758"/>
                  </a:cubicBezTo>
                  <a:cubicBezTo>
                    <a:pt x="4663" y="1981"/>
                    <a:pt x="4287" y="1354"/>
                    <a:pt x="3785" y="878"/>
                  </a:cubicBezTo>
                  <a:cubicBezTo>
                    <a:pt x="3535" y="627"/>
                    <a:pt x="3259" y="427"/>
                    <a:pt x="2958" y="277"/>
                  </a:cubicBezTo>
                  <a:cubicBezTo>
                    <a:pt x="2557" y="101"/>
                    <a:pt x="2181"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735;p42">
              <a:extLst>
                <a:ext uri="{FF2B5EF4-FFF2-40B4-BE49-F238E27FC236}">
                  <a16:creationId xmlns:a16="http://schemas.microsoft.com/office/drawing/2014/main" id="{CE07F2F5-3E55-3913-D9C9-2BD99B87B793}"/>
                </a:ext>
              </a:extLst>
            </p:cNvPr>
            <p:cNvSpPr/>
            <p:nvPr/>
          </p:nvSpPr>
          <p:spPr>
            <a:xfrm>
              <a:off x="5831368" y="2483497"/>
              <a:ext cx="96932" cy="115664"/>
            </a:xfrm>
            <a:custGeom>
              <a:avLst/>
              <a:gdLst/>
              <a:ahLst/>
              <a:cxnLst/>
              <a:rect l="l" t="t" r="r" b="b"/>
              <a:pathLst>
                <a:path w="4538" h="5415" extrusionOk="0">
                  <a:moveTo>
                    <a:pt x="1078" y="1"/>
                  </a:moveTo>
                  <a:cubicBezTo>
                    <a:pt x="903" y="1"/>
                    <a:pt x="753" y="26"/>
                    <a:pt x="602" y="76"/>
                  </a:cubicBezTo>
                  <a:cubicBezTo>
                    <a:pt x="452" y="126"/>
                    <a:pt x="301" y="226"/>
                    <a:pt x="151" y="327"/>
                  </a:cubicBezTo>
                  <a:cubicBezTo>
                    <a:pt x="101" y="377"/>
                    <a:pt x="51" y="402"/>
                    <a:pt x="1" y="452"/>
                  </a:cubicBezTo>
                  <a:lnTo>
                    <a:pt x="51" y="452"/>
                  </a:lnTo>
                  <a:cubicBezTo>
                    <a:pt x="176" y="452"/>
                    <a:pt x="301" y="452"/>
                    <a:pt x="402" y="477"/>
                  </a:cubicBezTo>
                  <a:cubicBezTo>
                    <a:pt x="577" y="502"/>
                    <a:pt x="753" y="527"/>
                    <a:pt x="928" y="602"/>
                  </a:cubicBezTo>
                  <a:cubicBezTo>
                    <a:pt x="1103" y="653"/>
                    <a:pt x="1254" y="703"/>
                    <a:pt x="1429" y="778"/>
                  </a:cubicBezTo>
                  <a:cubicBezTo>
                    <a:pt x="2106" y="1129"/>
                    <a:pt x="2657" y="1655"/>
                    <a:pt x="3108" y="2257"/>
                  </a:cubicBezTo>
                  <a:cubicBezTo>
                    <a:pt x="3585" y="2858"/>
                    <a:pt x="3961" y="3560"/>
                    <a:pt x="4211" y="4287"/>
                  </a:cubicBezTo>
                  <a:cubicBezTo>
                    <a:pt x="4337" y="4637"/>
                    <a:pt x="4437" y="4988"/>
                    <a:pt x="4487" y="5364"/>
                  </a:cubicBezTo>
                  <a:cubicBezTo>
                    <a:pt x="4487" y="5364"/>
                    <a:pt x="4487" y="5389"/>
                    <a:pt x="4487" y="5414"/>
                  </a:cubicBezTo>
                  <a:cubicBezTo>
                    <a:pt x="4512" y="5289"/>
                    <a:pt x="4512" y="5164"/>
                    <a:pt x="4512" y="5064"/>
                  </a:cubicBezTo>
                  <a:cubicBezTo>
                    <a:pt x="4537" y="4287"/>
                    <a:pt x="4412" y="3485"/>
                    <a:pt x="4186" y="2758"/>
                  </a:cubicBezTo>
                  <a:cubicBezTo>
                    <a:pt x="3936" y="1981"/>
                    <a:pt x="3560" y="1354"/>
                    <a:pt x="3083" y="878"/>
                  </a:cubicBezTo>
                  <a:cubicBezTo>
                    <a:pt x="2833" y="627"/>
                    <a:pt x="2532" y="427"/>
                    <a:pt x="2231" y="277"/>
                  </a:cubicBezTo>
                  <a:cubicBezTo>
                    <a:pt x="1830" y="101"/>
                    <a:pt x="1454"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736;p42">
              <a:extLst>
                <a:ext uri="{FF2B5EF4-FFF2-40B4-BE49-F238E27FC236}">
                  <a16:creationId xmlns:a16="http://schemas.microsoft.com/office/drawing/2014/main" id="{D452CECA-0C60-88BB-292D-69B82D65E0DA}"/>
                </a:ext>
              </a:extLst>
            </p:cNvPr>
            <p:cNvSpPr/>
            <p:nvPr/>
          </p:nvSpPr>
          <p:spPr>
            <a:xfrm>
              <a:off x="5638124" y="2102349"/>
              <a:ext cx="248951" cy="61581"/>
            </a:xfrm>
            <a:custGeom>
              <a:avLst/>
              <a:gdLst/>
              <a:ahLst/>
              <a:cxnLst/>
              <a:rect l="l" t="t" r="r" b="b"/>
              <a:pathLst>
                <a:path w="11655" h="2883" extrusionOk="0">
                  <a:moveTo>
                    <a:pt x="501" y="0"/>
                  </a:moveTo>
                  <a:cubicBezTo>
                    <a:pt x="376" y="0"/>
                    <a:pt x="276" y="50"/>
                    <a:pt x="226" y="176"/>
                  </a:cubicBezTo>
                  <a:cubicBezTo>
                    <a:pt x="201" y="201"/>
                    <a:pt x="175" y="226"/>
                    <a:pt x="175" y="276"/>
                  </a:cubicBezTo>
                  <a:cubicBezTo>
                    <a:pt x="50" y="602"/>
                    <a:pt x="0" y="1003"/>
                    <a:pt x="25" y="1429"/>
                  </a:cubicBezTo>
                  <a:cubicBezTo>
                    <a:pt x="50" y="1855"/>
                    <a:pt x="125" y="2256"/>
                    <a:pt x="276" y="2632"/>
                  </a:cubicBezTo>
                  <a:cubicBezTo>
                    <a:pt x="301" y="2782"/>
                    <a:pt x="426" y="2882"/>
                    <a:pt x="576" y="2882"/>
                  </a:cubicBezTo>
                  <a:lnTo>
                    <a:pt x="11053" y="2882"/>
                  </a:lnTo>
                  <a:cubicBezTo>
                    <a:pt x="11103" y="2882"/>
                    <a:pt x="11128" y="2882"/>
                    <a:pt x="11178" y="2857"/>
                  </a:cubicBezTo>
                  <a:cubicBezTo>
                    <a:pt x="11278" y="2832"/>
                    <a:pt x="11353" y="2782"/>
                    <a:pt x="11379" y="2732"/>
                  </a:cubicBezTo>
                  <a:cubicBezTo>
                    <a:pt x="11454" y="2532"/>
                    <a:pt x="11529" y="2331"/>
                    <a:pt x="11579" y="2131"/>
                  </a:cubicBezTo>
                  <a:cubicBezTo>
                    <a:pt x="11629" y="1905"/>
                    <a:pt x="11629" y="1704"/>
                    <a:pt x="11654" y="1479"/>
                  </a:cubicBezTo>
                  <a:cubicBezTo>
                    <a:pt x="11654" y="978"/>
                    <a:pt x="11554" y="526"/>
                    <a:pt x="11353" y="176"/>
                  </a:cubicBezTo>
                  <a:cubicBezTo>
                    <a:pt x="11303" y="100"/>
                    <a:pt x="11253" y="50"/>
                    <a:pt x="11203" y="50"/>
                  </a:cubicBezTo>
                  <a:cubicBezTo>
                    <a:pt x="11153" y="0"/>
                    <a:pt x="11103" y="0"/>
                    <a:pt x="11053"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737;p42">
              <a:extLst>
                <a:ext uri="{FF2B5EF4-FFF2-40B4-BE49-F238E27FC236}">
                  <a16:creationId xmlns:a16="http://schemas.microsoft.com/office/drawing/2014/main" id="{7220B658-1798-B50B-88FA-F0621EE90466}"/>
                </a:ext>
              </a:extLst>
            </p:cNvPr>
            <p:cNvSpPr/>
            <p:nvPr/>
          </p:nvSpPr>
          <p:spPr>
            <a:xfrm>
              <a:off x="5496785" y="2342713"/>
              <a:ext cx="495210" cy="786432"/>
            </a:xfrm>
            <a:custGeom>
              <a:avLst/>
              <a:gdLst/>
              <a:ahLst/>
              <a:cxnLst/>
              <a:rect l="l" t="t" r="r" b="b"/>
              <a:pathLst>
                <a:path w="23184" h="36818" extrusionOk="0">
                  <a:moveTo>
                    <a:pt x="5815" y="0"/>
                  </a:moveTo>
                  <a:cubicBezTo>
                    <a:pt x="5314" y="0"/>
                    <a:pt x="4838" y="76"/>
                    <a:pt x="4412" y="226"/>
                  </a:cubicBezTo>
                  <a:cubicBezTo>
                    <a:pt x="4036" y="326"/>
                    <a:pt x="3685" y="527"/>
                    <a:pt x="3359" y="752"/>
                  </a:cubicBezTo>
                  <a:cubicBezTo>
                    <a:pt x="3033" y="1003"/>
                    <a:pt x="2732" y="1279"/>
                    <a:pt x="2432" y="1655"/>
                  </a:cubicBezTo>
                  <a:cubicBezTo>
                    <a:pt x="2131" y="2030"/>
                    <a:pt x="1880" y="2431"/>
                    <a:pt x="1604" y="2958"/>
                  </a:cubicBezTo>
                  <a:cubicBezTo>
                    <a:pt x="1354" y="3459"/>
                    <a:pt x="1153" y="3960"/>
                    <a:pt x="953" y="4512"/>
                  </a:cubicBezTo>
                  <a:cubicBezTo>
                    <a:pt x="577" y="5539"/>
                    <a:pt x="326" y="6667"/>
                    <a:pt x="176" y="7895"/>
                  </a:cubicBezTo>
                  <a:cubicBezTo>
                    <a:pt x="26" y="9023"/>
                    <a:pt x="0" y="10176"/>
                    <a:pt x="101" y="11354"/>
                  </a:cubicBezTo>
                  <a:cubicBezTo>
                    <a:pt x="226" y="12482"/>
                    <a:pt x="427" y="13584"/>
                    <a:pt x="777" y="14612"/>
                  </a:cubicBezTo>
                  <a:cubicBezTo>
                    <a:pt x="1128" y="15665"/>
                    <a:pt x="1579" y="16767"/>
                    <a:pt x="2206" y="18221"/>
                  </a:cubicBezTo>
                  <a:cubicBezTo>
                    <a:pt x="2557" y="19048"/>
                    <a:pt x="2933" y="19850"/>
                    <a:pt x="3309" y="20652"/>
                  </a:cubicBezTo>
                  <a:cubicBezTo>
                    <a:pt x="3985" y="22131"/>
                    <a:pt x="4687" y="23685"/>
                    <a:pt x="5289" y="25239"/>
                  </a:cubicBezTo>
                  <a:cubicBezTo>
                    <a:pt x="5890" y="26843"/>
                    <a:pt x="6467" y="28597"/>
                    <a:pt x="7093" y="30752"/>
                  </a:cubicBezTo>
                  <a:cubicBezTo>
                    <a:pt x="7670" y="32782"/>
                    <a:pt x="8146" y="34762"/>
                    <a:pt x="8547" y="36417"/>
                  </a:cubicBezTo>
                  <a:cubicBezTo>
                    <a:pt x="8547" y="36442"/>
                    <a:pt x="8547" y="36467"/>
                    <a:pt x="8547" y="36492"/>
                  </a:cubicBezTo>
                  <a:cubicBezTo>
                    <a:pt x="8547" y="36567"/>
                    <a:pt x="8597" y="36642"/>
                    <a:pt x="8647" y="36717"/>
                  </a:cubicBezTo>
                  <a:cubicBezTo>
                    <a:pt x="8697" y="36767"/>
                    <a:pt x="8772" y="36818"/>
                    <a:pt x="8848" y="36818"/>
                  </a:cubicBezTo>
                  <a:cubicBezTo>
                    <a:pt x="9449" y="36793"/>
                    <a:pt x="9950" y="36742"/>
                    <a:pt x="10427" y="36667"/>
                  </a:cubicBezTo>
                  <a:cubicBezTo>
                    <a:pt x="10828" y="36592"/>
                    <a:pt x="11229" y="36517"/>
                    <a:pt x="11655" y="36417"/>
                  </a:cubicBezTo>
                  <a:cubicBezTo>
                    <a:pt x="12482" y="36216"/>
                    <a:pt x="13334" y="35965"/>
                    <a:pt x="14261" y="35590"/>
                  </a:cubicBezTo>
                  <a:cubicBezTo>
                    <a:pt x="16091" y="34863"/>
                    <a:pt x="17795" y="33910"/>
                    <a:pt x="19324" y="32732"/>
                  </a:cubicBezTo>
                  <a:cubicBezTo>
                    <a:pt x="20201" y="32056"/>
                    <a:pt x="20978" y="31304"/>
                    <a:pt x="21655" y="30502"/>
                  </a:cubicBezTo>
                  <a:cubicBezTo>
                    <a:pt x="22331" y="29650"/>
                    <a:pt x="22833" y="28772"/>
                    <a:pt x="23133" y="27870"/>
                  </a:cubicBezTo>
                  <a:cubicBezTo>
                    <a:pt x="23184" y="27770"/>
                    <a:pt x="23158" y="27645"/>
                    <a:pt x="23083" y="27569"/>
                  </a:cubicBezTo>
                  <a:cubicBezTo>
                    <a:pt x="23083" y="27544"/>
                    <a:pt x="23058" y="27519"/>
                    <a:pt x="23033" y="27494"/>
                  </a:cubicBezTo>
                  <a:cubicBezTo>
                    <a:pt x="22607" y="26893"/>
                    <a:pt x="22131" y="26341"/>
                    <a:pt x="21655" y="25790"/>
                  </a:cubicBezTo>
                  <a:cubicBezTo>
                    <a:pt x="21329" y="25439"/>
                    <a:pt x="21028" y="25063"/>
                    <a:pt x="20727" y="24662"/>
                  </a:cubicBezTo>
                  <a:cubicBezTo>
                    <a:pt x="20652" y="24612"/>
                    <a:pt x="20577" y="24562"/>
                    <a:pt x="20477" y="24562"/>
                  </a:cubicBezTo>
                  <a:cubicBezTo>
                    <a:pt x="20402" y="24537"/>
                    <a:pt x="20377" y="24537"/>
                    <a:pt x="20326" y="24537"/>
                  </a:cubicBezTo>
                  <a:cubicBezTo>
                    <a:pt x="20251" y="24537"/>
                    <a:pt x="20151" y="24562"/>
                    <a:pt x="20101" y="24612"/>
                  </a:cubicBezTo>
                  <a:cubicBezTo>
                    <a:pt x="19575" y="25163"/>
                    <a:pt x="18998" y="25690"/>
                    <a:pt x="18321" y="26141"/>
                  </a:cubicBezTo>
                  <a:cubicBezTo>
                    <a:pt x="17620" y="26617"/>
                    <a:pt x="16868" y="26968"/>
                    <a:pt x="16141" y="27219"/>
                  </a:cubicBezTo>
                  <a:lnTo>
                    <a:pt x="16191" y="27219"/>
                  </a:lnTo>
                  <a:cubicBezTo>
                    <a:pt x="15640" y="27394"/>
                    <a:pt x="15088" y="27494"/>
                    <a:pt x="14537" y="27544"/>
                  </a:cubicBezTo>
                  <a:lnTo>
                    <a:pt x="14286" y="27544"/>
                  </a:lnTo>
                  <a:cubicBezTo>
                    <a:pt x="13960" y="27544"/>
                    <a:pt x="13635" y="27519"/>
                    <a:pt x="13334" y="27469"/>
                  </a:cubicBezTo>
                  <a:cubicBezTo>
                    <a:pt x="12933" y="27369"/>
                    <a:pt x="12557" y="27244"/>
                    <a:pt x="12156" y="27043"/>
                  </a:cubicBezTo>
                  <a:cubicBezTo>
                    <a:pt x="11705" y="26792"/>
                    <a:pt x="11229" y="26492"/>
                    <a:pt x="10803" y="26091"/>
                  </a:cubicBezTo>
                  <a:cubicBezTo>
                    <a:pt x="10226" y="25589"/>
                    <a:pt x="9700" y="24963"/>
                    <a:pt x="9224" y="24261"/>
                  </a:cubicBezTo>
                  <a:cubicBezTo>
                    <a:pt x="8898" y="23760"/>
                    <a:pt x="8597" y="23259"/>
                    <a:pt x="8371" y="22732"/>
                  </a:cubicBezTo>
                  <a:cubicBezTo>
                    <a:pt x="8071" y="22081"/>
                    <a:pt x="7795" y="21404"/>
                    <a:pt x="7544" y="20627"/>
                  </a:cubicBezTo>
                  <a:cubicBezTo>
                    <a:pt x="6968" y="18898"/>
                    <a:pt x="6617" y="17043"/>
                    <a:pt x="6492" y="15163"/>
                  </a:cubicBezTo>
                  <a:cubicBezTo>
                    <a:pt x="6467" y="14687"/>
                    <a:pt x="6467" y="14186"/>
                    <a:pt x="6467" y="13685"/>
                  </a:cubicBezTo>
                  <a:lnTo>
                    <a:pt x="6467" y="13685"/>
                  </a:lnTo>
                  <a:lnTo>
                    <a:pt x="6767" y="13810"/>
                  </a:lnTo>
                  <a:cubicBezTo>
                    <a:pt x="7118" y="13935"/>
                    <a:pt x="7469" y="14086"/>
                    <a:pt x="7820" y="14186"/>
                  </a:cubicBezTo>
                  <a:cubicBezTo>
                    <a:pt x="8221" y="14336"/>
                    <a:pt x="8647" y="14437"/>
                    <a:pt x="9098" y="14512"/>
                  </a:cubicBezTo>
                  <a:cubicBezTo>
                    <a:pt x="9449" y="14562"/>
                    <a:pt x="9750" y="14587"/>
                    <a:pt x="10051" y="14587"/>
                  </a:cubicBezTo>
                  <a:lnTo>
                    <a:pt x="10126" y="14587"/>
                  </a:lnTo>
                  <a:cubicBezTo>
                    <a:pt x="10527" y="14587"/>
                    <a:pt x="10828" y="14537"/>
                    <a:pt x="11128" y="14437"/>
                  </a:cubicBezTo>
                  <a:cubicBezTo>
                    <a:pt x="11229" y="14386"/>
                    <a:pt x="11354" y="14311"/>
                    <a:pt x="11479" y="14211"/>
                  </a:cubicBezTo>
                  <a:cubicBezTo>
                    <a:pt x="11579" y="14111"/>
                    <a:pt x="11680" y="13985"/>
                    <a:pt x="11755" y="13835"/>
                  </a:cubicBezTo>
                  <a:cubicBezTo>
                    <a:pt x="11805" y="13685"/>
                    <a:pt x="11830" y="13534"/>
                    <a:pt x="11805" y="13359"/>
                  </a:cubicBezTo>
                  <a:cubicBezTo>
                    <a:pt x="11780" y="13133"/>
                    <a:pt x="11705" y="12933"/>
                    <a:pt x="11655" y="12782"/>
                  </a:cubicBezTo>
                  <a:cubicBezTo>
                    <a:pt x="11554" y="12557"/>
                    <a:pt x="11429" y="12331"/>
                    <a:pt x="11329" y="12181"/>
                  </a:cubicBezTo>
                  <a:cubicBezTo>
                    <a:pt x="11204" y="11980"/>
                    <a:pt x="11053" y="11805"/>
                    <a:pt x="10878" y="11604"/>
                  </a:cubicBezTo>
                  <a:cubicBezTo>
                    <a:pt x="10577" y="11304"/>
                    <a:pt x="10226" y="11003"/>
                    <a:pt x="9800" y="10702"/>
                  </a:cubicBezTo>
                  <a:cubicBezTo>
                    <a:pt x="9299" y="10376"/>
                    <a:pt x="8798" y="10101"/>
                    <a:pt x="8296" y="9875"/>
                  </a:cubicBezTo>
                  <a:lnTo>
                    <a:pt x="8296" y="9875"/>
                  </a:lnTo>
                  <a:cubicBezTo>
                    <a:pt x="8898" y="10000"/>
                    <a:pt x="9449" y="10126"/>
                    <a:pt x="9950" y="10201"/>
                  </a:cubicBezTo>
                  <a:cubicBezTo>
                    <a:pt x="10502" y="10276"/>
                    <a:pt x="10978" y="10301"/>
                    <a:pt x="11429" y="10301"/>
                  </a:cubicBezTo>
                  <a:lnTo>
                    <a:pt x="11855" y="10301"/>
                  </a:lnTo>
                  <a:cubicBezTo>
                    <a:pt x="12156" y="10276"/>
                    <a:pt x="12432" y="10226"/>
                    <a:pt x="12682" y="10151"/>
                  </a:cubicBezTo>
                  <a:cubicBezTo>
                    <a:pt x="12933" y="10076"/>
                    <a:pt x="13133" y="9950"/>
                    <a:pt x="13284" y="9800"/>
                  </a:cubicBezTo>
                  <a:cubicBezTo>
                    <a:pt x="13384" y="9700"/>
                    <a:pt x="13434" y="9599"/>
                    <a:pt x="13509" y="9474"/>
                  </a:cubicBezTo>
                  <a:cubicBezTo>
                    <a:pt x="13559" y="9374"/>
                    <a:pt x="13585" y="9274"/>
                    <a:pt x="13610" y="9148"/>
                  </a:cubicBezTo>
                  <a:cubicBezTo>
                    <a:pt x="13635" y="8998"/>
                    <a:pt x="13610" y="8848"/>
                    <a:pt x="13585" y="8747"/>
                  </a:cubicBezTo>
                  <a:cubicBezTo>
                    <a:pt x="13585" y="8597"/>
                    <a:pt x="13509" y="8421"/>
                    <a:pt x="13459" y="8271"/>
                  </a:cubicBezTo>
                  <a:cubicBezTo>
                    <a:pt x="13234" y="7645"/>
                    <a:pt x="12732" y="7093"/>
                    <a:pt x="11930" y="6567"/>
                  </a:cubicBezTo>
                  <a:cubicBezTo>
                    <a:pt x="11529" y="6316"/>
                    <a:pt x="11103" y="6116"/>
                    <a:pt x="10752" y="5940"/>
                  </a:cubicBezTo>
                  <a:cubicBezTo>
                    <a:pt x="10452" y="5815"/>
                    <a:pt x="10151" y="5690"/>
                    <a:pt x="9850" y="5564"/>
                  </a:cubicBezTo>
                  <a:lnTo>
                    <a:pt x="9850" y="5564"/>
                  </a:lnTo>
                  <a:cubicBezTo>
                    <a:pt x="10376" y="5690"/>
                    <a:pt x="11003" y="5790"/>
                    <a:pt x="11630" y="5790"/>
                  </a:cubicBezTo>
                  <a:cubicBezTo>
                    <a:pt x="11730" y="5790"/>
                    <a:pt x="11830" y="5765"/>
                    <a:pt x="11905" y="5765"/>
                  </a:cubicBezTo>
                  <a:cubicBezTo>
                    <a:pt x="12281" y="5765"/>
                    <a:pt x="12582" y="5690"/>
                    <a:pt x="12833" y="5614"/>
                  </a:cubicBezTo>
                  <a:cubicBezTo>
                    <a:pt x="12958" y="5564"/>
                    <a:pt x="13083" y="5514"/>
                    <a:pt x="13234" y="5414"/>
                  </a:cubicBezTo>
                  <a:cubicBezTo>
                    <a:pt x="13359" y="5339"/>
                    <a:pt x="13459" y="5213"/>
                    <a:pt x="13585" y="5088"/>
                  </a:cubicBezTo>
                  <a:cubicBezTo>
                    <a:pt x="13735" y="4888"/>
                    <a:pt x="13835" y="4562"/>
                    <a:pt x="13860" y="4236"/>
                  </a:cubicBezTo>
                  <a:cubicBezTo>
                    <a:pt x="13860" y="3860"/>
                    <a:pt x="13760" y="3509"/>
                    <a:pt x="13534" y="3158"/>
                  </a:cubicBezTo>
                  <a:cubicBezTo>
                    <a:pt x="13334" y="2883"/>
                    <a:pt x="13058" y="2607"/>
                    <a:pt x="12657" y="2331"/>
                  </a:cubicBezTo>
                  <a:cubicBezTo>
                    <a:pt x="12356" y="2106"/>
                    <a:pt x="12006" y="1930"/>
                    <a:pt x="11554" y="1705"/>
                  </a:cubicBezTo>
                  <a:cubicBezTo>
                    <a:pt x="11229" y="1554"/>
                    <a:pt x="10878" y="1404"/>
                    <a:pt x="10427" y="1228"/>
                  </a:cubicBezTo>
                  <a:lnTo>
                    <a:pt x="10151" y="1128"/>
                  </a:lnTo>
                  <a:cubicBezTo>
                    <a:pt x="9875" y="1028"/>
                    <a:pt x="9625" y="928"/>
                    <a:pt x="9349" y="827"/>
                  </a:cubicBezTo>
                  <a:cubicBezTo>
                    <a:pt x="8346" y="426"/>
                    <a:pt x="7494" y="201"/>
                    <a:pt x="6717" y="76"/>
                  </a:cubicBezTo>
                  <a:cubicBezTo>
                    <a:pt x="6417" y="25"/>
                    <a:pt x="6116" y="0"/>
                    <a:pt x="5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738;p42">
              <a:extLst>
                <a:ext uri="{FF2B5EF4-FFF2-40B4-BE49-F238E27FC236}">
                  <a16:creationId xmlns:a16="http://schemas.microsoft.com/office/drawing/2014/main" id="{409C549C-E21F-B7E3-0948-AF3A4A5F239D}"/>
                </a:ext>
              </a:extLst>
            </p:cNvPr>
            <p:cNvSpPr/>
            <p:nvPr/>
          </p:nvSpPr>
          <p:spPr>
            <a:xfrm>
              <a:off x="5559412" y="2342713"/>
              <a:ext cx="233443" cy="114575"/>
            </a:xfrm>
            <a:custGeom>
              <a:avLst/>
              <a:gdLst/>
              <a:ahLst/>
              <a:cxnLst/>
              <a:rect l="l" t="t" r="r" b="b"/>
              <a:pathLst>
                <a:path w="10929" h="5364" extrusionOk="0">
                  <a:moveTo>
                    <a:pt x="2883" y="0"/>
                  </a:moveTo>
                  <a:cubicBezTo>
                    <a:pt x="2382" y="0"/>
                    <a:pt x="1906" y="76"/>
                    <a:pt x="1480" y="201"/>
                  </a:cubicBezTo>
                  <a:cubicBezTo>
                    <a:pt x="1104" y="326"/>
                    <a:pt x="753" y="502"/>
                    <a:pt x="427" y="752"/>
                  </a:cubicBezTo>
                  <a:cubicBezTo>
                    <a:pt x="277" y="852"/>
                    <a:pt x="151" y="978"/>
                    <a:pt x="1" y="1103"/>
                  </a:cubicBezTo>
                  <a:cubicBezTo>
                    <a:pt x="76" y="1078"/>
                    <a:pt x="126" y="1053"/>
                    <a:pt x="201" y="1028"/>
                  </a:cubicBezTo>
                  <a:cubicBezTo>
                    <a:pt x="778" y="852"/>
                    <a:pt x="1404" y="777"/>
                    <a:pt x="2006" y="777"/>
                  </a:cubicBezTo>
                  <a:cubicBezTo>
                    <a:pt x="2933" y="777"/>
                    <a:pt x="3860" y="928"/>
                    <a:pt x="4788" y="1153"/>
                  </a:cubicBezTo>
                  <a:cubicBezTo>
                    <a:pt x="5640" y="1379"/>
                    <a:pt x="6467" y="1655"/>
                    <a:pt x="7269" y="2005"/>
                  </a:cubicBezTo>
                  <a:cubicBezTo>
                    <a:pt x="7645" y="2181"/>
                    <a:pt x="8021" y="2356"/>
                    <a:pt x="8372" y="2582"/>
                  </a:cubicBezTo>
                  <a:cubicBezTo>
                    <a:pt x="8748" y="2807"/>
                    <a:pt x="9149" y="3058"/>
                    <a:pt x="9475" y="3384"/>
                  </a:cubicBezTo>
                  <a:cubicBezTo>
                    <a:pt x="9650" y="3534"/>
                    <a:pt x="9800" y="3710"/>
                    <a:pt x="9926" y="3885"/>
                  </a:cubicBezTo>
                  <a:cubicBezTo>
                    <a:pt x="10051" y="4061"/>
                    <a:pt x="10151" y="4236"/>
                    <a:pt x="10226" y="4411"/>
                  </a:cubicBezTo>
                  <a:cubicBezTo>
                    <a:pt x="10302" y="4612"/>
                    <a:pt x="10377" y="4837"/>
                    <a:pt x="10377" y="5063"/>
                  </a:cubicBezTo>
                  <a:cubicBezTo>
                    <a:pt x="10402" y="5163"/>
                    <a:pt x="10402" y="5264"/>
                    <a:pt x="10377" y="5364"/>
                  </a:cubicBezTo>
                  <a:cubicBezTo>
                    <a:pt x="10477" y="5289"/>
                    <a:pt x="10577" y="5188"/>
                    <a:pt x="10653" y="5088"/>
                  </a:cubicBezTo>
                  <a:cubicBezTo>
                    <a:pt x="10828" y="4888"/>
                    <a:pt x="10928" y="4562"/>
                    <a:pt x="10928" y="4236"/>
                  </a:cubicBezTo>
                  <a:cubicBezTo>
                    <a:pt x="10928" y="3860"/>
                    <a:pt x="10828" y="3509"/>
                    <a:pt x="10602" y="3158"/>
                  </a:cubicBezTo>
                  <a:cubicBezTo>
                    <a:pt x="10402" y="2858"/>
                    <a:pt x="10126" y="2607"/>
                    <a:pt x="9725" y="2331"/>
                  </a:cubicBezTo>
                  <a:cubicBezTo>
                    <a:pt x="9449" y="2106"/>
                    <a:pt x="9099" y="1905"/>
                    <a:pt x="8622" y="1705"/>
                  </a:cubicBezTo>
                  <a:cubicBezTo>
                    <a:pt x="8322" y="1554"/>
                    <a:pt x="7971" y="1404"/>
                    <a:pt x="7495" y="1228"/>
                  </a:cubicBezTo>
                  <a:lnTo>
                    <a:pt x="7219" y="1128"/>
                  </a:lnTo>
                  <a:lnTo>
                    <a:pt x="7069" y="1053"/>
                  </a:lnTo>
                  <a:lnTo>
                    <a:pt x="7018" y="1028"/>
                  </a:lnTo>
                  <a:cubicBezTo>
                    <a:pt x="6818" y="953"/>
                    <a:pt x="6617" y="878"/>
                    <a:pt x="6417" y="827"/>
                  </a:cubicBezTo>
                  <a:cubicBezTo>
                    <a:pt x="5414" y="426"/>
                    <a:pt x="4562" y="201"/>
                    <a:pt x="3785" y="76"/>
                  </a:cubicBezTo>
                  <a:cubicBezTo>
                    <a:pt x="3459" y="25"/>
                    <a:pt x="3159" y="0"/>
                    <a:pt x="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739;p42">
              <a:extLst>
                <a:ext uri="{FF2B5EF4-FFF2-40B4-BE49-F238E27FC236}">
                  <a16:creationId xmlns:a16="http://schemas.microsoft.com/office/drawing/2014/main" id="{EB419D9D-8148-0A7B-B65C-BB44DB44B5D2}"/>
                </a:ext>
              </a:extLst>
            </p:cNvPr>
            <p:cNvSpPr/>
            <p:nvPr/>
          </p:nvSpPr>
          <p:spPr>
            <a:xfrm>
              <a:off x="5708249" y="2572910"/>
              <a:ext cx="41246" cy="78178"/>
            </a:xfrm>
            <a:custGeom>
              <a:avLst/>
              <a:gdLst/>
              <a:ahLst/>
              <a:cxnLst/>
              <a:rect l="l" t="t" r="r" b="b"/>
              <a:pathLst>
                <a:path w="1931" h="3660" extrusionOk="0">
                  <a:moveTo>
                    <a:pt x="0" y="0"/>
                  </a:moveTo>
                  <a:cubicBezTo>
                    <a:pt x="126" y="101"/>
                    <a:pt x="251" y="251"/>
                    <a:pt x="351" y="376"/>
                  </a:cubicBezTo>
                  <a:cubicBezTo>
                    <a:pt x="702" y="802"/>
                    <a:pt x="1003" y="1253"/>
                    <a:pt x="1203" y="1755"/>
                  </a:cubicBezTo>
                  <a:cubicBezTo>
                    <a:pt x="1304" y="2005"/>
                    <a:pt x="1379" y="2256"/>
                    <a:pt x="1429" y="2507"/>
                  </a:cubicBezTo>
                  <a:cubicBezTo>
                    <a:pt x="1454" y="2632"/>
                    <a:pt x="1454" y="2732"/>
                    <a:pt x="1454" y="2858"/>
                  </a:cubicBezTo>
                  <a:cubicBezTo>
                    <a:pt x="1454" y="2958"/>
                    <a:pt x="1454" y="3083"/>
                    <a:pt x="1429" y="3183"/>
                  </a:cubicBezTo>
                  <a:cubicBezTo>
                    <a:pt x="1404" y="3284"/>
                    <a:pt x="1354" y="3384"/>
                    <a:pt x="1329" y="3484"/>
                  </a:cubicBezTo>
                  <a:cubicBezTo>
                    <a:pt x="1278" y="3534"/>
                    <a:pt x="1253" y="3609"/>
                    <a:pt x="1228" y="3660"/>
                  </a:cubicBezTo>
                  <a:cubicBezTo>
                    <a:pt x="1354" y="3609"/>
                    <a:pt x="1479" y="3534"/>
                    <a:pt x="1579" y="3434"/>
                  </a:cubicBezTo>
                  <a:cubicBezTo>
                    <a:pt x="1705" y="3359"/>
                    <a:pt x="1780" y="3208"/>
                    <a:pt x="1855" y="3058"/>
                  </a:cubicBezTo>
                  <a:cubicBezTo>
                    <a:pt x="1905" y="2908"/>
                    <a:pt x="1930" y="2757"/>
                    <a:pt x="1905" y="2582"/>
                  </a:cubicBezTo>
                  <a:cubicBezTo>
                    <a:pt x="1905" y="2356"/>
                    <a:pt x="1830" y="2131"/>
                    <a:pt x="1755" y="2005"/>
                  </a:cubicBezTo>
                  <a:cubicBezTo>
                    <a:pt x="1679" y="1780"/>
                    <a:pt x="1529" y="1554"/>
                    <a:pt x="1429" y="1404"/>
                  </a:cubicBezTo>
                  <a:cubicBezTo>
                    <a:pt x="1304" y="1203"/>
                    <a:pt x="1153" y="1003"/>
                    <a:pt x="978" y="827"/>
                  </a:cubicBezTo>
                  <a:cubicBezTo>
                    <a:pt x="727" y="527"/>
                    <a:pt x="401" y="25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740;p42">
              <a:extLst>
                <a:ext uri="{FF2B5EF4-FFF2-40B4-BE49-F238E27FC236}">
                  <a16:creationId xmlns:a16="http://schemas.microsoft.com/office/drawing/2014/main" id="{3549ABC1-C251-3BA4-9248-030F7E587898}"/>
                </a:ext>
              </a:extLst>
            </p:cNvPr>
            <p:cNvSpPr/>
            <p:nvPr/>
          </p:nvSpPr>
          <p:spPr>
            <a:xfrm>
              <a:off x="5746782" y="2479759"/>
              <a:ext cx="41246" cy="78712"/>
            </a:xfrm>
            <a:custGeom>
              <a:avLst/>
              <a:gdLst/>
              <a:ahLst/>
              <a:cxnLst/>
              <a:rect l="l" t="t" r="r" b="b"/>
              <a:pathLst>
                <a:path w="1931" h="3685" extrusionOk="0">
                  <a:moveTo>
                    <a:pt x="1" y="0"/>
                  </a:moveTo>
                  <a:lnTo>
                    <a:pt x="1" y="0"/>
                  </a:lnTo>
                  <a:cubicBezTo>
                    <a:pt x="151" y="151"/>
                    <a:pt x="276" y="276"/>
                    <a:pt x="427" y="427"/>
                  </a:cubicBezTo>
                  <a:cubicBezTo>
                    <a:pt x="602" y="652"/>
                    <a:pt x="778" y="853"/>
                    <a:pt x="903" y="1078"/>
                  </a:cubicBezTo>
                  <a:cubicBezTo>
                    <a:pt x="1053" y="1304"/>
                    <a:pt x="1179" y="1554"/>
                    <a:pt x="1279" y="1805"/>
                  </a:cubicBezTo>
                  <a:cubicBezTo>
                    <a:pt x="1354" y="2031"/>
                    <a:pt x="1429" y="2256"/>
                    <a:pt x="1429" y="2507"/>
                  </a:cubicBezTo>
                  <a:cubicBezTo>
                    <a:pt x="1454" y="2732"/>
                    <a:pt x="1454" y="2983"/>
                    <a:pt x="1379" y="3208"/>
                  </a:cubicBezTo>
                  <a:cubicBezTo>
                    <a:pt x="1329" y="3309"/>
                    <a:pt x="1279" y="3434"/>
                    <a:pt x="1229" y="3534"/>
                  </a:cubicBezTo>
                  <a:cubicBezTo>
                    <a:pt x="1204" y="3584"/>
                    <a:pt x="1154" y="3635"/>
                    <a:pt x="1129" y="3685"/>
                  </a:cubicBezTo>
                  <a:cubicBezTo>
                    <a:pt x="1304" y="3609"/>
                    <a:pt x="1454" y="3509"/>
                    <a:pt x="1580" y="3384"/>
                  </a:cubicBezTo>
                  <a:cubicBezTo>
                    <a:pt x="1680" y="3284"/>
                    <a:pt x="1755" y="3183"/>
                    <a:pt x="1805" y="3058"/>
                  </a:cubicBezTo>
                  <a:cubicBezTo>
                    <a:pt x="1855" y="2958"/>
                    <a:pt x="1881" y="2858"/>
                    <a:pt x="1906" y="2732"/>
                  </a:cubicBezTo>
                  <a:cubicBezTo>
                    <a:pt x="1931" y="2582"/>
                    <a:pt x="1906" y="2432"/>
                    <a:pt x="1906" y="2331"/>
                  </a:cubicBezTo>
                  <a:cubicBezTo>
                    <a:pt x="1881" y="2181"/>
                    <a:pt x="1830" y="2031"/>
                    <a:pt x="1780" y="1855"/>
                  </a:cubicBezTo>
                  <a:cubicBezTo>
                    <a:pt x="1555" y="1229"/>
                    <a:pt x="1028" y="677"/>
                    <a:pt x="226" y="151"/>
                  </a:cubicBezTo>
                  <a:cubicBezTo>
                    <a:pt x="151" y="101"/>
                    <a:pt x="76" y="5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033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D6E54E3-DC46-0CEA-D131-22BC8AAD2822}"/>
              </a:ext>
            </a:extLst>
          </p:cNvPr>
          <p:cNvSpPr>
            <a:spLocks noGrp="1"/>
          </p:cNvSpPr>
          <p:nvPr>
            <p:ph type="title"/>
          </p:nvPr>
        </p:nvSpPr>
        <p:spPr/>
        <p:txBody>
          <a:bodyPr/>
          <a:lstStyle/>
          <a:p>
            <a:r>
              <a:rPr lang="en-US" dirty="0"/>
              <a:t>Objective : Text Classification</a:t>
            </a:r>
          </a:p>
        </p:txBody>
      </p:sp>
      <p:sp>
        <p:nvSpPr>
          <p:cNvPr id="5" name="กล่องข้อความ 4">
            <a:extLst>
              <a:ext uri="{FF2B5EF4-FFF2-40B4-BE49-F238E27FC236}">
                <a16:creationId xmlns:a16="http://schemas.microsoft.com/office/drawing/2014/main" id="{A939AD58-99EC-28C8-8A66-1035BD846601}"/>
              </a:ext>
            </a:extLst>
          </p:cNvPr>
          <p:cNvSpPr txBox="1"/>
          <p:nvPr/>
        </p:nvSpPr>
        <p:spPr>
          <a:xfrm>
            <a:off x="1149927" y="1662543"/>
            <a:ext cx="3186546" cy="707886"/>
          </a:xfrm>
          <a:prstGeom prst="rect">
            <a:avLst/>
          </a:prstGeom>
          <a:noFill/>
        </p:spPr>
        <p:txBody>
          <a:bodyPr wrap="square" rtlCol="0">
            <a:spAutoFit/>
          </a:bodyPr>
          <a:lstStyle/>
          <a:p>
            <a:r>
              <a:rPr lang="th-TH" sz="2000" dirty="0"/>
              <a:t>น้ำกระเทียมโทนผสมกันนมเปรี้ยวดื่ม ป้องกันเส้นเลือดตีบ</a:t>
            </a:r>
            <a:endParaRPr lang="en-US" sz="2000" dirty="0"/>
          </a:p>
        </p:txBody>
      </p:sp>
      <p:sp>
        <p:nvSpPr>
          <p:cNvPr id="8" name="ลูกศร: ขวา 7">
            <a:extLst>
              <a:ext uri="{FF2B5EF4-FFF2-40B4-BE49-F238E27FC236}">
                <a16:creationId xmlns:a16="http://schemas.microsoft.com/office/drawing/2014/main" id="{758AA366-628A-DE6D-1E6B-945C9FBB3331}"/>
              </a:ext>
            </a:extLst>
          </p:cNvPr>
          <p:cNvSpPr/>
          <p:nvPr/>
        </p:nvSpPr>
        <p:spPr>
          <a:xfrm>
            <a:off x="4419602" y="1863433"/>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กล่องข้อความ 8">
            <a:extLst>
              <a:ext uri="{FF2B5EF4-FFF2-40B4-BE49-F238E27FC236}">
                <a16:creationId xmlns:a16="http://schemas.microsoft.com/office/drawing/2014/main" id="{65D56F98-FE6B-A163-876D-8A5F0A6A1455}"/>
              </a:ext>
            </a:extLst>
          </p:cNvPr>
          <p:cNvSpPr txBox="1"/>
          <p:nvPr/>
        </p:nvSpPr>
        <p:spPr>
          <a:xfrm>
            <a:off x="5742708" y="1801924"/>
            <a:ext cx="3186546" cy="400110"/>
          </a:xfrm>
          <a:prstGeom prst="rect">
            <a:avLst/>
          </a:prstGeom>
          <a:noFill/>
        </p:spPr>
        <p:txBody>
          <a:bodyPr wrap="square" rtlCol="0">
            <a:spAutoFit/>
          </a:bodyPr>
          <a:lstStyle/>
          <a:p>
            <a:r>
              <a:rPr lang="th-TH" sz="2000" dirty="0"/>
              <a:t>อาหารการกิน</a:t>
            </a:r>
            <a:r>
              <a:rPr lang="en-US" sz="2000" dirty="0"/>
              <a:t> (Food)</a:t>
            </a:r>
          </a:p>
        </p:txBody>
      </p:sp>
      <p:sp>
        <p:nvSpPr>
          <p:cNvPr id="10" name="กล่องข้อความ 9">
            <a:extLst>
              <a:ext uri="{FF2B5EF4-FFF2-40B4-BE49-F238E27FC236}">
                <a16:creationId xmlns:a16="http://schemas.microsoft.com/office/drawing/2014/main" id="{E60D9412-C6F2-4163-C2EB-C3BB7108FCC6}"/>
              </a:ext>
            </a:extLst>
          </p:cNvPr>
          <p:cNvSpPr txBox="1"/>
          <p:nvPr/>
        </p:nvSpPr>
        <p:spPr>
          <a:xfrm>
            <a:off x="5742708" y="1201461"/>
            <a:ext cx="1953492" cy="400110"/>
          </a:xfrm>
          <a:prstGeom prst="rect">
            <a:avLst/>
          </a:prstGeom>
          <a:noFill/>
        </p:spPr>
        <p:txBody>
          <a:bodyPr wrap="square" rtlCol="0">
            <a:spAutoFit/>
          </a:bodyPr>
          <a:lstStyle/>
          <a:p>
            <a:r>
              <a:rPr lang="en-US" sz="2000" dirty="0">
                <a:solidFill>
                  <a:srgbClr val="C00000"/>
                </a:solidFill>
              </a:rPr>
              <a:t>News category</a:t>
            </a:r>
          </a:p>
        </p:txBody>
      </p:sp>
      <p:sp>
        <p:nvSpPr>
          <p:cNvPr id="11" name="กล่องข้อความ 10">
            <a:extLst>
              <a:ext uri="{FF2B5EF4-FFF2-40B4-BE49-F238E27FC236}">
                <a16:creationId xmlns:a16="http://schemas.microsoft.com/office/drawing/2014/main" id="{CDC0E00A-0BC3-BC37-4D37-4CD513D06941}"/>
              </a:ext>
            </a:extLst>
          </p:cNvPr>
          <p:cNvSpPr txBox="1"/>
          <p:nvPr/>
        </p:nvSpPr>
        <p:spPr>
          <a:xfrm>
            <a:off x="1149927" y="2689511"/>
            <a:ext cx="3186546" cy="707886"/>
          </a:xfrm>
          <a:prstGeom prst="rect">
            <a:avLst/>
          </a:prstGeom>
          <a:noFill/>
        </p:spPr>
        <p:txBody>
          <a:bodyPr wrap="square" rtlCol="0">
            <a:spAutoFit/>
          </a:bodyPr>
          <a:lstStyle/>
          <a:p>
            <a:r>
              <a:rPr lang="th-TH" sz="2000" dirty="0"/>
              <a:t>ยอดดับโควิดในเมียนมา เพิ่ม 2 เท่าในอัตราเร็วสุดในโลก</a:t>
            </a:r>
            <a:endParaRPr lang="en-US" sz="2000" dirty="0"/>
          </a:p>
        </p:txBody>
      </p:sp>
      <p:sp>
        <p:nvSpPr>
          <p:cNvPr id="12" name="ลูกศร: ขวา 11">
            <a:extLst>
              <a:ext uri="{FF2B5EF4-FFF2-40B4-BE49-F238E27FC236}">
                <a16:creationId xmlns:a16="http://schemas.microsoft.com/office/drawing/2014/main" id="{758FD5EC-774A-BEB4-7292-52EDA43B0795}"/>
              </a:ext>
            </a:extLst>
          </p:cNvPr>
          <p:cNvSpPr/>
          <p:nvPr/>
        </p:nvSpPr>
        <p:spPr>
          <a:xfrm>
            <a:off x="4419602" y="2890401"/>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กล่องข้อความ 12">
            <a:extLst>
              <a:ext uri="{FF2B5EF4-FFF2-40B4-BE49-F238E27FC236}">
                <a16:creationId xmlns:a16="http://schemas.microsoft.com/office/drawing/2014/main" id="{CF0808FC-4A15-4E8F-3CE7-A172808A7729}"/>
              </a:ext>
            </a:extLst>
          </p:cNvPr>
          <p:cNvSpPr txBox="1"/>
          <p:nvPr/>
        </p:nvSpPr>
        <p:spPr>
          <a:xfrm>
            <a:off x="5742708" y="2828892"/>
            <a:ext cx="3186546" cy="400110"/>
          </a:xfrm>
          <a:prstGeom prst="rect">
            <a:avLst/>
          </a:prstGeom>
          <a:noFill/>
        </p:spPr>
        <p:txBody>
          <a:bodyPr wrap="square" rtlCol="0">
            <a:spAutoFit/>
          </a:bodyPr>
          <a:lstStyle/>
          <a:p>
            <a:r>
              <a:rPr lang="th-TH" sz="2000" dirty="0"/>
              <a:t>โรค </a:t>
            </a:r>
            <a:r>
              <a:rPr lang="en-US" sz="2000" dirty="0"/>
              <a:t>(Disease)</a:t>
            </a:r>
          </a:p>
        </p:txBody>
      </p:sp>
      <p:sp>
        <p:nvSpPr>
          <p:cNvPr id="14" name="กล่องข้อความ 13">
            <a:extLst>
              <a:ext uri="{FF2B5EF4-FFF2-40B4-BE49-F238E27FC236}">
                <a16:creationId xmlns:a16="http://schemas.microsoft.com/office/drawing/2014/main" id="{8A6BC3BD-8012-4FD0-B8A2-656A8E5F9EA4}"/>
              </a:ext>
            </a:extLst>
          </p:cNvPr>
          <p:cNvSpPr txBox="1"/>
          <p:nvPr/>
        </p:nvSpPr>
        <p:spPr>
          <a:xfrm>
            <a:off x="1149927" y="3624936"/>
            <a:ext cx="3186546" cy="707886"/>
          </a:xfrm>
          <a:prstGeom prst="rect">
            <a:avLst/>
          </a:prstGeom>
          <a:noFill/>
        </p:spPr>
        <p:txBody>
          <a:bodyPr wrap="square" rtlCol="0">
            <a:spAutoFit/>
          </a:bodyPr>
          <a:lstStyle/>
          <a:p>
            <a:r>
              <a:rPr lang="th-TH" sz="2000" dirty="0"/>
              <a:t>หากเด็กมีอาการ "เป็นหนุ่มเป็นสาวก่อนวัย" ควรจะดูแลอย่างไร</a:t>
            </a:r>
            <a:endParaRPr lang="en-US" sz="2000" dirty="0"/>
          </a:p>
        </p:txBody>
      </p:sp>
      <p:sp>
        <p:nvSpPr>
          <p:cNvPr id="15" name="ลูกศร: ขวา 14">
            <a:extLst>
              <a:ext uri="{FF2B5EF4-FFF2-40B4-BE49-F238E27FC236}">
                <a16:creationId xmlns:a16="http://schemas.microsoft.com/office/drawing/2014/main" id="{97277A43-71D8-2252-B6EB-71A3069B97B8}"/>
              </a:ext>
            </a:extLst>
          </p:cNvPr>
          <p:cNvSpPr/>
          <p:nvPr/>
        </p:nvSpPr>
        <p:spPr>
          <a:xfrm>
            <a:off x="4419602" y="3825826"/>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กล่องข้อความ 15">
            <a:extLst>
              <a:ext uri="{FF2B5EF4-FFF2-40B4-BE49-F238E27FC236}">
                <a16:creationId xmlns:a16="http://schemas.microsoft.com/office/drawing/2014/main" id="{D91AAB74-D4B0-C3DF-D8D8-DF628C5FBDDC}"/>
              </a:ext>
            </a:extLst>
          </p:cNvPr>
          <p:cNvSpPr txBox="1"/>
          <p:nvPr/>
        </p:nvSpPr>
        <p:spPr>
          <a:xfrm>
            <a:off x="5742708" y="3764317"/>
            <a:ext cx="3186546" cy="400110"/>
          </a:xfrm>
          <a:prstGeom prst="rect">
            <a:avLst/>
          </a:prstGeom>
          <a:noFill/>
        </p:spPr>
        <p:txBody>
          <a:bodyPr wrap="square" rtlCol="0">
            <a:spAutoFit/>
          </a:bodyPr>
          <a:lstStyle/>
          <a:p>
            <a:r>
              <a:rPr lang="th-TH" sz="2000" dirty="0"/>
              <a:t>ครอบครัว</a:t>
            </a:r>
            <a:r>
              <a:rPr lang="en-US" sz="2000" dirty="0"/>
              <a:t> (Family)</a:t>
            </a:r>
          </a:p>
        </p:txBody>
      </p:sp>
      <p:sp>
        <p:nvSpPr>
          <p:cNvPr id="20" name="กล่องข้อความ 19">
            <a:extLst>
              <a:ext uri="{FF2B5EF4-FFF2-40B4-BE49-F238E27FC236}">
                <a16:creationId xmlns:a16="http://schemas.microsoft.com/office/drawing/2014/main" id="{E75B413F-937B-281E-6CF4-90B9BD09FB80}"/>
              </a:ext>
            </a:extLst>
          </p:cNvPr>
          <p:cNvSpPr txBox="1"/>
          <p:nvPr/>
        </p:nvSpPr>
        <p:spPr>
          <a:xfrm>
            <a:off x="1884217" y="1201461"/>
            <a:ext cx="1953492" cy="400110"/>
          </a:xfrm>
          <a:prstGeom prst="rect">
            <a:avLst/>
          </a:prstGeom>
          <a:noFill/>
        </p:spPr>
        <p:txBody>
          <a:bodyPr wrap="square" rtlCol="0">
            <a:spAutoFit/>
          </a:bodyPr>
          <a:lstStyle/>
          <a:p>
            <a:r>
              <a:rPr lang="en-US" sz="2000" dirty="0">
                <a:solidFill>
                  <a:srgbClr val="C00000"/>
                </a:solidFill>
              </a:rPr>
              <a:t>News content</a:t>
            </a:r>
          </a:p>
        </p:txBody>
      </p:sp>
    </p:spTree>
    <p:extLst>
      <p:ext uri="{BB962C8B-B14F-4D97-AF65-F5344CB8AC3E}">
        <p14:creationId xmlns:p14="http://schemas.microsoft.com/office/powerpoint/2010/main" val="221471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1" name="Google Shape;1841;p46"/>
          <p:cNvSpPr/>
          <p:nvPr/>
        </p:nvSpPr>
        <p:spPr>
          <a:xfrm>
            <a:off x="155807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6"/>
          <p:cNvSpPr/>
          <p:nvPr/>
        </p:nvSpPr>
        <p:spPr>
          <a:xfrm>
            <a:off x="3507108"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p:nvPr/>
        </p:nvSpPr>
        <p:spPr>
          <a:xfrm>
            <a:off x="5456142"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6"/>
          <p:cNvSpPr/>
          <p:nvPr/>
        </p:nvSpPr>
        <p:spPr>
          <a:xfrm>
            <a:off x="740517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txBox="1"/>
          <p:nvPr/>
        </p:nvSpPr>
        <p:spPr>
          <a:xfrm flipH="1">
            <a:off x="710725" y="1979650"/>
            <a:ext cx="1871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Data Preparation &amp;</a:t>
            </a:r>
          </a:p>
          <a:p>
            <a:pPr marL="0" lvl="0" indent="0" algn="ctr" rtl="0">
              <a:spcBef>
                <a:spcPts val="0"/>
              </a:spcBef>
              <a:spcAft>
                <a:spcPts val="0"/>
              </a:spcAft>
              <a:buNone/>
            </a:pPr>
            <a:r>
              <a:rPr lang="en-US" sz="1200" dirty="0">
                <a:solidFill>
                  <a:schemeClr val="dk1"/>
                </a:solidFill>
                <a:latin typeface="Albert Sans"/>
                <a:ea typeface="Albert Sans"/>
                <a:cs typeface="Albert Sans"/>
                <a:sym typeface="Albert Sans"/>
              </a:rPr>
              <a:t>Data Preprocessing</a:t>
            </a:r>
            <a:endParaRPr sz="1200" dirty="0">
              <a:solidFill>
                <a:schemeClr val="dk1"/>
              </a:solidFill>
              <a:latin typeface="Albert Sans"/>
              <a:ea typeface="Albert Sans"/>
              <a:cs typeface="Albert Sans"/>
              <a:sym typeface="Albert Sans"/>
            </a:endParaRPr>
          </a:p>
        </p:txBody>
      </p:sp>
      <p:sp>
        <p:nvSpPr>
          <p:cNvPr id="1846" name="Google Shape;1846;p46"/>
          <p:cNvSpPr txBox="1"/>
          <p:nvPr/>
        </p:nvSpPr>
        <p:spPr>
          <a:xfrm flipH="1">
            <a:off x="2659758" y="1979650"/>
            <a:ext cx="1871099"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Exploratory Data</a:t>
            </a:r>
            <a:br>
              <a:rPr lang="en" sz="1200" dirty="0">
                <a:solidFill>
                  <a:schemeClr val="dk1"/>
                </a:solidFill>
                <a:latin typeface="Albert Sans"/>
                <a:ea typeface="Albert Sans"/>
                <a:cs typeface="Albert Sans"/>
                <a:sym typeface="Albert Sans"/>
              </a:rPr>
            </a:br>
            <a:r>
              <a:rPr lang="en" sz="1200" dirty="0">
                <a:solidFill>
                  <a:schemeClr val="dk1"/>
                </a:solidFill>
                <a:latin typeface="Albert Sans"/>
                <a:ea typeface="Albert Sans"/>
                <a:cs typeface="Albert Sans"/>
                <a:sym typeface="Albert Sans"/>
              </a:rPr>
              <a:t>Analysis</a:t>
            </a:r>
            <a:endParaRPr sz="1200" dirty="0">
              <a:solidFill>
                <a:schemeClr val="dk1"/>
              </a:solidFill>
              <a:latin typeface="Albert Sans"/>
              <a:ea typeface="Albert Sans"/>
              <a:cs typeface="Albert Sans"/>
              <a:sym typeface="Albert Sans"/>
            </a:endParaRPr>
          </a:p>
        </p:txBody>
      </p:sp>
      <p:sp>
        <p:nvSpPr>
          <p:cNvPr id="1847" name="Google Shape;1847;p46"/>
          <p:cNvSpPr txBox="1"/>
          <p:nvPr/>
        </p:nvSpPr>
        <p:spPr>
          <a:xfrm flipH="1">
            <a:off x="4608792" y="1979650"/>
            <a:ext cx="1871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Model Development</a:t>
            </a:r>
            <a:br>
              <a:rPr lang="en" sz="1200" dirty="0">
                <a:solidFill>
                  <a:schemeClr val="dk1"/>
                </a:solidFill>
                <a:latin typeface="Albert Sans"/>
                <a:ea typeface="Albert Sans"/>
                <a:cs typeface="Albert Sans"/>
                <a:sym typeface="Albert Sans"/>
              </a:rPr>
            </a:br>
            <a:endParaRPr sz="1200" dirty="0">
              <a:solidFill>
                <a:schemeClr val="dk1"/>
              </a:solidFill>
              <a:latin typeface="Albert Sans"/>
              <a:ea typeface="Albert Sans"/>
              <a:cs typeface="Albert Sans"/>
              <a:sym typeface="Albert Sans"/>
            </a:endParaRPr>
          </a:p>
        </p:txBody>
      </p:sp>
      <p:sp>
        <p:nvSpPr>
          <p:cNvPr id="1848" name="Google Shape;1848;p46"/>
          <p:cNvSpPr txBox="1"/>
          <p:nvPr/>
        </p:nvSpPr>
        <p:spPr>
          <a:xfrm flipH="1">
            <a:off x="6557825" y="1979650"/>
            <a:ext cx="1871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Evaluation</a:t>
            </a:r>
            <a:endParaRPr sz="1200" dirty="0">
              <a:solidFill>
                <a:schemeClr val="dk1"/>
              </a:solidFill>
              <a:latin typeface="Albert Sans"/>
              <a:ea typeface="Albert Sans"/>
              <a:cs typeface="Albert Sans"/>
              <a:sym typeface="Albert Sans"/>
            </a:endParaRPr>
          </a:p>
        </p:txBody>
      </p:sp>
      <p:cxnSp>
        <p:nvCxnSpPr>
          <p:cNvPr id="1849" name="Google Shape;1849;p46"/>
          <p:cNvCxnSpPr>
            <a:stCxn id="1841" idx="3"/>
            <a:endCxn id="1842" idx="1"/>
          </p:cNvCxnSpPr>
          <p:nvPr/>
        </p:nvCxnSpPr>
        <p:spPr>
          <a:xfrm>
            <a:off x="1734475" y="1449900"/>
            <a:ext cx="1772700" cy="0"/>
          </a:xfrm>
          <a:prstGeom prst="straightConnector1">
            <a:avLst/>
          </a:prstGeom>
          <a:noFill/>
          <a:ln w="9525" cap="flat" cmpd="sng">
            <a:solidFill>
              <a:schemeClr val="dk1"/>
            </a:solidFill>
            <a:prstDash val="solid"/>
            <a:round/>
            <a:headEnd type="none" w="med" len="med"/>
            <a:tailEnd type="none" w="med" len="med"/>
          </a:ln>
        </p:spPr>
      </p:cxnSp>
      <p:cxnSp>
        <p:nvCxnSpPr>
          <p:cNvPr id="1850" name="Google Shape;1850;p46"/>
          <p:cNvCxnSpPr>
            <a:stCxn id="1842" idx="3"/>
            <a:endCxn id="1843" idx="1"/>
          </p:cNvCxnSpPr>
          <p:nvPr/>
        </p:nvCxnSpPr>
        <p:spPr>
          <a:xfrm>
            <a:off x="3683508" y="1449900"/>
            <a:ext cx="1772700" cy="0"/>
          </a:xfrm>
          <a:prstGeom prst="straightConnector1">
            <a:avLst/>
          </a:prstGeom>
          <a:noFill/>
          <a:ln w="9525" cap="flat" cmpd="sng">
            <a:solidFill>
              <a:schemeClr val="dk1"/>
            </a:solidFill>
            <a:prstDash val="solid"/>
            <a:round/>
            <a:headEnd type="none" w="med" len="med"/>
            <a:tailEnd type="none" w="med" len="med"/>
          </a:ln>
        </p:spPr>
      </p:cxnSp>
      <p:cxnSp>
        <p:nvCxnSpPr>
          <p:cNvPr id="1851" name="Google Shape;1851;p46"/>
          <p:cNvCxnSpPr>
            <a:stCxn id="1843" idx="3"/>
            <a:endCxn id="1844" idx="1"/>
          </p:cNvCxnSpPr>
          <p:nvPr/>
        </p:nvCxnSpPr>
        <p:spPr>
          <a:xfrm>
            <a:off x="5632542" y="1449900"/>
            <a:ext cx="1772700" cy="0"/>
          </a:xfrm>
          <a:prstGeom prst="straightConnector1">
            <a:avLst/>
          </a:prstGeom>
          <a:noFill/>
          <a:ln w="9525" cap="flat" cmpd="sng">
            <a:solidFill>
              <a:schemeClr val="dk1"/>
            </a:solidFill>
            <a:prstDash val="solid"/>
            <a:round/>
            <a:headEnd type="none" w="med" len="med"/>
            <a:tailEnd type="none" w="med" len="med"/>
          </a:ln>
        </p:spPr>
      </p:cxnSp>
      <p:cxnSp>
        <p:nvCxnSpPr>
          <p:cNvPr id="1852" name="Google Shape;1852;p46"/>
          <p:cNvCxnSpPr>
            <a:stCxn id="1841" idx="2"/>
            <a:endCxn id="1845" idx="0"/>
          </p:cNvCxnSpPr>
          <p:nvPr/>
        </p:nvCxnSpPr>
        <p:spPr>
          <a:xfrm>
            <a:off x="1646275" y="1538100"/>
            <a:ext cx="0" cy="44160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46"/>
          <p:cNvCxnSpPr>
            <a:cxnSpLocks/>
            <a:stCxn id="1842" idx="2"/>
            <a:endCxn id="1846" idx="0"/>
          </p:cNvCxnSpPr>
          <p:nvPr/>
        </p:nvCxnSpPr>
        <p:spPr>
          <a:xfrm flipH="1">
            <a:off x="3595307" y="1538100"/>
            <a:ext cx="1" cy="44155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46"/>
          <p:cNvCxnSpPr>
            <a:stCxn id="1843" idx="2"/>
            <a:endCxn id="1847" idx="0"/>
          </p:cNvCxnSpPr>
          <p:nvPr/>
        </p:nvCxnSpPr>
        <p:spPr>
          <a:xfrm>
            <a:off x="5544342" y="1538100"/>
            <a:ext cx="0" cy="441600"/>
          </a:xfrm>
          <a:prstGeom prst="straightConnector1">
            <a:avLst/>
          </a:prstGeom>
          <a:noFill/>
          <a:ln w="9525" cap="flat" cmpd="sng">
            <a:solidFill>
              <a:schemeClr val="dk1"/>
            </a:solidFill>
            <a:prstDash val="solid"/>
            <a:round/>
            <a:headEnd type="none" w="med" len="med"/>
            <a:tailEnd type="none" w="med" len="med"/>
          </a:ln>
        </p:spPr>
      </p:cxnSp>
      <p:cxnSp>
        <p:nvCxnSpPr>
          <p:cNvPr id="1855" name="Google Shape;1855;p46"/>
          <p:cNvCxnSpPr>
            <a:stCxn id="1844" idx="2"/>
            <a:endCxn id="1848" idx="0"/>
          </p:cNvCxnSpPr>
          <p:nvPr/>
        </p:nvCxnSpPr>
        <p:spPr>
          <a:xfrm>
            <a:off x="7493375" y="1538100"/>
            <a:ext cx="0" cy="441600"/>
          </a:xfrm>
          <a:prstGeom prst="straightConnector1">
            <a:avLst/>
          </a:prstGeom>
          <a:noFill/>
          <a:ln w="9525" cap="flat" cmpd="sng">
            <a:solidFill>
              <a:schemeClr val="dk1"/>
            </a:solidFill>
            <a:prstDash val="solid"/>
            <a:round/>
            <a:headEnd type="none" w="med" len="med"/>
            <a:tailEnd type="none" w="med" len="med"/>
          </a:ln>
        </p:spPr>
      </p:cxnSp>
      <p:grpSp>
        <p:nvGrpSpPr>
          <p:cNvPr id="1872" name="Google Shape;1872;p46"/>
          <p:cNvGrpSpPr/>
          <p:nvPr/>
        </p:nvGrpSpPr>
        <p:grpSpPr>
          <a:xfrm>
            <a:off x="7955491" y="178718"/>
            <a:ext cx="803986" cy="803476"/>
            <a:chOff x="3499450" y="4095150"/>
            <a:chExt cx="669375" cy="668950"/>
          </a:xfrm>
        </p:grpSpPr>
        <p:sp>
          <p:nvSpPr>
            <p:cNvPr id="1873" name="Google Shape;1873;p4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46"/>
          <p:cNvGrpSpPr/>
          <p:nvPr/>
        </p:nvGrpSpPr>
        <p:grpSpPr>
          <a:xfrm>
            <a:off x="8225608" y="4096896"/>
            <a:ext cx="649372" cy="803453"/>
            <a:chOff x="6498398" y="4360956"/>
            <a:chExt cx="509671" cy="630654"/>
          </a:xfrm>
        </p:grpSpPr>
        <p:sp>
          <p:nvSpPr>
            <p:cNvPr id="1878" name="Google Shape;1878;p46"/>
            <p:cNvSpPr/>
            <p:nvPr/>
          </p:nvSpPr>
          <p:spPr>
            <a:xfrm>
              <a:off x="6926687" y="4360956"/>
              <a:ext cx="81382" cy="76981"/>
            </a:xfrm>
            <a:custGeom>
              <a:avLst/>
              <a:gdLst/>
              <a:ahLst/>
              <a:cxnLst/>
              <a:rect l="l" t="t" r="r" b="b"/>
              <a:pathLst>
                <a:path w="3810" h="3604" extrusionOk="0">
                  <a:moveTo>
                    <a:pt x="2572" y="1"/>
                  </a:moveTo>
                  <a:cubicBezTo>
                    <a:pt x="2029" y="1"/>
                    <a:pt x="1372" y="331"/>
                    <a:pt x="877" y="927"/>
                  </a:cubicBezTo>
                  <a:cubicBezTo>
                    <a:pt x="151" y="1805"/>
                    <a:pt x="0" y="2907"/>
                    <a:pt x="577" y="3384"/>
                  </a:cubicBezTo>
                  <a:cubicBezTo>
                    <a:pt x="758" y="3533"/>
                    <a:pt x="985" y="3603"/>
                    <a:pt x="1235" y="3603"/>
                  </a:cubicBezTo>
                  <a:cubicBezTo>
                    <a:pt x="1782" y="3603"/>
                    <a:pt x="2434" y="3267"/>
                    <a:pt x="2933" y="2682"/>
                  </a:cubicBezTo>
                  <a:cubicBezTo>
                    <a:pt x="3684" y="1805"/>
                    <a:pt x="3810" y="702"/>
                    <a:pt x="3233" y="226"/>
                  </a:cubicBezTo>
                  <a:cubicBezTo>
                    <a:pt x="3057" y="73"/>
                    <a:pt x="2827"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a:off x="6886531" y="4373793"/>
              <a:ext cx="116732" cy="113507"/>
            </a:xfrm>
            <a:custGeom>
              <a:avLst/>
              <a:gdLst/>
              <a:ahLst/>
              <a:cxnLst/>
              <a:rect l="l" t="t" r="r" b="b"/>
              <a:pathLst>
                <a:path w="5465" h="5314" extrusionOk="0">
                  <a:moveTo>
                    <a:pt x="1980" y="1"/>
                  </a:moveTo>
                  <a:cubicBezTo>
                    <a:pt x="1930" y="1"/>
                    <a:pt x="1905" y="1"/>
                    <a:pt x="1880" y="26"/>
                  </a:cubicBezTo>
                  <a:cubicBezTo>
                    <a:pt x="1680" y="26"/>
                    <a:pt x="1504" y="76"/>
                    <a:pt x="1304" y="151"/>
                  </a:cubicBezTo>
                  <a:cubicBezTo>
                    <a:pt x="1128" y="226"/>
                    <a:pt x="978" y="351"/>
                    <a:pt x="828" y="477"/>
                  </a:cubicBezTo>
                  <a:cubicBezTo>
                    <a:pt x="828" y="477"/>
                    <a:pt x="802" y="502"/>
                    <a:pt x="802" y="502"/>
                  </a:cubicBezTo>
                  <a:cubicBezTo>
                    <a:pt x="602" y="727"/>
                    <a:pt x="401" y="978"/>
                    <a:pt x="201" y="1229"/>
                  </a:cubicBezTo>
                  <a:cubicBezTo>
                    <a:pt x="151" y="1279"/>
                    <a:pt x="101" y="1354"/>
                    <a:pt x="51" y="1454"/>
                  </a:cubicBezTo>
                  <a:cubicBezTo>
                    <a:pt x="0" y="1504"/>
                    <a:pt x="0" y="1580"/>
                    <a:pt x="0" y="1680"/>
                  </a:cubicBezTo>
                  <a:cubicBezTo>
                    <a:pt x="26" y="1755"/>
                    <a:pt x="101" y="1830"/>
                    <a:pt x="176" y="1880"/>
                  </a:cubicBezTo>
                  <a:cubicBezTo>
                    <a:pt x="201" y="1905"/>
                    <a:pt x="276" y="1930"/>
                    <a:pt x="326" y="1930"/>
                  </a:cubicBezTo>
                  <a:cubicBezTo>
                    <a:pt x="427" y="1930"/>
                    <a:pt x="527" y="1855"/>
                    <a:pt x="602" y="1755"/>
                  </a:cubicBezTo>
                  <a:lnTo>
                    <a:pt x="627" y="1705"/>
                  </a:lnTo>
                  <a:cubicBezTo>
                    <a:pt x="1103" y="1855"/>
                    <a:pt x="1604" y="2081"/>
                    <a:pt x="2056" y="2356"/>
                  </a:cubicBezTo>
                  <a:cubicBezTo>
                    <a:pt x="2632" y="2707"/>
                    <a:pt x="3133" y="3108"/>
                    <a:pt x="3559" y="3585"/>
                  </a:cubicBezTo>
                  <a:cubicBezTo>
                    <a:pt x="3810" y="3835"/>
                    <a:pt x="4011" y="4086"/>
                    <a:pt x="4211" y="4362"/>
                  </a:cubicBezTo>
                  <a:cubicBezTo>
                    <a:pt x="4086" y="4487"/>
                    <a:pt x="3935" y="4637"/>
                    <a:pt x="3810" y="4788"/>
                  </a:cubicBezTo>
                  <a:cubicBezTo>
                    <a:pt x="3685" y="4913"/>
                    <a:pt x="3685" y="5113"/>
                    <a:pt x="3810" y="5239"/>
                  </a:cubicBezTo>
                  <a:cubicBezTo>
                    <a:pt x="3835" y="5264"/>
                    <a:pt x="3885" y="5289"/>
                    <a:pt x="3935" y="5314"/>
                  </a:cubicBezTo>
                  <a:cubicBezTo>
                    <a:pt x="3985" y="5239"/>
                    <a:pt x="4036" y="5189"/>
                    <a:pt x="4086" y="5113"/>
                  </a:cubicBezTo>
                  <a:lnTo>
                    <a:pt x="3985" y="5063"/>
                  </a:lnTo>
                  <a:cubicBezTo>
                    <a:pt x="3985" y="5038"/>
                    <a:pt x="3960" y="5013"/>
                    <a:pt x="3960" y="4988"/>
                  </a:cubicBezTo>
                  <a:cubicBezTo>
                    <a:pt x="3935" y="4963"/>
                    <a:pt x="3960" y="4938"/>
                    <a:pt x="3960" y="4913"/>
                  </a:cubicBezTo>
                  <a:cubicBezTo>
                    <a:pt x="3985" y="4888"/>
                    <a:pt x="4011" y="4863"/>
                    <a:pt x="4061" y="4863"/>
                  </a:cubicBezTo>
                  <a:cubicBezTo>
                    <a:pt x="4086" y="4863"/>
                    <a:pt x="4111" y="4863"/>
                    <a:pt x="4111" y="4888"/>
                  </a:cubicBezTo>
                  <a:lnTo>
                    <a:pt x="4186" y="4938"/>
                  </a:lnTo>
                  <a:lnTo>
                    <a:pt x="4261" y="4988"/>
                  </a:lnTo>
                  <a:cubicBezTo>
                    <a:pt x="4261" y="4988"/>
                    <a:pt x="4311" y="5013"/>
                    <a:pt x="4311" y="5013"/>
                  </a:cubicBezTo>
                  <a:cubicBezTo>
                    <a:pt x="4311" y="5013"/>
                    <a:pt x="4336" y="5038"/>
                    <a:pt x="4336" y="5038"/>
                  </a:cubicBezTo>
                  <a:cubicBezTo>
                    <a:pt x="4361" y="5063"/>
                    <a:pt x="4361" y="5063"/>
                    <a:pt x="4386" y="5088"/>
                  </a:cubicBezTo>
                  <a:cubicBezTo>
                    <a:pt x="4412" y="5063"/>
                    <a:pt x="4412" y="5063"/>
                    <a:pt x="4437" y="5038"/>
                  </a:cubicBezTo>
                  <a:cubicBezTo>
                    <a:pt x="4512" y="4938"/>
                    <a:pt x="4562" y="4838"/>
                    <a:pt x="4637" y="4737"/>
                  </a:cubicBezTo>
                  <a:cubicBezTo>
                    <a:pt x="4813" y="4512"/>
                    <a:pt x="4988" y="4236"/>
                    <a:pt x="5163" y="3986"/>
                  </a:cubicBezTo>
                  <a:cubicBezTo>
                    <a:pt x="5214" y="3910"/>
                    <a:pt x="5264" y="3835"/>
                    <a:pt x="5314" y="3760"/>
                  </a:cubicBezTo>
                  <a:cubicBezTo>
                    <a:pt x="5414" y="3534"/>
                    <a:pt x="5464" y="3284"/>
                    <a:pt x="5439" y="2983"/>
                  </a:cubicBezTo>
                  <a:cubicBezTo>
                    <a:pt x="5439" y="2632"/>
                    <a:pt x="5289" y="2256"/>
                    <a:pt x="5013" y="1880"/>
                  </a:cubicBezTo>
                  <a:cubicBezTo>
                    <a:pt x="4762" y="1554"/>
                    <a:pt x="4462" y="1254"/>
                    <a:pt x="4086" y="953"/>
                  </a:cubicBezTo>
                  <a:cubicBezTo>
                    <a:pt x="3760" y="677"/>
                    <a:pt x="3409" y="477"/>
                    <a:pt x="3058" y="301"/>
                  </a:cubicBezTo>
                  <a:cubicBezTo>
                    <a:pt x="2632" y="101"/>
                    <a:pt x="2306" y="1"/>
                    <a:pt x="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a:off x="6498398" y="4897903"/>
              <a:ext cx="82471" cy="93706"/>
            </a:xfrm>
            <a:custGeom>
              <a:avLst/>
              <a:gdLst/>
              <a:ahLst/>
              <a:cxnLst/>
              <a:rect l="l" t="t" r="r" b="b"/>
              <a:pathLst>
                <a:path w="3861" h="4387" extrusionOk="0">
                  <a:moveTo>
                    <a:pt x="1580" y="0"/>
                  </a:moveTo>
                  <a:cubicBezTo>
                    <a:pt x="1555" y="0"/>
                    <a:pt x="1505" y="25"/>
                    <a:pt x="1480" y="75"/>
                  </a:cubicBezTo>
                  <a:lnTo>
                    <a:pt x="1254" y="752"/>
                  </a:lnTo>
                  <a:lnTo>
                    <a:pt x="1003" y="1429"/>
                  </a:lnTo>
                  <a:lnTo>
                    <a:pt x="728" y="2181"/>
                  </a:lnTo>
                  <a:lnTo>
                    <a:pt x="452" y="2957"/>
                  </a:lnTo>
                  <a:lnTo>
                    <a:pt x="452" y="3008"/>
                  </a:lnTo>
                  <a:lnTo>
                    <a:pt x="427" y="3083"/>
                  </a:lnTo>
                  <a:lnTo>
                    <a:pt x="277" y="3459"/>
                  </a:lnTo>
                  <a:lnTo>
                    <a:pt x="176" y="3759"/>
                  </a:lnTo>
                  <a:lnTo>
                    <a:pt x="1" y="4211"/>
                  </a:lnTo>
                  <a:cubicBezTo>
                    <a:pt x="1" y="4236"/>
                    <a:pt x="1" y="4261"/>
                    <a:pt x="1" y="4261"/>
                  </a:cubicBezTo>
                  <a:cubicBezTo>
                    <a:pt x="1" y="4311"/>
                    <a:pt x="26" y="4336"/>
                    <a:pt x="51" y="4361"/>
                  </a:cubicBezTo>
                  <a:cubicBezTo>
                    <a:pt x="51" y="4386"/>
                    <a:pt x="101" y="4386"/>
                    <a:pt x="126" y="4386"/>
                  </a:cubicBezTo>
                  <a:cubicBezTo>
                    <a:pt x="151" y="4386"/>
                    <a:pt x="176" y="4386"/>
                    <a:pt x="201" y="4361"/>
                  </a:cubicBezTo>
                  <a:lnTo>
                    <a:pt x="1179" y="3684"/>
                  </a:lnTo>
                  <a:lnTo>
                    <a:pt x="2557" y="2707"/>
                  </a:lnTo>
                  <a:lnTo>
                    <a:pt x="3159" y="2281"/>
                  </a:lnTo>
                  <a:lnTo>
                    <a:pt x="3785" y="1830"/>
                  </a:lnTo>
                  <a:cubicBezTo>
                    <a:pt x="3810" y="1805"/>
                    <a:pt x="3836" y="1780"/>
                    <a:pt x="3836" y="1754"/>
                  </a:cubicBezTo>
                  <a:cubicBezTo>
                    <a:pt x="3861" y="1729"/>
                    <a:pt x="3836" y="1654"/>
                    <a:pt x="3810" y="1629"/>
                  </a:cubicBezTo>
                  <a:lnTo>
                    <a:pt x="3334" y="1278"/>
                  </a:lnTo>
                  <a:lnTo>
                    <a:pt x="2858" y="927"/>
                  </a:lnTo>
                  <a:lnTo>
                    <a:pt x="2257" y="451"/>
                  </a:lnTo>
                  <a:lnTo>
                    <a:pt x="1680" y="25"/>
                  </a:lnTo>
                  <a:cubicBezTo>
                    <a:pt x="1655" y="0"/>
                    <a:pt x="1630" y="0"/>
                    <a:pt x="1605"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a:off x="6840500" y="4477645"/>
              <a:ext cx="160072" cy="223810"/>
            </a:xfrm>
            <a:custGeom>
              <a:avLst/>
              <a:gdLst/>
              <a:ahLst/>
              <a:cxnLst/>
              <a:rect l="l" t="t" r="r" b="b"/>
              <a:pathLst>
                <a:path w="7494" h="10478" extrusionOk="0">
                  <a:moveTo>
                    <a:pt x="6216" y="1"/>
                  </a:moveTo>
                  <a:cubicBezTo>
                    <a:pt x="6166" y="1"/>
                    <a:pt x="6140" y="26"/>
                    <a:pt x="6115" y="51"/>
                  </a:cubicBezTo>
                  <a:cubicBezTo>
                    <a:pt x="6115" y="76"/>
                    <a:pt x="6090" y="101"/>
                    <a:pt x="6115" y="126"/>
                  </a:cubicBezTo>
                  <a:cubicBezTo>
                    <a:pt x="6115" y="151"/>
                    <a:pt x="6140" y="176"/>
                    <a:pt x="6140" y="201"/>
                  </a:cubicBezTo>
                  <a:lnTo>
                    <a:pt x="6241" y="251"/>
                  </a:lnTo>
                  <a:cubicBezTo>
                    <a:pt x="6040" y="502"/>
                    <a:pt x="5840" y="753"/>
                    <a:pt x="5614" y="1003"/>
                  </a:cubicBezTo>
                  <a:lnTo>
                    <a:pt x="5564" y="978"/>
                  </a:lnTo>
                  <a:cubicBezTo>
                    <a:pt x="5564" y="953"/>
                    <a:pt x="5539" y="953"/>
                    <a:pt x="5514" y="953"/>
                  </a:cubicBezTo>
                  <a:cubicBezTo>
                    <a:pt x="5464" y="953"/>
                    <a:pt x="5439" y="978"/>
                    <a:pt x="5414" y="1003"/>
                  </a:cubicBezTo>
                  <a:cubicBezTo>
                    <a:pt x="5414" y="1028"/>
                    <a:pt x="5389" y="1053"/>
                    <a:pt x="5414" y="1078"/>
                  </a:cubicBezTo>
                  <a:cubicBezTo>
                    <a:pt x="5414" y="1104"/>
                    <a:pt x="5439" y="1129"/>
                    <a:pt x="5439" y="1154"/>
                  </a:cubicBezTo>
                  <a:cubicBezTo>
                    <a:pt x="5539" y="1204"/>
                    <a:pt x="5614" y="1279"/>
                    <a:pt x="5689" y="1329"/>
                  </a:cubicBezTo>
                  <a:cubicBezTo>
                    <a:pt x="5765" y="1404"/>
                    <a:pt x="5840" y="1479"/>
                    <a:pt x="5890" y="1555"/>
                  </a:cubicBezTo>
                  <a:cubicBezTo>
                    <a:pt x="5940" y="1655"/>
                    <a:pt x="5965" y="1730"/>
                    <a:pt x="5990" y="1805"/>
                  </a:cubicBezTo>
                  <a:cubicBezTo>
                    <a:pt x="6015" y="1880"/>
                    <a:pt x="6040" y="1981"/>
                    <a:pt x="6040" y="2056"/>
                  </a:cubicBezTo>
                  <a:cubicBezTo>
                    <a:pt x="6040" y="2181"/>
                    <a:pt x="6040" y="2307"/>
                    <a:pt x="6015" y="2432"/>
                  </a:cubicBezTo>
                  <a:lnTo>
                    <a:pt x="5990" y="2432"/>
                  </a:lnTo>
                  <a:cubicBezTo>
                    <a:pt x="5965" y="2632"/>
                    <a:pt x="5865" y="2833"/>
                    <a:pt x="5765" y="3058"/>
                  </a:cubicBezTo>
                  <a:cubicBezTo>
                    <a:pt x="5439" y="3635"/>
                    <a:pt x="5013" y="4136"/>
                    <a:pt x="4662" y="4537"/>
                  </a:cubicBezTo>
                  <a:cubicBezTo>
                    <a:pt x="4110" y="5114"/>
                    <a:pt x="3559" y="5615"/>
                    <a:pt x="3058" y="6041"/>
                  </a:cubicBezTo>
                  <a:cubicBezTo>
                    <a:pt x="2882" y="6216"/>
                    <a:pt x="2707" y="6367"/>
                    <a:pt x="2531" y="6517"/>
                  </a:cubicBezTo>
                  <a:lnTo>
                    <a:pt x="2356" y="6667"/>
                  </a:lnTo>
                  <a:cubicBezTo>
                    <a:pt x="2181" y="6818"/>
                    <a:pt x="2005" y="6993"/>
                    <a:pt x="1830" y="7144"/>
                  </a:cubicBezTo>
                  <a:cubicBezTo>
                    <a:pt x="1780" y="7194"/>
                    <a:pt x="1729" y="7244"/>
                    <a:pt x="1704" y="7269"/>
                  </a:cubicBezTo>
                  <a:lnTo>
                    <a:pt x="1604" y="7394"/>
                  </a:lnTo>
                  <a:cubicBezTo>
                    <a:pt x="1529" y="7444"/>
                    <a:pt x="1454" y="7520"/>
                    <a:pt x="1379" y="7595"/>
                  </a:cubicBezTo>
                  <a:cubicBezTo>
                    <a:pt x="1303" y="7670"/>
                    <a:pt x="1228" y="7745"/>
                    <a:pt x="1153" y="7795"/>
                  </a:cubicBezTo>
                  <a:cubicBezTo>
                    <a:pt x="852" y="8096"/>
                    <a:pt x="526" y="8422"/>
                    <a:pt x="276" y="8798"/>
                  </a:cubicBezTo>
                  <a:cubicBezTo>
                    <a:pt x="176" y="8973"/>
                    <a:pt x="100" y="9124"/>
                    <a:pt x="50" y="9299"/>
                  </a:cubicBezTo>
                  <a:cubicBezTo>
                    <a:pt x="0" y="9475"/>
                    <a:pt x="0" y="9650"/>
                    <a:pt x="25" y="9800"/>
                  </a:cubicBezTo>
                  <a:cubicBezTo>
                    <a:pt x="50" y="9926"/>
                    <a:pt x="125" y="10051"/>
                    <a:pt x="251" y="10151"/>
                  </a:cubicBezTo>
                  <a:cubicBezTo>
                    <a:pt x="351" y="10277"/>
                    <a:pt x="501" y="10352"/>
                    <a:pt x="677" y="10402"/>
                  </a:cubicBezTo>
                  <a:cubicBezTo>
                    <a:pt x="752" y="10452"/>
                    <a:pt x="852" y="10452"/>
                    <a:pt x="927" y="10477"/>
                  </a:cubicBezTo>
                  <a:lnTo>
                    <a:pt x="1003" y="10477"/>
                  </a:lnTo>
                  <a:cubicBezTo>
                    <a:pt x="1053" y="10477"/>
                    <a:pt x="1128" y="10452"/>
                    <a:pt x="1178" y="10452"/>
                  </a:cubicBezTo>
                  <a:cubicBezTo>
                    <a:pt x="1328" y="10427"/>
                    <a:pt x="1479" y="10302"/>
                    <a:pt x="1554" y="10151"/>
                  </a:cubicBezTo>
                  <a:cubicBezTo>
                    <a:pt x="1579" y="10126"/>
                    <a:pt x="1579" y="10101"/>
                    <a:pt x="1604" y="10051"/>
                  </a:cubicBezTo>
                  <a:cubicBezTo>
                    <a:pt x="1604" y="10001"/>
                    <a:pt x="1629" y="9951"/>
                    <a:pt x="1629" y="9876"/>
                  </a:cubicBezTo>
                  <a:cubicBezTo>
                    <a:pt x="1629" y="9825"/>
                    <a:pt x="1629" y="9775"/>
                    <a:pt x="1629" y="9725"/>
                  </a:cubicBezTo>
                  <a:lnTo>
                    <a:pt x="1604" y="9650"/>
                  </a:lnTo>
                  <a:cubicBezTo>
                    <a:pt x="1604" y="9650"/>
                    <a:pt x="1579" y="9625"/>
                    <a:pt x="1579" y="9600"/>
                  </a:cubicBezTo>
                  <a:cubicBezTo>
                    <a:pt x="1554" y="9575"/>
                    <a:pt x="1529" y="9550"/>
                    <a:pt x="1504" y="9525"/>
                  </a:cubicBezTo>
                  <a:cubicBezTo>
                    <a:pt x="1479" y="9500"/>
                    <a:pt x="1454" y="9500"/>
                    <a:pt x="1404" y="9475"/>
                  </a:cubicBezTo>
                  <a:lnTo>
                    <a:pt x="1328" y="9475"/>
                  </a:lnTo>
                  <a:lnTo>
                    <a:pt x="1328" y="9449"/>
                  </a:lnTo>
                  <a:cubicBezTo>
                    <a:pt x="1604" y="9149"/>
                    <a:pt x="1905" y="8848"/>
                    <a:pt x="2206" y="8547"/>
                  </a:cubicBezTo>
                  <a:lnTo>
                    <a:pt x="2582" y="8196"/>
                  </a:lnTo>
                  <a:cubicBezTo>
                    <a:pt x="2782" y="7971"/>
                    <a:pt x="3008" y="7745"/>
                    <a:pt x="3233" y="7545"/>
                  </a:cubicBezTo>
                  <a:cubicBezTo>
                    <a:pt x="3434" y="7369"/>
                    <a:pt x="3634" y="7194"/>
                    <a:pt x="3810" y="7018"/>
                  </a:cubicBezTo>
                  <a:cubicBezTo>
                    <a:pt x="4186" y="6693"/>
                    <a:pt x="4562" y="6367"/>
                    <a:pt x="4912" y="6016"/>
                  </a:cubicBezTo>
                  <a:cubicBezTo>
                    <a:pt x="5614" y="5339"/>
                    <a:pt x="6115" y="4813"/>
                    <a:pt x="6541" y="4261"/>
                  </a:cubicBezTo>
                  <a:cubicBezTo>
                    <a:pt x="6767" y="3961"/>
                    <a:pt x="6968" y="3660"/>
                    <a:pt x="7118" y="3334"/>
                  </a:cubicBezTo>
                  <a:cubicBezTo>
                    <a:pt x="7268" y="3033"/>
                    <a:pt x="7394" y="2733"/>
                    <a:pt x="7444" y="2432"/>
                  </a:cubicBezTo>
                  <a:cubicBezTo>
                    <a:pt x="7494" y="2206"/>
                    <a:pt x="7494" y="2006"/>
                    <a:pt x="7469" y="1780"/>
                  </a:cubicBezTo>
                  <a:cubicBezTo>
                    <a:pt x="7469" y="1580"/>
                    <a:pt x="7394" y="1379"/>
                    <a:pt x="7318" y="1154"/>
                  </a:cubicBezTo>
                  <a:cubicBezTo>
                    <a:pt x="7218" y="978"/>
                    <a:pt x="7093" y="778"/>
                    <a:pt x="6917" y="577"/>
                  </a:cubicBezTo>
                  <a:cubicBezTo>
                    <a:pt x="6792" y="427"/>
                    <a:pt x="6667" y="302"/>
                    <a:pt x="6491" y="176"/>
                  </a:cubicBezTo>
                  <a:cubicBezTo>
                    <a:pt x="6491" y="176"/>
                    <a:pt x="6466" y="151"/>
                    <a:pt x="6466" y="151"/>
                  </a:cubicBezTo>
                  <a:cubicBezTo>
                    <a:pt x="6466" y="151"/>
                    <a:pt x="6416" y="126"/>
                    <a:pt x="6416" y="126"/>
                  </a:cubicBezTo>
                  <a:lnTo>
                    <a:pt x="6341" y="76"/>
                  </a:lnTo>
                  <a:lnTo>
                    <a:pt x="6266" y="26"/>
                  </a:lnTo>
                  <a:cubicBezTo>
                    <a:pt x="6266" y="1"/>
                    <a:pt x="6241" y="1"/>
                    <a:pt x="6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a:off x="6513927" y="4399489"/>
              <a:ext cx="473808" cy="564801"/>
            </a:xfrm>
            <a:custGeom>
              <a:avLst/>
              <a:gdLst/>
              <a:ahLst/>
              <a:cxnLst/>
              <a:rect l="l" t="t" r="r" b="b"/>
              <a:pathLst>
                <a:path w="22182" h="26442" extrusionOk="0">
                  <a:moveTo>
                    <a:pt x="17921" y="1"/>
                  </a:moveTo>
                  <a:cubicBezTo>
                    <a:pt x="17871" y="1"/>
                    <a:pt x="17820" y="1"/>
                    <a:pt x="17770" y="26"/>
                  </a:cubicBezTo>
                  <a:cubicBezTo>
                    <a:pt x="17670" y="26"/>
                    <a:pt x="17595" y="76"/>
                    <a:pt x="17545" y="126"/>
                  </a:cubicBezTo>
                  <a:lnTo>
                    <a:pt x="9525" y="10402"/>
                  </a:lnTo>
                  <a:lnTo>
                    <a:pt x="1555" y="20602"/>
                  </a:lnTo>
                  <a:lnTo>
                    <a:pt x="903" y="21479"/>
                  </a:lnTo>
                  <a:cubicBezTo>
                    <a:pt x="828" y="21530"/>
                    <a:pt x="803" y="21580"/>
                    <a:pt x="778" y="21605"/>
                  </a:cubicBezTo>
                  <a:cubicBezTo>
                    <a:pt x="703" y="21805"/>
                    <a:pt x="627" y="22006"/>
                    <a:pt x="552" y="22231"/>
                  </a:cubicBezTo>
                  <a:cubicBezTo>
                    <a:pt x="402" y="22883"/>
                    <a:pt x="276" y="23585"/>
                    <a:pt x="176" y="24261"/>
                  </a:cubicBezTo>
                  <a:cubicBezTo>
                    <a:pt x="126" y="24662"/>
                    <a:pt x="76" y="25063"/>
                    <a:pt x="1" y="25489"/>
                  </a:cubicBezTo>
                  <a:cubicBezTo>
                    <a:pt x="26" y="25515"/>
                    <a:pt x="26" y="25515"/>
                    <a:pt x="26" y="25540"/>
                  </a:cubicBezTo>
                  <a:cubicBezTo>
                    <a:pt x="201" y="25690"/>
                    <a:pt x="377" y="25815"/>
                    <a:pt x="552" y="25966"/>
                  </a:cubicBezTo>
                  <a:cubicBezTo>
                    <a:pt x="778" y="26116"/>
                    <a:pt x="978" y="26291"/>
                    <a:pt x="1204" y="26442"/>
                  </a:cubicBezTo>
                  <a:lnTo>
                    <a:pt x="1229" y="26442"/>
                  </a:lnTo>
                  <a:cubicBezTo>
                    <a:pt x="2407" y="26041"/>
                    <a:pt x="3510" y="25489"/>
                    <a:pt x="4487" y="24838"/>
                  </a:cubicBezTo>
                  <a:cubicBezTo>
                    <a:pt x="4512" y="24813"/>
                    <a:pt x="4512" y="24813"/>
                    <a:pt x="4537" y="24788"/>
                  </a:cubicBezTo>
                  <a:cubicBezTo>
                    <a:pt x="4562" y="24788"/>
                    <a:pt x="4612" y="24763"/>
                    <a:pt x="4637" y="24713"/>
                  </a:cubicBezTo>
                  <a:lnTo>
                    <a:pt x="4662" y="24687"/>
                  </a:lnTo>
                  <a:lnTo>
                    <a:pt x="8798" y="19650"/>
                  </a:lnTo>
                  <a:lnTo>
                    <a:pt x="10878" y="17169"/>
                  </a:lnTo>
                  <a:lnTo>
                    <a:pt x="15289" y="11830"/>
                  </a:lnTo>
                  <a:lnTo>
                    <a:pt x="19675" y="6517"/>
                  </a:lnTo>
                  <a:lnTo>
                    <a:pt x="20602" y="5364"/>
                  </a:lnTo>
                  <a:lnTo>
                    <a:pt x="21555" y="4236"/>
                  </a:lnTo>
                  <a:lnTo>
                    <a:pt x="21730" y="4036"/>
                  </a:lnTo>
                  <a:lnTo>
                    <a:pt x="21906" y="3810"/>
                  </a:lnTo>
                  <a:lnTo>
                    <a:pt x="21981" y="3710"/>
                  </a:lnTo>
                  <a:lnTo>
                    <a:pt x="22081" y="3585"/>
                  </a:lnTo>
                  <a:cubicBezTo>
                    <a:pt x="22181" y="3484"/>
                    <a:pt x="22181" y="3359"/>
                    <a:pt x="22131" y="3234"/>
                  </a:cubicBezTo>
                  <a:cubicBezTo>
                    <a:pt x="22131" y="3209"/>
                    <a:pt x="22131" y="3184"/>
                    <a:pt x="22106" y="3133"/>
                  </a:cubicBezTo>
                  <a:cubicBezTo>
                    <a:pt x="21981" y="2808"/>
                    <a:pt x="21780" y="2457"/>
                    <a:pt x="21455" y="2081"/>
                  </a:cubicBezTo>
                  <a:cubicBezTo>
                    <a:pt x="21179" y="1730"/>
                    <a:pt x="20828" y="1404"/>
                    <a:pt x="20402" y="1053"/>
                  </a:cubicBezTo>
                  <a:cubicBezTo>
                    <a:pt x="20026" y="778"/>
                    <a:pt x="19625" y="502"/>
                    <a:pt x="19174" y="301"/>
                  </a:cubicBezTo>
                  <a:cubicBezTo>
                    <a:pt x="18723" y="101"/>
                    <a:pt x="18322" y="1"/>
                    <a:pt x="17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a:off x="6841568" y="4451415"/>
              <a:ext cx="100648" cy="87811"/>
            </a:xfrm>
            <a:custGeom>
              <a:avLst/>
              <a:gdLst/>
              <a:ahLst/>
              <a:cxnLst/>
              <a:rect l="l" t="t" r="r" b="b"/>
              <a:pathLst>
                <a:path w="4712" h="4111" extrusionOk="0">
                  <a:moveTo>
                    <a:pt x="2682" y="1254"/>
                  </a:moveTo>
                  <a:cubicBezTo>
                    <a:pt x="2690" y="1260"/>
                    <a:pt x="2698" y="1267"/>
                    <a:pt x="2706" y="1273"/>
                  </a:cubicBezTo>
                  <a:lnTo>
                    <a:pt x="2706" y="1273"/>
                  </a:lnTo>
                  <a:cubicBezTo>
                    <a:pt x="2704" y="1265"/>
                    <a:pt x="2699" y="1254"/>
                    <a:pt x="2682" y="1254"/>
                  </a:cubicBezTo>
                  <a:close/>
                  <a:moveTo>
                    <a:pt x="401" y="1"/>
                  </a:moveTo>
                  <a:lnTo>
                    <a:pt x="0" y="527"/>
                  </a:lnTo>
                  <a:cubicBezTo>
                    <a:pt x="50" y="527"/>
                    <a:pt x="126" y="552"/>
                    <a:pt x="176" y="577"/>
                  </a:cubicBezTo>
                  <a:cubicBezTo>
                    <a:pt x="426" y="652"/>
                    <a:pt x="677" y="753"/>
                    <a:pt x="902" y="878"/>
                  </a:cubicBezTo>
                  <a:cubicBezTo>
                    <a:pt x="1429" y="1154"/>
                    <a:pt x="1905" y="1504"/>
                    <a:pt x="2356" y="1880"/>
                  </a:cubicBezTo>
                  <a:cubicBezTo>
                    <a:pt x="2807" y="2281"/>
                    <a:pt x="3258" y="2707"/>
                    <a:pt x="3634" y="3159"/>
                  </a:cubicBezTo>
                  <a:cubicBezTo>
                    <a:pt x="3885" y="3459"/>
                    <a:pt x="4111" y="3785"/>
                    <a:pt x="4311" y="4111"/>
                  </a:cubicBezTo>
                  <a:lnTo>
                    <a:pt x="4336" y="4086"/>
                  </a:lnTo>
                  <a:lnTo>
                    <a:pt x="4712" y="3635"/>
                  </a:lnTo>
                  <a:cubicBezTo>
                    <a:pt x="4562" y="3359"/>
                    <a:pt x="4411" y="3083"/>
                    <a:pt x="4211" y="2808"/>
                  </a:cubicBezTo>
                  <a:cubicBezTo>
                    <a:pt x="3791" y="2239"/>
                    <a:pt x="3273" y="1720"/>
                    <a:pt x="2706" y="1273"/>
                  </a:cubicBezTo>
                  <a:lnTo>
                    <a:pt x="2706" y="1273"/>
                  </a:lnTo>
                  <a:cubicBezTo>
                    <a:pt x="2707" y="1276"/>
                    <a:pt x="2707" y="1279"/>
                    <a:pt x="2707" y="1279"/>
                  </a:cubicBezTo>
                  <a:cubicBezTo>
                    <a:pt x="2181" y="853"/>
                    <a:pt x="1579" y="477"/>
                    <a:pt x="953" y="201"/>
                  </a:cubicBezTo>
                  <a:lnTo>
                    <a:pt x="978" y="201"/>
                  </a:lnTo>
                  <a:cubicBezTo>
                    <a:pt x="802" y="126"/>
                    <a:pt x="602" y="5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a:off x="6818008" y="4479803"/>
              <a:ext cx="101204" cy="88345"/>
            </a:xfrm>
            <a:custGeom>
              <a:avLst/>
              <a:gdLst/>
              <a:ahLst/>
              <a:cxnLst/>
              <a:rect l="l" t="t" r="r" b="b"/>
              <a:pathLst>
                <a:path w="4738" h="4136" extrusionOk="0">
                  <a:moveTo>
                    <a:pt x="452" y="0"/>
                  </a:moveTo>
                  <a:lnTo>
                    <a:pt x="0" y="602"/>
                  </a:lnTo>
                  <a:cubicBezTo>
                    <a:pt x="376" y="777"/>
                    <a:pt x="727" y="952"/>
                    <a:pt x="1078" y="1178"/>
                  </a:cubicBezTo>
                  <a:cubicBezTo>
                    <a:pt x="1529" y="1454"/>
                    <a:pt x="1980" y="1754"/>
                    <a:pt x="2432" y="2105"/>
                  </a:cubicBezTo>
                  <a:cubicBezTo>
                    <a:pt x="2858" y="2431"/>
                    <a:pt x="3259" y="2807"/>
                    <a:pt x="3635" y="3208"/>
                  </a:cubicBezTo>
                  <a:cubicBezTo>
                    <a:pt x="3885" y="3484"/>
                    <a:pt x="4111" y="3810"/>
                    <a:pt x="4311" y="4135"/>
                  </a:cubicBezTo>
                  <a:lnTo>
                    <a:pt x="4737" y="3634"/>
                  </a:lnTo>
                  <a:cubicBezTo>
                    <a:pt x="4637" y="3459"/>
                    <a:pt x="4537" y="3308"/>
                    <a:pt x="4411" y="3158"/>
                  </a:cubicBezTo>
                  <a:cubicBezTo>
                    <a:pt x="3910" y="2456"/>
                    <a:pt x="3284" y="1830"/>
                    <a:pt x="2582" y="1278"/>
                  </a:cubicBezTo>
                  <a:lnTo>
                    <a:pt x="2607" y="1278"/>
                  </a:lnTo>
                  <a:cubicBezTo>
                    <a:pt x="2005" y="802"/>
                    <a:pt x="1354" y="401"/>
                    <a:pt x="652" y="75"/>
                  </a:cubicBezTo>
                  <a:lnTo>
                    <a:pt x="627" y="75"/>
                  </a:lnTo>
                  <a:cubicBezTo>
                    <a:pt x="577" y="50"/>
                    <a:pt x="527" y="25"/>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a:off x="6513927" y="4865778"/>
              <a:ext cx="95308" cy="99046"/>
            </a:xfrm>
            <a:custGeom>
              <a:avLst/>
              <a:gdLst/>
              <a:ahLst/>
              <a:cxnLst/>
              <a:rect l="l" t="t" r="r" b="b"/>
              <a:pathLst>
                <a:path w="4462" h="4637" extrusionOk="0">
                  <a:moveTo>
                    <a:pt x="677" y="0"/>
                  </a:moveTo>
                  <a:cubicBezTo>
                    <a:pt x="652" y="101"/>
                    <a:pt x="602" y="201"/>
                    <a:pt x="577" y="301"/>
                  </a:cubicBezTo>
                  <a:cubicBezTo>
                    <a:pt x="402" y="1003"/>
                    <a:pt x="276" y="1705"/>
                    <a:pt x="176" y="2431"/>
                  </a:cubicBezTo>
                  <a:cubicBezTo>
                    <a:pt x="126" y="2832"/>
                    <a:pt x="76" y="3258"/>
                    <a:pt x="1" y="3685"/>
                  </a:cubicBezTo>
                  <a:cubicBezTo>
                    <a:pt x="1" y="3685"/>
                    <a:pt x="26" y="3710"/>
                    <a:pt x="26" y="3710"/>
                  </a:cubicBezTo>
                  <a:lnTo>
                    <a:pt x="201" y="3860"/>
                  </a:lnTo>
                  <a:lnTo>
                    <a:pt x="552" y="4136"/>
                  </a:lnTo>
                  <a:cubicBezTo>
                    <a:pt x="753" y="4286"/>
                    <a:pt x="978" y="4461"/>
                    <a:pt x="1204" y="4637"/>
                  </a:cubicBezTo>
                  <a:cubicBezTo>
                    <a:pt x="2382" y="4211"/>
                    <a:pt x="3484" y="3685"/>
                    <a:pt x="4462" y="3033"/>
                  </a:cubicBezTo>
                  <a:cubicBezTo>
                    <a:pt x="4387" y="2908"/>
                    <a:pt x="4312" y="2807"/>
                    <a:pt x="4211" y="2707"/>
                  </a:cubicBezTo>
                  <a:cubicBezTo>
                    <a:pt x="3735" y="2055"/>
                    <a:pt x="3159" y="1479"/>
                    <a:pt x="2532" y="1003"/>
                  </a:cubicBezTo>
                  <a:cubicBezTo>
                    <a:pt x="2106" y="677"/>
                    <a:pt x="1655" y="376"/>
                    <a:pt x="1154" y="176"/>
                  </a:cubicBezTo>
                  <a:lnTo>
                    <a:pt x="1179" y="176"/>
                  </a:lnTo>
                  <a:cubicBezTo>
                    <a:pt x="1028" y="126"/>
                    <a:pt x="853" y="50"/>
                    <a:pt x="703" y="25"/>
                  </a:cubicBezTo>
                  <a:cubicBezTo>
                    <a:pt x="703" y="25"/>
                    <a:pt x="703"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6"/>
            <p:cNvSpPr/>
            <p:nvPr/>
          </p:nvSpPr>
          <p:spPr>
            <a:xfrm>
              <a:off x="6580848" y="4531729"/>
              <a:ext cx="329264" cy="398834"/>
            </a:xfrm>
            <a:custGeom>
              <a:avLst/>
              <a:gdLst/>
              <a:ahLst/>
              <a:cxnLst/>
              <a:rect l="l" t="t" r="r" b="b"/>
              <a:pathLst>
                <a:path w="15415" h="18672" extrusionOk="0">
                  <a:moveTo>
                    <a:pt x="13936" y="0"/>
                  </a:moveTo>
                  <a:cubicBezTo>
                    <a:pt x="10502" y="4236"/>
                    <a:pt x="7068" y="8446"/>
                    <a:pt x="3635" y="12682"/>
                  </a:cubicBezTo>
                  <a:cubicBezTo>
                    <a:pt x="2432" y="14186"/>
                    <a:pt x="1229" y="15664"/>
                    <a:pt x="1" y="17168"/>
                  </a:cubicBezTo>
                  <a:cubicBezTo>
                    <a:pt x="402" y="17519"/>
                    <a:pt x="753" y="17920"/>
                    <a:pt x="1078" y="18346"/>
                  </a:cubicBezTo>
                  <a:cubicBezTo>
                    <a:pt x="1154" y="18421"/>
                    <a:pt x="1229" y="18522"/>
                    <a:pt x="1304" y="18622"/>
                  </a:cubicBezTo>
                  <a:lnTo>
                    <a:pt x="1329" y="18672"/>
                  </a:lnTo>
                  <a:cubicBezTo>
                    <a:pt x="1379" y="18647"/>
                    <a:pt x="1379" y="18622"/>
                    <a:pt x="1404" y="18622"/>
                  </a:cubicBezTo>
                  <a:cubicBezTo>
                    <a:pt x="1429" y="18597"/>
                    <a:pt x="1479" y="18572"/>
                    <a:pt x="1504" y="18522"/>
                  </a:cubicBezTo>
                  <a:lnTo>
                    <a:pt x="1529" y="18496"/>
                  </a:lnTo>
                  <a:lnTo>
                    <a:pt x="5690" y="13484"/>
                  </a:lnTo>
                  <a:lnTo>
                    <a:pt x="7745" y="10978"/>
                  </a:lnTo>
                  <a:lnTo>
                    <a:pt x="12156" y="5639"/>
                  </a:lnTo>
                  <a:lnTo>
                    <a:pt x="15414" y="1704"/>
                  </a:lnTo>
                  <a:cubicBezTo>
                    <a:pt x="15239" y="1404"/>
                    <a:pt x="15013" y="1103"/>
                    <a:pt x="14738" y="777"/>
                  </a:cubicBezTo>
                  <a:cubicBezTo>
                    <a:pt x="14512" y="526"/>
                    <a:pt x="14236" y="276"/>
                    <a:pt x="13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6"/>
            <p:cNvSpPr/>
            <p:nvPr/>
          </p:nvSpPr>
          <p:spPr>
            <a:xfrm>
              <a:off x="6912227" y="4430547"/>
              <a:ext cx="76042" cy="98512"/>
            </a:xfrm>
            <a:custGeom>
              <a:avLst/>
              <a:gdLst/>
              <a:ahLst/>
              <a:cxnLst/>
              <a:rect l="l" t="t" r="r" b="b"/>
              <a:pathLst>
                <a:path w="3560" h="4612" extrusionOk="0">
                  <a:moveTo>
                    <a:pt x="2256" y="0"/>
                  </a:moveTo>
                  <a:cubicBezTo>
                    <a:pt x="1504" y="928"/>
                    <a:pt x="752" y="1855"/>
                    <a:pt x="0" y="2782"/>
                  </a:cubicBezTo>
                  <a:cubicBezTo>
                    <a:pt x="351" y="3108"/>
                    <a:pt x="652" y="3434"/>
                    <a:pt x="903" y="3785"/>
                  </a:cubicBezTo>
                  <a:cubicBezTo>
                    <a:pt x="1103" y="4060"/>
                    <a:pt x="1254" y="4311"/>
                    <a:pt x="1379" y="4612"/>
                  </a:cubicBezTo>
                  <a:lnTo>
                    <a:pt x="1980" y="3935"/>
                  </a:lnTo>
                  <a:lnTo>
                    <a:pt x="2908" y="2782"/>
                  </a:lnTo>
                  <a:lnTo>
                    <a:pt x="3083" y="2582"/>
                  </a:lnTo>
                  <a:lnTo>
                    <a:pt x="3259" y="2381"/>
                  </a:lnTo>
                  <a:lnTo>
                    <a:pt x="3359" y="2256"/>
                  </a:lnTo>
                  <a:lnTo>
                    <a:pt x="3459" y="2131"/>
                  </a:lnTo>
                  <a:cubicBezTo>
                    <a:pt x="3534" y="2030"/>
                    <a:pt x="3559" y="1905"/>
                    <a:pt x="3484" y="1780"/>
                  </a:cubicBezTo>
                  <a:cubicBezTo>
                    <a:pt x="3484" y="1755"/>
                    <a:pt x="3484" y="1730"/>
                    <a:pt x="3484" y="1679"/>
                  </a:cubicBezTo>
                  <a:cubicBezTo>
                    <a:pt x="3334" y="1354"/>
                    <a:pt x="3133" y="1003"/>
                    <a:pt x="2833" y="627"/>
                  </a:cubicBezTo>
                  <a:cubicBezTo>
                    <a:pt x="2657" y="401"/>
                    <a:pt x="2457" y="201"/>
                    <a:pt x="2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a:off x="6888133" y="4501740"/>
              <a:ext cx="45518" cy="55173"/>
            </a:xfrm>
            <a:custGeom>
              <a:avLst/>
              <a:gdLst/>
              <a:ahLst/>
              <a:cxnLst/>
              <a:rect l="l" t="t" r="r" b="b"/>
              <a:pathLst>
                <a:path w="2131" h="2583" extrusionOk="0">
                  <a:moveTo>
                    <a:pt x="702" y="1"/>
                  </a:moveTo>
                  <a:cubicBezTo>
                    <a:pt x="452" y="276"/>
                    <a:pt x="226" y="552"/>
                    <a:pt x="1" y="853"/>
                  </a:cubicBezTo>
                  <a:cubicBezTo>
                    <a:pt x="427" y="1254"/>
                    <a:pt x="803" y="1680"/>
                    <a:pt x="1128" y="2131"/>
                  </a:cubicBezTo>
                  <a:cubicBezTo>
                    <a:pt x="1229" y="2281"/>
                    <a:pt x="1329" y="2407"/>
                    <a:pt x="1429" y="2582"/>
                  </a:cubicBezTo>
                  <a:lnTo>
                    <a:pt x="2131" y="1755"/>
                  </a:lnTo>
                  <a:cubicBezTo>
                    <a:pt x="1956" y="1479"/>
                    <a:pt x="1755" y="1179"/>
                    <a:pt x="1454" y="803"/>
                  </a:cubicBezTo>
                  <a:cubicBezTo>
                    <a:pt x="1229" y="527"/>
                    <a:pt x="978" y="25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a:off x="6531591" y="4898437"/>
              <a:ext cx="77644" cy="66387"/>
            </a:xfrm>
            <a:custGeom>
              <a:avLst/>
              <a:gdLst/>
              <a:ahLst/>
              <a:cxnLst/>
              <a:rect l="l" t="t" r="r" b="b"/>
              <a:pathLst>
                <a:path w="3635" h="3108" extrusionOk="0">
                  <a:moveTo>
                    <a:pt x="2307" y="0"/>
                  </a:moveTo>
                  <a:cubicBezTo>
                    <a:pt x="1555" y="927"/>
                    <a:pt x="778" y="1880"/>
                    <a:pt x="1" y="2832"/>
                  </a:cubicBezTo>
                  <a:cubicBezTo>
                    <a:pt x="126" y="2932"/>
                    <a:pt x="251" y="3008"/>
                    <a:pt x="352" y="3108"/>
                  </a:cubicBezTo>
                  <a:cubicBezTo>
                    <a:pt x="1580" y="2682"/>
                    <a:pt x="2683" y="2156"/>
                    <a:pt x="3635" y="1504"/>
                  </a:cubicBezTo>
                  <a:lnTo>
                    <a:pt x="3610" y="1454"/>
                  </a:lnTo>
                  <a:cubicBezTo>
                    <a:pt x="3535" y="1354"/>
                    <a:pt x="3460" y="1253"/>
                    <a:pt x="3384" y="1178"/>
                  </a:cubicBezTo>
                  <a:cubicBezTo>
                    <a:pt x="3059" y="752"/>
                    <a:pt x="2708" y="351"/>
                    <a:pt x="2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a:off x="6878499" y="4519938"/>
              <a:ext cx="40712" cy="48210"/>
            </a:xfrm>
            <a:custGeom>
              <a:avLst/>
              <a:gdLst/>
              <a:ahLst/>
              <a:cxnLst/>
              <a:rect l="l" t="t" r="r" b="b"/>
              <a:pathLst>
                <a:path w="1906" h="2257" extrusionOk="0">
                  <a:moveTo>
                    <a:pt x="452" y="1"/>
                  </a:moveTo>
                  <a:cubicBezTo>
                    <a:pt x="301" y="176"/>
                    <a:pt x="151" y="377"/>
                    <a:pt x="1" y="552"/>
                  </a:cubicBezTo>
                  <a:cubicBezTo>
                    <a:pt x="301" y="828"/>
                    <a:pt x="577" y="1078"/>
                    <a:pt x="803" y="1329"/>
                  </a:cubicBezTo>
                  <a:cubicBezTo>
                    <a:pt x="1078" y="1655"/>
                    <a:pt x="1304" y="1956"/>
                    <a:pt x="1479" y="2256"/>
                  </a:cubicBezTo>
                  <a:lnTo>
                    <a:pt x="1905" y="1755"/>
                  </a:lnTo>
                  <a:cubicBezTo>
                    <a:pt x="1780" y="1580"/>
                    <a:pt x="1680" y="1429"/>
                    <a:pt x="1579" y="1279"/>
                  </a:cubicBezTo>
                  <a:cubicBezTo>
                    <a:pt x="1254" y="828"/>
                    <a:pt x="878" y="402"/>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a:off x="6903127" y="4489970"/>
              <a:ext cx="39089" cy="49256"/>
            </a:xfrm>
            <a:custGeom>
              <a:avLst/>
              <a:gdLst/>
              <a:ahLst/>
              <a:cxnLst/>
              <a:rect l="l" t="t" r="r" b="b"/>
              <a:pathLst>
                <a:path w="1830" h="2306" extrusionOk="0">
                  <a:moveTo>
                    <a:pt x="426" y="0"/>
                  </a:moveTo>
                  <a:cubicBezTo>
                    <a:pt x="276" y="176"/>
                    <a:pt x="126" y="351"/>
                    <a:pt x="0" y="552"/>
                  </a:cubicBezTo>
                  <a:cubicBezTo>
                    <a:pt x="276" y="802"/>
                    <a:pt x="527" y="1078"/>
                    <a:pt x="752" y="1354"/>
                  </a:cubicBezTo>
                  <a:cubicBezTo>
                    <a:pt x="1053" y="1730"/>
                    <a:pt x="1254" y="2030"/>
                    <a:pt x="1429" y="2306"/>
                  </a:cubicBezTo>
                  <a:lnTo>
                    <a:pt x="1479" y="2281"/>
                  </a:lnTo>
                  <a:lnTo>
                    <a:pt x="1830" y="1855"/>
                  </a:lnTo>
                  <a:cubicBezTo>
                    <a:pt x="1680" y="1554"/>
                    <a:pt x="1529" y="1278"/>
                    <a:pt x="1329" y="1003"/>
                  </a:cubicBezTo>
                  <a:cubicBezTo>
                    <a:pt x="1078" y="652"/>
                    <a:pt x="777" y="326"/>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85;p58">
            <a:extLst>
              <a:ext uri="{FF2B5EF4-FFF2-40B4-BE49-F238E27FC236}">
                <a16:creationId xmlns:a16="http://schemas.microsoft.com/office/drawing/2014/main" id="{9EA6B81D-B177-04AE-C505-C3AB3AC04896}"/>
              </a:ext>
            </a:extLst>
          </p:cNvPr>
          <p:cNvGrpSpPr/>
          <p:nvPr/>
        </p:nvGrpSpPr>
        <p:grpSpPr>
          <a:xfrm>
            <a:off x="3326055" y="2467318"/>
            <a:ext cx="559103" cy="548700"/>
            <a:chOff x="5681300" y="2527788"/>
            <a:chExt cx="805800" cy="805800"/>
          </a:xfrm>
        </p:grpSpPr>
        <p:sp>
          <p:nvSpPr>
            <p:cNvPr id="14" name="Google Shape;2486;p58">
              <a:extLst>
                <a:ext uri="{FF2B5EF4-FFF2-40B4-BE49-F238E27FC236}">
                  <a16:creationId xmlns:a16="http://schemas.microsoft.com/office/drawing/2014/main" id="{50735F7C-CF81-0A61-9567-F6C7709A34F1}"/>
                </a:ext>
              </a:extLst>
            </p:cNvPr>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87;p58">
              <a:extLst>
                <a:ext uri="{FF2B5EF4-FFF2-40B4-BE49-F238E27FC236}">
                  <a16:creationId xmlns:a16="http://schemas.microsoft.com/office/drawing/2014/main" id="{06F29187-64AE-1451-31AF-6A016533CDB8}"/>
                </a:ext>
              </a:extLst>
            </p:cNvPr>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694;p70">
            <a:extLst>
              <a:ext uri="{FF2B5EF4-FFF2-40B4-BE49-F238E27FC236}">
                <a16:creationId xmlns:a16="http://schemas.microsoft.com/office/drawing/2014/main" id="{DE1C0F34-2DB6-9DD7-E964-D0A3032C15B4}"/>
              </a:ext>
            </a:extLst>
          </p:cNvPr>
          <p:cNvGrpSpPr/>
          <p:nvPr/>
        </p:nvGrpSpPr>
        <p:grpSpPr>
          <a:xfrm>
            <a:off x="5321627" y="2507668"/>
            <a:ext cx="567795" cy="563409"/>
            <a:chOff x="6099375" y="2456075"/>
            <a:chExt cx="337684" cy="314194"/>
          </a:xfrm>
        </p:grpSpPr>
        <p:sp>
          <p:nvSpPr>
            <p:cNvPr id="17" name="Google Shape;13695;p70">
              <a:extLst>
                <a:ext uri="{FF2B5EF4-FFF2-40B4-BE49-F238E27FC236}">
                  <a16:creationId xmlns:a16="http://schemas.microsoft.com/office/drawing/2014/main" id="{E9EDFB32-C8CC-1AD8-C25F-4B24C6B717A2}"/>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6;p70">
              <a:extLst>
                <a:ext uri="{FF2B5EF4-FFF2-40B4-BE49-F238E27FC236}">
                  <a16:creationId xmlns:a16="http://schemas.microsoft.com/office/drawing/2014/main" id="{AD9F2DC7-EDAD-748D-8CD9-C4D4E8BC4C89}"/>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1491;p66">
            <a:extLst>
              <a:ext uri="{FF2B5EF4-FFF2-40B4-BE49-F238E27FC236}">
                <a16:creationId xmlns:a16="http://schemas.microsoft.com/office/drawing/2014/main" id="{CBA6D6F9-C89E-3477-362D-A1B32DF06234}"/>
              </a:ext>
            </a:extLst>
          </p:cNvPr>
          <p:cNvGrpSpPr/>
          <p:nvPr/>
        </p:nvGrpSpPr>
        <p:grpSpPr>
          <a:xfrm>
            <a:off x="7218022" y="2542099"/>
            <a:ext cx="567796" cy="473919"/>
            <a:chOff x="2165809" y="3811059"/>
            <a:chExt cx="422542" cy="342973"/>
          </a:xfrm>
        </p:grpSpPr>
        <p:sp>
          <p:nvSpPr>
            <p:cNvPr id="21" name="Google Shape;11492;p66">
              <a:extLst>
                <a:ext uri="{FF2B5EF4-FFF2-40B4-BE49-F238E27FC236}">
                  <a16:creationId xmlns:a16="http://schemas.microsoft.com/office/drawing/2014/main" id="{3FE0E100-1CAF-FD23-0A95-1EA689FD681A}"/>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93;p66">
              <a:extLst>
                <a:ext uri="{FF2B5EF4-FFF2-40B4-BE49-F238E27FC236}">
                  <a16:creationId xmlns:a16="http://schemas.microsoft.com/office/drawing/2014/main" id="{A4BE1616-DF16-8F47-9A3F-5DD3C953FABF}"/>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94;p66">
              <a:extLst>
                <a:ext uri="{FF2B5EF4-FFF2-40B4-BE49-F238E27FC236}">
                  <a16:creationId xmlns:a16="http://schemas.microsoft.com/office/drawing/2014/main" id="{76F52F08-F65E-7F29-982A-FBDD1D2BE4DB}"/>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95;p66">
              <a:extLst>
                <a:ext uri="{FF2B5EF4-FFF2-40B4-BE49-F238E27FC236}">
                  <a16:creationId xmlns:a16="http://schemas.microsoft.com/office/drawing/2014/main" id="{3E8CCB83-7D24-0665-25AB-9E6411DCA310}"/>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96;p66">
              <a:extLst>
                <a:ext uri="{FF2B5EF4-FFF2-40B4-BE49-F238E27FC236}">
                  <a16:creationId xmlns:a16="http://schemas.microsoft.com/office/drawing/2014/main" id="{14F7DB37-24A6-B220-3ECB-28A774EF7C98}"/>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97;p66">
              <a:extLst>
                <a:ext uri="{FF2B5EF4-FFF2-40B4-BE49-F238E27FC236}">
                  <a16:creationId xmlns:a16="http://schemas.microsoft.com/office/drawing/2014/main" id="{4D1F9960-AC25-556A-3D37-37217B0293E0}"/>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98;p66">
              <a:extLst>
                <a:ext uri="{FF2B5EF4-FFF2-40B4-BE49-F238E27FC236}">
                  <a16:creationId xmlns:a16="http://schemas.microsoft.com/office/drawing/2014/main" id="{33821AB6-BCD4-B0E4-3AF3-6C6C031D09AC}"/>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99;p66">
              <a:extLst>
                <a:ext uri="{FF2B5EF4-FFF2-40B4-BE49-F238E27FC236}">
                  <a16:creationId xmlns:a16="http://schemas.microsoft.com/office/drawing/2014/main" id="{7968421B-CF8A-37DF-8D9C-3F93D28C3B80}"/>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00;p66">
              <a:extLst>
                <a:ext uri="{FF2B5EF4-FFF2-40B4-BE49-F238E27FC236}">
                  <a16:creationId xmlns:a16="http://schemas.microsoft.com/office/drawing/2014/main" id="{BD5AB1CF-C6C4-6615-2413-5F87C1FEC9B1}"/>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01;p66">
              <a:extLst>
                <a:ext uri="{FF2B5EF4-FFF2-40B4-BE49-F238E27FC236}">
                  <a16:creationId xmlns:a16="http://schemas.microsoft.com/office/drawing/2014/main" id="{ACDCD912-BDD1-9179-2F6F-D528A98DE751}"/>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02;p66">
              <a:extLst>
                <a:ext uri="{FF2B5EF4-FFF2-40B4-BE49-F238E27FC236}">
                  <a16:creationId xmlns:a16="http://schemas.microsoft.com/office/drawing/2014/main" id="{47C4C0E8-EF5D-E19F-09CC-FE5C1E808B73}"/>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03;p66">
              <a:extLst>
                <a:ext uri="{FF2B5EF4-FFF2-40B4-BE49-F238E27FC236}">
                  <a16:creationId xmlns:a16="http://schemas.microsoft.com/office/drawing/2014/main" id="{A513348E-3284-03CF-E21B-B46D4F18D782}"/>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04;p66">
              <a:extLst>
                <a:ext uri="{FF2B5EF4-FFF2-40B4-BE49-F238E27FC236}">
                  <a16:creationId xmlns:a16="http://schemas.microsoft.com/office/drawing/2014/main" id="{49166366-E895-7B93-CF62-D5054C456234}"/>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05;p66">
              <a:extLst>
                <a:ext uri="{FF2B5EF4-FFF2-40B4-BE49-F238E27FC236}">
                  <a16:creationId xmlns:a16="http://schemas.microsoft.com/office/drawing/2014/main" id="{9D58D4A5-6975-DBAC-8AE0-124F215013BA}"/>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06;p66">
              <a:extLst>
                <a:ext uri="{FF2B5EF4-FFF2-40B4-BE49-F238E27FC236}">
                  <a16:creationId xmlns:a16="http://schemas.microsoft.com/office/drawing/2014/main" id="{9A9561F7-FD2C-C327-AF27-8302CCB7DF69}"/>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507;p66">
              <a:extLst>
                <a:ext uri="{FF2B5EF4-FFF2-40B4-BE49-F238E27FC236}">
                  <a16:creationId xmlns:a16="http://schemas.microsoft.com/office/drawing/2014/main" id="{BF34DF98-C584-65D0-47EE-124FEBB23681}"/>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508;p66">
              <a:extLst>
                <a:ext uri="{FF2B5EF4-FFF2-40B4-BE49-F238E27FC236}">
                  <a16:creationId xmlns:a16="http://schemas.microsoft.com/office/drawing/2014/main" id="{214B732C-5A16-BC02-AD1B-0B01AEE54E94}"/>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09;p66">
              <a:extLst>
                <a:ext uri="{FF2B5EF4-FFF2-40B4-BE49-F238E27FC236}">
                  <a16:creationId xmlns:a16="http://schemas.microsoft.com/office/drawing/2014/main" id="{10F232DD-4A5B-8B32-99F5-754EA9824850}"/>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ชื่อเรื่อง 1">
            <a:extLst>
              <a:ext uri="{FF2B5EF4-FFF2-40B4-BE49-F238E27FC236}">
                <a16:creationId xmlns:a16="http://schemas.microsoft.com/office/drawing/2014/main" id="{05B5CBE3-2981-F071-E5EE-A514BAC1D810}"/>
              </a:ext>
            </a:extLst>
          </p:cNvPr>
          <p:cNvSpPr>
            <a:spLocks noGrp="1"/>
          </p:cNvSpPr>
          <p:nvPr>
            <p:ph type="title"/>
          </p:nvPr>
        </p:nvSpPr>
        <p:spPr>
          <a:xfrm>
            <a:off x="713225" y="535000"/>
            <a:ext cx="7715700" cy="548700"/>
          </a:xfrm>
        </p:spPr>
        <p:txBody>
          <a:bodyPr/>
          <a:lstStyle/>
          <a:p>
            <a:r>
              <a:rPr lang="en-US" dirty="0"/>
              <a:t>Objective : Workflow process</a:t>
            </a:r>
          </a:p>
        </p:txBody>
      </p:sp>
      <p:sp>
        <p:nvSpPr>
          <p:cNvPr id="42" name="Google Shape;10569;p65">
            <a:extLst>
              <a:ext uri="{FF2B5EF4-FFF2-40B4-BE49-F238E27FC236}">
                <a16:creationId xmlns:a16="http://schemas.microsoft.com/office/drawing/2014/main" id="{6E931E7B-BD40-5EBF-EE01-31311CC06EDA}"/>
              </a:ext>
            </a:extLst>
          </p:cNvPr>
          <p:cNvSpPr/>
          <p:nvPr/>
        </p:nvSpPr>
        <p:spPr>
          <a:xfrm>
            <a:off x="1380573" y="2561021"/>
            <a:ext cx="531404" cy="471257"/>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กล่องข้อความ 1">
            <a:extLst>
              <a:ext uri="{FF2B5EF4-FFF2-40B4-BE49-F238E27FC236}">
                <a16:creationId xmlns:a16="http://schemas.microsoft.com/office/drawing/2014/main" id="{51029F73-D43C-5A48-3343-BE025871A8B3}"/>
              </a:ext>
            </a:extLst>
          </p:cNvPr>
          <p:cNvSpPr txBox="1"/>
          <p:nvPr/>
        </p:nvSpPr>
        <p:spPr>
          <a:xfrm>
            <a:off x="887058" y="3181960"/>
            <a:ext cx="1772700" cy="1754326"/>
          </a:xfrm>
          <a:prstGeom prst="rect">
            <a:avLst/>
          </a:prstGeom>
          <a:noFill/>
        </p:spPr>
        <p:txBody>
          <a:bodyPr wrap="square" rtlCol="0">
            <a:spAutoFit/>
          </a:bodyPr>
          <a:lstStyle/>
          <a:p>
            <a:r>
              <a:rPr lang="en-US" sz="1200" dirty="0">
                <a:solidFill>
                  <a:schemeClr val="bg2">
                    <a:lumMod val="75000"/>
                  </a:schemeClr>
                </a:solidFill>
              </a:rPr>
              <a:t>- exported data</a:t>
            </a:r>
          </a:p>
          <a:p>
            <a:r>
              <a:rPr lang="en-US" sz="1200" dirty="0">
                <a:solidFill>
                  <a:schemeClr val="bg2">
                    <a:lumMod val="75000"/>
                  </a:schemeClr>
                </a:solidFill>
              </a:rPr>
              <a:t>- chose columns</a:t>
            </a:r>
          </a:p>
          <a:p>
            <a:r>
              <a:rPr lang="en-US" sz="1200" dirty="0">
                <a:solidFill>
                  <a:schemeClr val="bg2">
                    <a:lumMod val="75000"/>
                  </a:schemeClr>
                </a:solidFill>
              </a:rPr>
              <a:t>- dropped NULL</a:t>
            </a:r>
          </a:p>
          <a:p>
            <a:r>
              <a:rPr lang="en-US" sz="1200" dirty="0">
                <a:solidFill>
                  <a:schemeClr val="bg2">
                    <a:lumMod val="75000"/>
                  </a:schemeClr>
                </a:solidFill>
              </a:rPr>
              <a:t>- removed stop words</a:t>
            </a:r>
          </a:p>
          <a:p>
            <a:r>
              <a:rPr lang="en-US" sz="1200" dirty="0">
                <a:solidFill>
                  <a:schemeClr val="bg2">
                    <a:lumMod val="75000"/>
                  </a:schemeClr>
                </a:solidFill>
              </a:rPr>
              <a:t>- removed punctuation</a:t>
            </a:r>
          </a:p>
          <a:p>
            <a:r>
              <a:rPr lang="en-US" sz="1200" dirty="0">
                <a:solidFill>
                  <a:schemeClr val="bg2">
                    <a:lumMod val="75000"/>
                  </a:schemeClr>
                </a:solidFill>
              </a:rPr>
              <a:t>- tokenized words</a:t>
            </a:r>
          </a:p>
          <a:p>
            <a:r>
              <a:rPr lang="en-US" sz="1200" dirty="0">
                <a:solidFill>
                  <a:schemeClr val="bg2">
                    <a:lumMod val="75000"/>
                  </a:schemeClr>
                </a:solidFill>
              </a:rPr>
              <a:t>- normalized words</a:t>
            </a:r>
          </a:p>
          <a:p>
            <a:endParaRPr lang="en-US" sz="1200" dirty="0">
              <a:solidFill>
                <a:schemeClr val="bg2">
                  <a:lumMod val="75000"/>
                </a:schemeClr>
              </a:solidFill>
            </a:endParaRPr>
          </a:p>
          <a:p>
            <a:endParaRPr lang="en-US" sz="1200" dirty="0">
              <a:solidFill>
                <a:schemeClr val="bg2">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4123367" y="2114200"/>
            <a:ext cx="4894204" cy="1811897"/>
          </a:xfrm>
          <a:prstGeom prst="rect">
            <a:avLst/>
          </a:prstGeom>
        </p:spPr>
        <p:txBody>
          <a:bodyPr spcFirstLastPara="1" wrap="square" lIns="91425" tIns="91425" rIns="91425" bIns="91425" anchor="t" anchorCtr="0">
            <a:noAutofit/>
          </a:bodyPr>
          <a:lstStyle/>
          <a:p>
            <a:r>
              <a:rPr lang="en-US" dirty="0"/>
              <a:t>Data</a:t>
            </a: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172" name="Google Shape;1172;p35"/>
          <p:cNvGrpSpPr/>
          <p:nvPr/>
        </p:nvGrpSpPr>
        <p:grpSpPr>
          <a:xfrm>
            <a:off x="354561" y="1052456"/>
            <a:ext cx="3151634" cy="4488196"/>
            <a:chOff x="1975325" y="1162100"/>
            <a:chExt cx="2546775" cy="3626825"/>
          </a:xfrm>
        </p:grpSpPr>
        <p:sp>
          <p:nvSpPr>
            <p:cNvPr id="1173" name="Google Shape;1173;p35"/>
            <p:cNvSpPr/>
            <p:nvPr/>
          </p:nvSpPr>
          <p:spPr>
            <a:xfrm>
              <a:off x="2439575" y="1162100"/>
              <a:ext cx="1120750" cy="1037225"/>
            </a:xfrm>
            <a:custGeom>
              <a:avLst/>
              <a:gdLst/>
              <a:ahLst/>
              <a:cxnLst/>
              <a:rect l="l" t="t" r="r" b="b"/>
              <a:pathLst>
                <a:path w="44830" h="41489" extrusionOk="0">
                  <a:moveTo>
                    <a:pt x="14640" y="0"/>
                  </a:moveTo>
                  <a:cubicBezTo>
                    <a:pt x="14338" y="0"/>
                    <a:pt x="14040" y="85"/>
                    <a:pt x="13802" y="259"/>
                  </a:cubicBezTo>
                  <a:cubicBezTo>
                    <a:pt x="13200" y="735"/>
                    <a:pt x="13200" y="1638"/>
                    <a:pt x="13401" y="2339"/>
                  </a:cubicBezTo>
                  <a:cubicBezTo>
                    <a:pt x="13701" y="3367"/>
                    <a:pt x="14328" y="4269"/>
                    <a:pt x="15155" y="4921"/>
                  </a:cubicBezTo>
                  <a:cubicBezTo>
                    <a:pt x="14167" y="4352"/>
                    <a:pt x="12964" y="4078"/>
                    <a:pt x="11771" y="4078"/>
                  </a:cubicBezTo>
                  <a:cubicBezTo>
                    <a:pt x="10967" y="4078"/>
                    <a:pt x="10167" y="4203"/>
                    <a:pt x="9441" y="4445"/>
                  </a:cubicBezTo>
                  <a:cubicBezTo>
                    <a:pt x="8589" y="4745"/>
                    <a:pt x="7737" y="5247"/>
                    <a:pt x="7461" y="6099"/>
                  </a:cubicBezTo>
                  <a:cubicBezTo>
                    <a:pt x="7235" y="6725"/>
                    <a:pt x="7511" y="7502"/>
                    <a:pt x="8012" y="7853"/>
                  </a:cubicBezTo>
                  <a:cubicBezTo>
                    <a:pt x="7932" y="7844"/>
                    <a:pt x="7851" y="7840"/>
                    <a:pt x="7769" y="7840"/>
                  </a:cubicBezTo>
                  <a:cubicBezTo>
                    <a:pt x="6254" y="7840"/>
                    <a:pt x="4410" y="9334"/>
                    <a:pt x="4077" y="10761"/>
                  </a:cubicBezTo>
                  <a:cubicBezTo>
                    <a:pt x="3676" y="12490"/>
                    <a:pt x="4654" y="14319"/>
                    <a:pt x="6057" y="15372"/>
                  </a:cubicBezTo>
                  <a:cubicBezTo>
                    <a:pt x="5105" y="15648"/>
                    <a:pt x="4128" y="15923"/>
                    <a:pt x="3351" y="16550"/>
                  </a:cubicBezTo>
                  <a:cubicBezTo>
                    <a:pt x="2599" y="17177"/>
                    <a:pt x="2097" y="18254"/>
                    <a:pt x="2473" y="19182"/>
                  </a:cubicBezTo>
                  <a:cubicBezTo>
                    <a:pt x="2624" y="19608"/>
                    <a:pt x="2975" y="19984"/>
                    <a:pt x="3075" y="20410"/>
                  </a:cubicBezTo>
                  <a:cubicBezTo>
                    <a:pt x="3275" y="21187"/>
                    <a:pt x="2799" y="21964"/>
                    <a:pt x="2248" y="22540"/>
                  </a:cubicBezTo>
                  <a:cubicBezTo>
                    <a:pt x="1696" y="23091"/>
                    <a:pt x="1020" y="23593"/>
                    <a:pt x="694" y="24294"/>
                  </a:cubicBezTo>
                  <a:cubicBezTo>
                    <a:pt x="1" y="25730"/>
                    <a:pt x="1238" y="27654"/>
                    <a:pt x="2814" y="27654"/>
                  </a:cubicBezTo>
                  <a:cubicBezTo>
                    <a:pt x="2834" y="27654"/>
                    <a:pt x="2854" y="27654"/>
                    <a:pt x="2874" y="27653"/>
                  </a:cubicBezTo>
                  <a:lnTo>
                    <a:pt x="3626" y="27628"/>
                  </a:lnTo>
                  <a:lnTo>
                    <a:pt x="3626" y="27628"/>
                  </a:lnTo>
                  <a:cubicBezTo>
                    <a:pt x="3100" y="28179"/>
                    <a:pt x="2699" y="28856"/>
                    <a:pt x="2498" y="29608"/>
                  </a:cubicBezTo>
                  <a:cubicBezTo>
                    <a:pt x="2398" y="30009"/>
                    <a:pt x="2348" y="30460"/>
                    <a:pt x="2498" y="30861"/>
                  </a:cubicBezTo>
                  <a:cubicBezTo>
                    <a:pt x="2649" y="31262"/>
                    <a:pt x="3025" y="31613"/>
                    <a:pt x="3451" y="31613"/>
                  </a:cubicBezTo>
                  <a:cubicBezTo>
                    <a:pt x="4346" y="31613"/>
                    <a:pt x="4844" y="30329"/>
                    <a:pt x="5688" y="30329"/>
                  </a:cubicBezTo>
                  <a:cubicBezTo>
                    <a:pt x="5719" y="30329"/>
                    <a:pt x="5750" y="30331"/>
                    <a:pt x="5782" y="30335"/>
                  </a:cubicBezTo>
                  <a:cubicBezTo>
                    <a:pt x="5230" y="31011"/>
                    <a:pt x="4579" y="31713"/>
                    <a:pt x="4303" y="32540"/>
                  </a:cubicBezTo>
                  <a:cubicBezTo>
                    <a:pt x="4027" y="33392"/>
                    <a:pt x="4153" y="34395"/>
                    <a:pt x="4804" y="34996"/>
                  </a:cubicBezTo>
                  <a:cubicBezTo>
                    <a:pt x="5068" y="35230"/>
                    <a:pt x="5431" y="35344"/>
                    <a:pt x="5789" y="35344"/>
                  </a:cubicBezTo>
                  <a:cubicBezTo>
                    <a:pt x="6315" y="35344"/>
                    <a:pt x="6831" y="35098"/>
                    <a:pt x="7010" y="34620"/>
                  </a:cubicBezTo>
                  <a:cubicBezTo>
                    <a:pt x="7486" y="35422"/>
                    <a:pt x="7386" y="36425"/>
                    <a:pt x="7536" y="37352"/>
                  </a:cubicBezTo>
                  <a:cubicBezTo>
                    <a:pt x="7658" y="38258"/>
                    <a:pt x="8283" y="39259"/>
                    <a:pt x="9175" y="39259"/>
                  </a:cubicBezTo>
                  <a:cubicBezTo>
                    <a:pt x="9197" y="39259"/>
                    <a:pt x="9218" y="39258"/>
                    <a:pt x="9240" y="39257"/>
                  </a:cubicBezTo>
                  <a:cubicBezTo>
                    <a:pt x="9620" y="39233"/>
                    <a:pt x="9955" y="39029"/>
                    <a:pt x="10330" y="39029"/>
                  </a:cubicBezTo>
                  <a:cubicBezTo>
                    <a:pt x="10351" y="39029"/>
                    <a:pt x="10372" y="39030"/>
                    <a:pt x="10393" y="39031"/>
                  </a:cubicBezTo>
                  <a:cubicBezTo>
                    <a:pt x="11496" y="39056"/>
                    <a:pt x="11722" y="40686"/>
                    <a:pt x="12649" y="41262"/>
                  </a:cubicBezTo>
                  <a:cubicBezTo>
                    <a:pt x="12920" y="41425"/>
                    <a:pt x="13220" y="41489"/>
                    <a:pt x="13527" y="41489"/>
                  </a:cubicBezTo>
                  <a:cubicBezTo>
                    <a:pt x="13930" y="41489"/>
                    <a:pt x="14345" y="41379"/>
                    <a:pt x="14729" y="41237"/>
                  </a:cubicBezTo>
                  <a:cubicBezTo>
                    <a:pt x="15381" y="40986"/>
                    <a:pt x="16057" y="40610"/>
                    <a:pt x="16759" y="40610"/>
                  </a:cubicBezTo>
                  <a:cubicBezTo>
                    <a:pt x="16786" y="40609"/>
                    <a:pt x="16813" y="40609"/>
                    <a:pt x="16839" y="40609"/>
                  </a:cubicBezTo>
                  <a:cubicBezTo>
                    <a:pt x="17534" y="40609"/>
                    <a:pt x="18164" y="40916"/>
                    <a:pt x="18864" y="41036"/>
                  </a:cubicBezTo>
                  <a:cubicBezTo>
                    <a:pt x="18969" y="41051"/>
                    <a:pt x="19078" y="41059"/>
                    <a:pt x="19188" y="41059"/>
                  </a:cubicBezTo>
                  <a:cubicBezTo>
                    <a:pt x="19813" y="41059"/>
                    <a:pt x="20473" y="40810"/>
                    <a:pt x="20644" y="40234"/>
                  </a:cubicBezTo>
                  <a:cubicBezTo>
                    <a:pt x="21947" y="35848"/>
                    <a:pt x="20318" y="31337"/>
                    <a:pt x="17837" y="27202"/>
                  </a:cubicBezTo>
                  <a:lnTo>
                    <a:pt x="38088" y="26625"/>
                  </a:lnTo>
                  <a:lnTo>
                    <a:pt x="36709" y="30961"/>
                  </a:lnTo>
                  <a:cubicBezTo>
                    <a:pt x="37368" y="31832"/>
                    <a:pt x="38470" y="32372"/>
                    <a:pt x="39556" y="32372"/>
                  </a:cubicBezTo>
                  <a:cubicBezTo>
                    <a:pt x="39627" y="32372"/>
                    <a:pt x="39697" y="32369"/>
                    <a:pt x="39767" y="32365"/>
                  </a:cubicBezTo>
                  <a:cubicBezTo>
                    <a:pt x="40017" y="32340"/>
                    <a:pt x="40243" y="32315"/>
                    <a:pt x="40443" y="32164"/>
                  </a:cubicBezTo>
                  <a:cubicBezTo>
                    <a:pt x="40845" y="31863"/>
                    <a:pt x="40845" y="31262"/>
                    <a:pt x="40694" y="30761"/>
                  </a:cubicBezTo>
                  <a:cubicBezTo>
                    <a:pt x="40469" y="30084"/>
                    <a:pt x="40168" y="29633"/>
                    <a:pt x="39616" y="29182"/>
                  </a:cubicBezTo>
                  <a:cubicBezTo>
                    <a:pt x="39813" y="29018"/>
                    <a:pt x="40048" y="28959"/>
                    <a:pt x="40298" y="28959"/>
                  </a:cubicBezTo>
                  <a:cubicBezTo>
                    <a:pt x="40621" y="28959"/>
                    <a:pt x="40970" y="29058"/>
                    <a:pt x="41296" y="29157"/>
                  </a:cubicBezTo>
                  <a:cubicBezTo>
                    <a:pt x="41554" y="29239"/>
                    <a:pt x="41846" y="29305"/>
                    <a:pt x="42122" y="29305"/>
                  </a:cubicBezTo>
                  <a:cubicBezTo>
                    <a:pt x="42434" y="29305"/>
                    <a:pt x="42725" y="29221"/>
                    <a:pt x="42925" y="28981"/>
                  </a:cubicBezTo>
                  <a:cubicBezTo>
                    <a:pt x="43125" y="28706"/>
                    <a:pt x="43150" y="28330"/>
                    <a:pt x="43050" y="28004"/>
                  </a:cubicBezTo>
                  <a:cubicBezTo>
                    <a:pt x="42950" y="27678"/>
                    <a:pt x="42724" y="27402"/>
                    <a:pt x="42524" y="27152"/>
                  </a:cubicBezTo>
                  <a:cubicBezTo>
                    <a:pt x="42373" y="26976"/>
                    <a:pt x="42198" y="26826"/>
                    <a:pt x="42048" y="26650"/>
                  </a:cubicBezTo>
                  <a:cubicBezTo>
                    <a:pt x="42123" y="26650"/>
                    <a:pt x="42223" y="26650"/>
                    <a:pt x="42298" y="26625"/>
                  </a:cubicBezTo>
                  <a:cubicBezTo>
                    <a:pt x="43050" y="26475"/>
                    <a:pt x="43777" y="25974"/>
                    <a:pt x="44002" y="25247"/>
                  </a:cubicBezTo>
                  <a:cubicBezTo>
                    <a:pt x="44228" y="24495"/>
                    <a:pt x="43877" y="23668"/>
                    <a:pt x="43426" y="23016"/>
                  </a:cubicBezTo>
                  <a:cubicBezTo>
                    <a:pt x="43000" y="22365"/>
                    <a:pt x="42423" y="21763"/>
                    <a:pt x="42173" y="20986"/>
                  </a:cubicBezTo>
                  <a:lnTo>
                    <a:pt x="42173" y="20986"/>
                  </a:lnTo>
                  <a:cubicBezTo>
                    <a:pt x="42270" y="21007"/>
                    <a:pt x="42367" y="21016"/>
                    <a:pt x="42464" y="21016"/>
                  </a:cubicBezTo>
                  <a:cubicBezTo>
                    <a:pt x="43311" y="21016"/>
                    <a:pt x="44093" y="20262"/>
                    <a:pt x="44228" y="19407"/>
                  </a:cubicBezTo>
                  <a:cubicBezTo>
                    <a:pt x="44403" y="18455"/>
                    <a:pt x="43952" y="17477"/>
                    <a:pt x="43301" y="16801"/>
                  </a:cubicBezTo>
                  <a:cubicBezTo>
                    <a:pt x="42624" y="16099"/>
                    <a:pt x="41747" y="15648"/>
                    <a:pt x="40895" y="15197"/>
                  </a:cubicBezTo>
                  <a:cubicBezTo>
                    <a:pt x="41396" y="14871"/>
                    <a:pt x="41997" y="14771"/>
                    <a:pt x="42574" y="14620"/>
                  </a:cubicBezTo>
                  <a:cubicBezTo>
                    <a:pt x="43175" y="14470"/>
                    <a:pt x="43752" y="14294"/>
                    <a:pt x="44178" y="13868"/>
                  </a:cubicBezTo>
                  <a:cubicBezTo>
                    <a:pt x="44629" y="13442"/>
                    <a:pt x="44829" y="12741"/>
                    <a:pt x="44504" y="12239"/>
                  </a:cubicBezTo>
                  <a:cubicBezTo>
                    <a:pt x="44238" y="11791"/>
                    <a:pt x="43709" y="11662"/>
                    <a:pt x="43157" y="11662"/>
                  </a:cubicBezTo>
                  <a:cubicBezTo>
                    <a:pt x="42874" y="11662"/>
                    <a:pt x="42586" y="11696"/>
                    <a:pt x="42323" y="11738"/>
                  </a:cubicBezTo>
                  <a:cubicBezTo>
                    <a:pt x="41296" y="11888"/>
                    <a:pt x="40293" y="12039"/>
                    <a:pt x="39266" y="12214"/>
                  </a:cubicBezTo>
                  <a:cubicBezTo>
                    <a:pt x="39065" y="11788"/>
                    <a:pt x="39391" y="11287"/>
                    <a:pt x="39792" y="11011"/>
                  </a:cubicBezTo>
                  <a:cubicBezTo>
                    <a:pt x="40168" y="10735"/>
                    <a:pt x="40644" y="10535"/>
                    <a:pt x="40920" y="10159"/>
                  </a:cubicBezTo>
                  <a:cubicBezTo>
                    <a:pt x="41346" y="9583"/>
                    <a:pt x="41145" y="8680"/>
                    <a:pt x="40594" y="8204"/>
                  </a:cubicBezTo>
                  <a:cubicBezTo>
                    <a:pt x="40119" y="7752"/>
                    <a:pt x="39461" y="7382"/>
                    <a:pt x="38804" y="7332"/>
                  </a:cubicBezTo>
                  <a:lnTo>
                    <a:pt x="38804" y="7332"/>
                  </a:lnTo>
                  <a:cubicBezTo>
                    <a:pt x="39490" y="7273"/>
                    <a:pt x="40061" y="6528"/>
                    <a:pt x="39992" y="5823"/>
                  </a:cubicBezTo>
                  <a:cubicBezTo>
                    <a:pt x="39942" y="5021"/>
                    <a:pt x="39316" y="4370"/>
                    <a:pt x="38589" y="4069"/>
                  </a:cubicBezTo>
                  <a:cubicBezTo>
                    <a:pt x="37862" y="3743"/>
                    <a:pt x="37060" y="3718"/>
                    <a:pt x="36258" y="3718"/>
                  </a:cubicBezTo>
                  <a:cubicBezTo>
                    <a:pt x="35481" y="3693"/>
                    <a:pt x="34679" y="3718"/>
                    <a:pt x="33927" y="3467"/>
                  </a:cubicBezTo>
                  <a:cubicBezTo>
                    <a:pt x="34378" y="2590"/>
                    <a:pt x="33777" y="1437"/>
                    <a:pt x="32875" y="1061"/>
                  </a:cubicBezTo>
                  <a:cubicBezTo>
                    <a:pt x="32533" y="910"/>
                    <a:pt x="32167" y="844"/>
                    <a:pt x="31795" y="844"/>
                  </a:cubicBezTo>
                  <a:cubicBezTo>
                    <a:pt x="31183" y="844"/>
                    <a:pt x="30554" y="1022"/>
                    <a:pt x="29992" y="1287"/>
                  </a:cubicBezTo>
                  <a:cubicBezTo>
                    <a:pt x="28965" y="1763"/>
                    <a:pt x="27712" y="2565"/>
                    <a:pt x="27035" y="3492"/>
                  </a:cubicBezTo>
                  <a:cubicBezTo>
                    <a:pt x="26784" y="2816"/>
                    <a:pt x="26133" y="2339"/>
                    <a:pt x="25406" y="2314"/>
                  </a:cubicBezTo>
                  <a:cubicBezTo>
                    <a:pt x="25387" y="2314"/>
                    <a:pt x="25369" y="2313"/>
                    <a:pt x="25350" y="2313"/>
                  </a:cubicBezTo>
                  <a:cubicBezTo>
                    <a:pt x="24667" y="2313"/>
                    <a:pt x="23995" y="2758"/>
                    <a:pt x="23727" y="3392"/>
                  </a:cubicBezTo>
                  <a:cubicBezTo>
                    <a:pt x="23451" y="2365"/>
                    <a:pt x="22824" y="1437"/>
                    <a:pt x="21847" y="986"/>
                  </a:cubicBezTo>
                  <a:cubicBezTo>
                    <a:pt x="21570" y="841"/>
                    <a:pt x="21243" y="746"/>
                    <a:pt x="20924" y="746"/>
                  </a:cubicBezTo>
                  <a:cubicBezTo>
                    <a:pt x="20694" y="746"/>
                    <a:pt x="20468" y="795"/>
                    <a:pt x="20268" y="911"/>
                  </a:cubicBezTo>
                  <a:cubicBezTo>
                    <a:pt x="19641" y="1312"/>
                    <a:pt x="19566" y="2189"/>
                    <a:pt x="19742" y="2891"/>
                  </a:cubicBezTo>
                  <a:cubicBezTo>
                    <a:pt x="19892" y="3618"/>
                    <a:pt x="20243" y="4294"/>
                    <a:pt x="20193" y="5021"/>
                  </a:cubicBezTo>
                  <a:cubicBezTo>
                    <a:pt x="19265" y="3467"/>
                    <a:pt x="17812" y="1964"/>
                    <a:pt x="16383" y="811"/>
                  </a:cubicBezTo>
                  <a:cubicBezTo>
                    <a:pt x="16007" y="510"/>
                    <a:pt x="15606" y="234"/>
                    <a:pt x="15155" y="84"/>
                  </a:cubicBezTo>
                  <a:cubicBezTo>
                    <a:pt x="14990" y="29"/>
                    <a:pt x="14814" y="0"/>
                    <a:pt x="14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2241600" y="3597775"/>
              <a:ext cx="1526350" cy="1191150"/>
            </a:xfrm>
            <a:custGeom>
              <a:avLst/>
              <a:gdLst/>
              <a:ahLst/>
              <a:cxnLst/>
              <a:rect l="l" t="t" r="r" b="b"/>
              <a:pathLst>
                <a:path w="61054" h="47646" extrusionOk="0">
                  <a:moveTo>
                    <a:pt x="13836" y="1"/>
                  </a:moveTo>
                  <a:cubicBezTo>
                    <a:pt x="3485" y="17319"/>
                    <a:pt x="1" y="47645"/>
                    <a:pt x="1" y="47645"/>
                  </a:cubicBezTo>
                  <a:lnTo>
                    <a:pt x="58297" y="47645"/>
                  </a:lnTo>
                  <a:cubicBezTo>
                    <a:pt x="61054" y="12507"/>
                    <a:pt x="48397" y="1"/>
                    <a:pt x="48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2814675" y="3628450"/>
              <a:ext cx="691125" cy="344850"/>
            </a:xfrm>
            <a:custGeom>
              <a:avLst/>
              <a:gdLst/>
              <a:ahLst/>
              <a:cxnLst/>
              <a:rect l="l" t="t" r="r" b="b"/>
              <a:pathLst>
                <a:path w="27645" h="13794" extrusionOk="0">
                  <a:moveTo>
                    <a:pt x="17921" y="1480"/>
                  </a:moveTo>
                  <a:cubicBezTo>
                    <a:pt x="17795" y="5215"/>
                    <a:pt x="17820" y="8949"/>
                    <a:pt x="17996" y="12684"/>
                  </a:cubicBezTo>
                  <a:cubicBezTo>
                    <a:pt x="17344" y="12383"/>
                    <a:pt x="17294" y="11029"/>
                    <a:pt x="17244" y="10503"/>
                  </a:cubicBezTo>
                  <a:cubicBezTo>
                    <a:pt x="17169" y="9526"/>
                    <a:pt x="17069" y="8548"/>
                    <a:pt x="16993" y="7596"/>
                  </a:cubicBezTo>
                  <a:cubicBezTo>
                    <a:pt x="16818" y="5566"/>
                    <a:pt x="16642" y="3561"/>
                    <a:pt x="16442" y="1556"/>
                  </a:cubicBezTo>
                  <a:cubicBezTo>
                    <a:pt x="16442" y="1531"/>
                    <a:pt x="16442" y="1531"/>
                    <a:pt x="16417" y="1506"/>
                  </a:cubicBezTo>
                  <a:cubicBezTo>
                    <a:pt x="16918" y="1506"/>
                    <a:pt x="17419" y="1480"/>
                    <a:pt x="17921" y="1480"/>
                  </a:cubicBezTo>
                  <a:close/>
                  <a:moveTo>
                    <a:pt x="26940" y="0"/>
                  </a:moveTo>
                  <a:cubicBezTo>
                    <a:pt x="26925" y="0"/>
                    <a:pt x="26909" y="1"/>
                    <a:pt x="26893" y="2"/>
                  </a:cubicBezTo>
                  <a:cubicBezTo>
                    <a:pt x="22482" y="303"/>
                    <a:pt x="18071" y="578"/>
                    <a:pt x="13660" y="653"/>
                  </a:cubicBezTo>
                  <a:cubicBezTo>
                    <a:pt x="12773" y="663"/>
                    <a:pt x="11887" y="668"/>
                    <a:pt x="11001" y="668"/>
                  </a:cubicBezTo>
                  <a:cubicBezTo>
                    <a:pt x="7459" y="668"/>
                    <a:pt x="3931" y="588"/>
                    <a:pt x="402" y="428"/>
                  </a:cubicBezTo>
                  <a:cubicBezTo>
                    <a:pt x="394" y="427"/>
                    <a:pt x="386" y="427"/>
                    <a:pt x="378" y="427"/>
                  </a:cubicBezTo>
                  <a:cubicBezTo>
                    <a:pt x="1" y="427"/>
                    <a:pt x="9" y="1005"/>
                    <a:pt x="402" y="1054"/>
                  </a:cubicBezTo>
                  <a:cubicBezTo>
                    <a:pt x="4813" y="1355"/>
                    <a:pt x="9224" y="1506"/>
                    <a:pt x="13660" y="1506"/>
                  </a:cubicBezTo>
                  <a:lnTo>
                    <a:pt x="15439" y="1506"/>
                  </a:lnTo>
                  <a:cubicBezTo>
                    <a:pt x="15439" y="1531"/>
                    <a:pt x="15414" y="1531"/>
                    <a:pt x="15439" y="1556"/>
                  </a:cubicBezTo>
                  <a:cubicBezTo>
                    <a:pt x="15615" y="4087"/>
                    <a:pt x="15840" y="6618"/>
                    <a:pt x="16066" y="9150"/>
                  </a:cubicBezTo>
                  <a:cubicBezTo>
                    <a:pt x="16182" y="10617"/>
                    <a:pt x="16147" y="13794"/>
                    <a:pt x="18173" y="13794"/>
                  </a:cubicBezTo>
                  <a:cubicBezTo>
                    <a:pt x="18327" y="13794"/>
                    <a:pt x="18493" y="13775"/>
                    <a:pt x="18673" y="13736"/>
                  </a:cubicBezTo>
                  <a:cubicBezTo>
                    <a:pt x="18898" y="13711"/>
                    <a:pt x="19099" y="13460"/>
                    <a:pt x="19074" y="13235"/>
                  </a:cubicBezTo>
                  <a:cubicBezTo>
                    <a:pt x="18798" y="9325"/>
                    <a:pt x="18698" y="5390"/>
                    <a:pt x="18698" y="1480"/>
                  </a:cubicBezTo>
                  <a:cubicBezTo>
                    <a:pt x="21455" y="1430"/>
                    <a:pt x="24186" y="1330"/>
                    <a:pt x="26893" y="1155"/>
                  </a:cubicBezTo>
                  <a:cubicBezTo>
                    <a:pt x="27629" y="1106"/>
                    <a:pt x="27645" y="0"/>
                    <a:pt x="26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3237000" y="4135525"/>
              <a:ext cx="126575" cy="653400"/>
            </a:xfrm>
            <a:custGeom>
              <a:avLst/>
              <a:gdLst/>
              <a:ahLst/>
              <a:cxnLst/>
              <a:rect l="l" t="t" r="r" b="b"/>
              <a:pathLst>
                <a:path w="5063" h="26136" extrusionOk="0">
                  <a:moveTo>
                    <a:pt x="842" y="0"/>
                  </a:moveTo>
                  <a:cubicBezTo>
                    <a:pt x="582" y="0"/>
                    <a:pt x="387" y="712"/>
                    <a:pt x="301" y="2350"/>
                  </a:cubicBezTo>
                  <a:cubicBezTo>
                    <a:pt x="125" y="5609"/>
                    <a:pt x="100" y="8867"/>
                    <a:pt x="50" y="12125"/>
                  </a:cubicBezTo>
                  <a:cubicBezTo>
                    <a:pt x="0" y="15208"/>
                    <a:pt x="75" y="23077"/>
                    <a:pt x="100" y="26135"/>
                  </a:cubicBezTo>
                  <a:lnTo>
                    <a:pt x="5063" y="26135"/>
                  </a:lnTo>
                  <a:cubicBezTo>
                    <a:pt x="5038" y="26035"/>
                    <a:pt x="5038" y="25960"/>
                    <a:pt x="5038" y="25859"/>
                  </a:cubicBezTo>
                  <a:cubicBezTo>
                    <a:pt x="4812" y="23729"/>
                    <a:pt x="4587" y="16787"/>
                    <a:pt x="4286" y="14681"/>
                  </a:cubicBezTo>
                  <a:cubicBezTo>
                    <a:pt x="3684" y="10421"/>
                    <a:pt x="2957" y="6185"/>
                    <a:pt x="1805" y="2050"/>
                  </a:cubicBezTo>
                  <a:cubicBezTo>
                    <a:pt x="1448" y="762"/>
                    <a:pt x="1110"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1975325" y="3125350"/>
              <a:ext cx="1035125" cy="1591500"/>
            </a:xfrm>
            <a:custGeom>
              <a:avLst/>
              <a:gdLst/>
              <a:ahLst/>
              <a:cxnLst/>
              <a:rect l="l" t="t" r="r" b="b"/>
              <a:pathLst>
                <a:path w="41405" h="63660" extrusionOk="0">
                  <a:moveTo>
                    <a:pt x="19148" y="0"/>
                  </a:moveTo>
                  <a:cubicBezTo>
                    <a:pt x="19148" y="0"/>
                    <a:pt x="11128" y="34938"/>
                    <a:pt x="0" y="61128"/>
                  </a:cubicBezTo>
                  <a:cubicBezTo>
                    <a:pt x="3151" y="62241"/>
                    <a:pt x="6192" y="62514"/>
                    <a:pt x="9330" y="62514"/>
                  </a:cubicBezTo>
                  <a:cubicBezTo>
                    <a:pt x="12372" y="62514"/>
                    <a:pt x="15506" y="62257"/>
                    <a:pt x="18920" y="62257"/>
                  </a:cubicBezTo>
                  <a:cubicBezTo>
                    <a:pt x="22459" y="62257"/>
                    <a:pt x="26300" y="62534"/>
                    <a:pt x="30652" y="63660"/>
                  </a:cubicBezTo>
                  <a:cubicBezTo>
                    <a:pt x="30652" y="63660"/>
                    <a:pt x="41404" y="38071"/>
                    <a:pt x="37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3316575" y="2199275"/>
              <a:ext cx="867175" cy="1340250"/>
            </a:xfrm>
            <a:custGeom>
              <a:avLst/>
              <a:gdLst/>
              <a:ahLst/>
              <a:cxnLst/>
              <a:rect l="l" t="t" r="r" b="b"/>
              <a:pathLst>
                <a:path w="34687" h="53610" extrusionOk="0">
                  <a:moveTo>
                    <a:pt x="7394" y="1"/>
                  </a:moveTo>
                  <a:lnTo>
                    <a:pt x="0" y="28347"/>
                  </a:lnTo>
                  <a:cubicBezTo>
                    <a:pt x="0" y="28347"/>
                    <a:pt x="18747" y="50753"/>
                    <a:pt x="32331" y="53610"/>
                  </a:cubicBezTo>
                  <a:lnTo>
                    <a:pt x="34687" y="32432"/>
                  </a:lnTo>
                  <a:cubicBezTo>
                    <a:pt x="34687" y="32432"/>
                    <a:pt x="13584" y="4737"/>
                    <a:pt x="7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3847275" y="2197400"/>
              <a:ext cx="674825" cy="1342125"/>
            </a:xfrm>
            <a:custGeom>
              <a:avLst/>
              <a:gdLst/>
              <a:ahLst/>
              <a:cxnLst/>
              <a:rect l="l" t="t" r="r" b="b"/>
              <a:pathLst>
                <a:path w="26993" h="53685" extrusionOk="0">
                  <a:moveTo>
                    <a:pt x="13860" y="0"/>
                  </a:moveTo>
                  <a:lnTo>
                    <a:pt x="0" y="30527"/>
                  </a:lnTo>
                  <a:lnTo>
                    <a:pt x="11103" y="53685"/>
                  </a:lnTo>
                  <a:cubicBezTo>
                    <a:pt x="17519" y="42507"/>
                    <a:pt x="24712" y="22958"/>
                    <a:pt x="26993" y="7920"/>
                  </a:cubicBezTo>
                  <a:lnTo>
                    <a:pt x="13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3843500" y="2718300"/>
              <a:ext cx="152800" cy="504950"/>
            </a:xfrm>
            <a:custGeom>
              <a:avLst/>
              <a:gdLst/>
              <a:ahLst/>
              <a:cxnLst/>
              <a:rect l="l" t="t" r="r" b="b"/>
              <a:pathLst>
                <a:path w="6112" h="20198" extrusionOk="0">
                  <a:moveTo>
                    <a:pt x="4359" y="1"/>
                  </a:moveTo>
                  <a:cubicBezTo>
                    <a:pt x="4135" y="1"/>
                    <a:pt x="3899" y="151"/>
                    <a:pt x="3861" y="443"/>
                  </a:cubicBezTo>
                  <a:cubicBezTo>
                    <a:pt x="3861" y="468"/>
                    <a:pt x="3861" y="493"/>
                    <a:pt x="3861" y="543"/>
                  </a:cubicBezTo>
                  <a:cubicBezTo>
                    <a:pt x="3735" y="543"/>
                    <a:pt x="3610" y="618"/>
                    <a:pt x="3560" y="768"/>
                  </a:cubicBezTo>
                  <a:cubicBezTo>
                    <a:pt x="3109" y="2097"/>
                    <a:pt x="2658" y="3450"/>
                    <a:pt x="2282" y="4829"/>
                  </a:cubicBezTo>
                  <a:cubicBezTo>
                    <a:pt x="1630" y="7260"/>
                    <a:pt x="1129" y="9741"/>
                    <a:pt x="753" y="12222"/>
                  </a:cubicBezTo>
                  <a:cubicBezTo>
                    <a:pt x="552" y="13475"/>
                    <a:pt x="402" y="14728"/>
                    <a:pt x="302" y="15957"/>
                  </a:cubicBezTo>
                  <a:cubicBezTo>
                    <a:pt x="226" y="16608"/>
                    <a:pt x="176" y="17235"/>
                    <a:pt x="126" y="17861"/>
                  </a:cubicBezTo>
                  <a:cubicBezTo>
                    <a:pt x="101" y="18488"/>
                    <a:pt x="1" y="19140"/>
                    <a:pt x="51" y="19766"/>
                  </a:cubicBezTo>
                  <a:cubicBezTo>
                    <a:pt x="79" y="20033"/>
                    <a:pt x="320" y="20198"/>
                    <a:pt x="544" y="20198"/>
                  </a:cubicBezTo>
                  <a:cubicBezTo>
                    <a:pt x="720" y="20198"/>
                    <a:pt x="884" y="20097"/>
                    <a:pt x="928" y="19866"/>
                  </a:cubicBezTo>
                  <a:cubicBezTo>
                    <a:pt x="1028" y="19190"/>
                    <a:pt x="1028" y="18463"/>
                    <a:pt x="1079" y="17761"/>
                  </a:cubicBezTo>
                  <a:cubicBezTo>
                    <a:pt x="1129" y="17034"/>
                    <a:pt x="1179" y="16332"/>
                    <a:pt x="1254" y="15631"/>
                  </a:cubicBezTo>
                  <a:cubicBezTo>
                    <a:pt x="1705" y="11144"/>
                    <a:pt x="2582" y="6683"/>
                    <a:pt x="3810" y="2347"/>
                  </a:cubicBezTo>
                  <a:cubicBezTo>
                    <a:pt x="3810" y="2849"/>
                    <a:pt x="3810" y="3375"/>
                    <a:pt x="3835" y="3901"/>
                  </a:cubicBezTo>
                  <a:cubicBezTo>
                    <a:pt x="3886" y="5004"/>
                    <a:pt x="3961" y="6132"/>
                    <a:pt x="4111" y="7235"/>
                  </a:cubicBezTo>
                  <a:cubicBezTo>
                    <a:pt x="4437" y="9465"/>
                    <a:pt x="4913" y="11696"/>
                    <a:pt x="5590" y="13851"/>
                  </a:cubicBezTo>
                  <a:cubicBezTo>
                    <a:pt x="5630" y="13972"/>
                    <a:pt x="5726" y="14024"/>
                    <a:pt x="5822" y="14024"/>
                  </a:cubicBezTo>
                  <a:cubicBezTo>
                    <a:pt x="5967" y="14024"/>
                    <a:pt x="6111" y="13906"/>
                    <a:pt x="6066" y="13726"/>
                  </a:cubicBezTo>
                  <a:cubicBezTo>
                    <a:pt x="5540" y="11571"/>
                    <a:pt x="5139" y="9340"/>
                    <a:pt x="4963" y="7109"/>
                  </a:cubicBezTo>
                  <a:cubicBezTo>
                    <a:pt x="4863" y="6007"/>
                    <a:pt x="4788" y="4904"/>
                    <a:pt x="4763" y="3776"/>
                  </a:cubicBezTo>
                  <a:cubicBezTo>
                    <a:pt x="4738" y="2673"/>
                    <a:pt x="4788" y="1545"/>
                    <a:pt x="4788" y="443"/>
                  </a:cubicBezTo>
                  <a:cubicBezTo>
                    <a:pt x="4788" y="145"/>
                    <a:pt x="4579" y="1"/>
                    <a:pt x="4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2050275" y="2454300"/>
              <a:ext cx="704900" cy="1461800"/>
            </a:xfrm>
            <a:custGeom>
              <a:avLst/>
              <a:gdLst/>
              <a:ahLst/>
              <a:cxnLst/>
              <a:rect l="l" t="t" r="r" b="b"/>
              <a:pathLst>
                <a:path w="28196" h="58472" extrusionOk="0">
                  <a:moveTo>
                    <a:pt x="12331" y="0"/>
                  </a:moveTo>
                  <a:cubicBezTo>
                    <a:pt x="7419" y="4587"/>
                    <a:pt x="0" y="53710"/>
                    <a:pt x="4687" y="58472"/>
                  </a:cubicBezTo>
                  <a:lnTo>
                    <a:pt x="19524" y="49649"/>
                  </a:lnTo>
                  <a:lnTo>
                    <a:pt x="28196" y="19073"/>
                  </a:lnTo>
                  <a:lnTo>
                    <a:pt x="123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2343500" y="2182975"/>
              <a:ext cx="1359675" cy="1414825"/>
            </a:xfrm>
            <a:custGeom>
              <a:avLst/>
              <a:gdLst/>
              <a:ahLst/>
              <a:cxnLst/>
              <a:rect l="l" t="t" r="r" b="b"/>
              <a:pathLst>
                <a:path w="54387" h="56593" extrusionOk="0">
                  <a:moveTo>
                    <a:pt x="34333" y="0"/>
                  </a:moveTo>
                  <a:cubicBezTo>
                    <a:pt x="28657" y="0"/>
                    <a:pt x="23434" y="226"/>
                    <a:pt x="23434" y="226"/>
                  </a:cubicBezTo>
                  <a:cubicBezTo>
                    <a:pt x="23434" y="226"/>
                    <a:pt x="7570" y="4437"/>
                    <a:pt x="602" y="10853"/>
                  </a:cubicBezTo>
                  <a:cubicBezTo>
                    <a:pt x="1" y="13485"/>
                    <a:pt x="1304" y="32432"/>
                    <a:pt x="12808" y="56593"/>
                  </a:cubicBezTo>
                  <a:lnTo>
                    <a:pt x="47369" y="56593"/>
                  </a:lnTo>
                  <a:cubicBezTo>
                    <a:pt x="46266" y="39876"/>
                    <a:pt x="53535" y="38522"/>
                    <a:pt x="53961" y="29575"/>
                  </a:cubicBezTo>
                  <a:cubicBezTo>
                    <a:pt x="54387" y="20502"/>
                    <a:pt x="43986" y="13610"/>
                    <a:pt x="46317" y="653"/>
                  </a:cubicBezTo>
                  <a:cubicBezTo>
                    <a:pt x="43623" y="143"/>
                    <a:pt x="38835" y="0"/>
                    <a:pt x="34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3357675" y="2212700"/>
              <a:ext cx="260300" cy="1219325"/>
            </a:xfrm>
            <a:custGeom>
              <a:avLst/>
              <a:gdLst/>
              <a:ahLst/>
              <a:cxnLst/>
              <a:rect l="l" t="t" r="r" b="b"/>
              <a:pathLst>
                <a:path w="10412" h="48773" extrusionOk="0">
                  <a:moveTo>
                    <a:pt x="288" y="1"/>
                  </a:moveTo>
                  <a:cubicBezTo>
                    <a:pt x="146" y="1"/>
                    <a:pt x="0" y="153"/>
                    <a:pt x="85" y="341"/>
                  </a:cubicBezTo>
                  <a:cubicBezTo>
                    <a:pt x="963" y="2195"/>
                    <a:pt x="1815" y="4100"/>
                    <a:pt x="2692" y="5955"/>
                  </a:cubicBezTo>
                  <a:cubicBezTo>
                    <a:pt x="3469" y="7609"/>
                    <a:pt x="4271" y="9263"/>
                    <a:pt x="5048" y="10917"/>
                  </a:cubicBezTo>
                  <a:cubicBezTo>
                    <a:pt x="5449" y="11719"/>
                    <a:pt x="5825" y="12546"/>
                    <a:pt x="6226" y="13348"/>
                  </a:cubicBezTo>
                  <a:cubicBezTo>
                    <a:pt x="6627" y="14175"/>
                    <a:pt x="7078" y="14977"/>
                    <a:pt x="7429" y="15830"/>
                  </a:cubicBezTo>
                  <a:cubicBezTo>
                    <a:pt x="7629" y="16306"/>
                    <a:pt x="7629" y="16782"/>
                    <a:pt x="7303" y="17108"/>
                  </a:cubicBezTo>
                  <a:cubicBezTo>
                    <a:pt x="6978" y="17434"/>
                    <a:pt x="6577" y="17634"/>
                    <a:pt x="6176" y="17835"/>
                  </a:cubicBezTo>
                  <a:cubicBezTo>
                    <a:pt x="5273" y="18311"/>
                    <a:pt x="4321" y="18762"/>
                    <a:pt x="3945" y="19764"/>
                  </a:cubicBezTo>
                  <a:cubicBezTo>
                    <a:pt x="3824" y="20030"/>
                    <a:pt x="4099" y="20342"/>
                    <a:pt x="4366" y="20342"/>
                  </a:cubicBezTo>
                  <a:cubicBezTo>
                    <a:pt x="4376" y="20342"/>
                    <a:pt x="4386" y="20342"/>
                    <a:pt x="4396" y="20341"/>
                  </a:cubicBezTo>
                  <a:cubicBezTo>
                    <a:pt x="6050" y="20266"/>
                    <a:pt x="7730" y="20165"/>
                    <a:pt x="9384" y="20090"/>
                  </a:cubicBezTo>
                  <a:lnTo>
                    <a:pt x="9384" y="20090"/>
                  </a:lnTo>
                  <a:cubicBezTo>
                    <a:pt x="9083" y="21995"/>
                    <a:pt x="8807" y="23925"/>
                    <a:pt x="8506" y="25855"/>
                  </a:cubicBezTo>
                  <a:lnTo>
                    <a:pt x="6827" y="36957"/>
                  </a:lnTo>
                  <a:cubicBezTo>
                    <a:pt x="6251" y="40717"/>
                    <a:pt x="5649" y="44451"/>
                    <a:pt x="5148" y="48211"/>
                  </a:cubicBezTo>
                  <a:cubicBezTo>
                    <a:pt x="5098" y="48436"/>
                    <a:pt x="5198" y="48687"/>
                    <a:pt x="5474" y="48762"/>
                  </a:cubicBezTo>
                  <a:cubicBezTo>
                    <a:pt x="5507" y="48769"/>
                    <a:pt x="5541" y="48773"/>
                    <a:pt x="5575" y="48773"/>
                  </a:cubicBezTo>
                  <a:cubicBezTo>
                    <a:pt x="5775" y="48773"/>
                    <a:pt x="5982" y="48650"/>
                    <a:pt x="6025" y="48436"/>
                  </a:cubicBezTo>
                  <a:cubicBezTo>
                    <a:pt x="6376" y="46306"/>
                    <a:pt x="6677" y="44201"/>
                    <a:pt x="7003" y="42070"/>
                  </a:cubicBezTo>
                  <a:cubicBezTo>
                    <a:pt x="8131" y="34627"/>
                    <a:pt x="9258" y="27158"/>
                    <a:pt x="10386" y="19714"/>
                  </a:cubicBezTo>
                  <a:cubicBezTo>
                    <a:pt x="10411" y="19439"/>
                    <a:pt x="10261" y="19113"/>
                    <a:pt x="9935" y="19113"/>
                  </a:cubicBezTo>
                  <a:lnTo>
                    <a:pt x="5374" y="19363"/>
                  </a:lnTo>
                  <a:cubicBezTo>
                    <a:pt x="5524" y="19263"/>
                    <a:pt x="5674" y="19163"/>
                    <a:pt x="5850" y="19063"/>
                  </a:cubicBezTo>
                  <a:cubicBezTo>
                    <a:pt x="6326" y="18787"/>
                    <a:pt x="6852" y="18561"/>
                    <a:pt x="7329" y="18261"/>
                  </a:cubicBezTo>
                  <a:cubicBezTo>
                    <a:pt x="7730" y="18010"/>
                    <a:pt x="8105" y="17684"/>
                    <a:pt x="8331" y="17233"/>
                  </a:cubicBezTo>
                  <a:cubicBezTo>
                    <a:pt x="8632" y="16531"/>
                    <a:pt x="8456" y="15830"/>
                    <a:pt x="8131" y="15178"/>
                  </a:cubicBezTo>
                  <a:cubicBezTo>
                    <a:pt x="7354" y="13499"/>
                    <a:pt x="6476" y="11845"/>
                    <a:pt x="5649" y="10190"/>
                  </a:cubicBezTo>
                  <a:cubicBezTo>
                    <a:pt x="3945" y="6807"/>
                    <a:pt x="2191" y="3474"/>
                    <a:pt x="461" y="115"/>
                  </a:cubicBezTo>
                  <a:cubicBezTo>
                    <a:pt x="421" y="35"/>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2669325" y="2291150"/>
              <a:ext cx="288250" cy="1350725"/>
            </a:xfrm>
            <a:custGeom>
              <a:avLst/>
              <a:gdLst/>
              <a:ahLst/>
              <a:cxnLst/>
              <a:rect l="l" t="t" r="r" b="b"/>
              <a:pathLst>
                <a:path w="11530" h="54029" extrusionOk="0">
                  <a:moveTo>
                    <a:pt x="1067" y="0"/>
                  </a:moveTo>
                  <a:cubicBezTo>
                    <a:pt x="948" y="0"/>
                    <a:pt x="840" y="76"/>
                    <a:pt x="852" y="235"/>
                  </a:cubicBezTo>
                  <a:cubicBezTo>
                    <a:pt x="902" y="1664"/>
                    <a:pt x="953" y="3067"/>
                    <a:pt x="978" y="4471"/>
                  </a:cubicBezTo>
                  <a:cubicBezTo>
                    <a:pt x="1053" y="9534"/>
                    <a:pt x="752" y="14596"/>
                    <a:pt x="50" y="19584"/>
                  </a:cubicBezTo>
                  <a:cubicBezTo>
                    <a:pt x="0" y="19910"/>
                    <a:pt x="176" y="20135"/>
                    <a:pt x="501" y="20185"/>
                  </a:cubicBezTo>
                  <a:cubicBezTo>
                    <a:pt x="3534" y="20436"/>
                    <a:pt x="6542" y="21063"/>
                    <a:pt x="9474" y="21965"/>
                  </a:cubicBezTo>
                  <a:cubicBezTo>
                    <a:pt x="8446" y="22291"/>
                    <a:pt x="7419" y="22591"/>
                    <a:pt x="6391" y="22842"/>
                  </a:cubicBezTo>
                  <a:cubicBezTo>
                    <a:pt x="5639" y="23042"/>
                    <a:pt x="4912" y="23218"/>
                    <a:pt x="4161" y="23368"/>
                  </a:cubicBezTo>
                  <a:cubicBezTo>
                    <a:pt x="3409" y="23544"/>
                    <a:pt x="2632" y="23794"/>
                    <a:pt x="1855" y="23870"/>
                  </a:cubicBezTo>
                  <a:cubicBezTo>
                    <a:pt x="1579" y="23920"/>
                    <a:pt x="1429" y="24145"/>
                    <a:pt x="1554" y="24396"/>
                  </a:cubicBezTo>
                  <a:cubicBezTo>
                    <a:pt x="2557" y="26426"/>
                    <a:pt x="3509" y="28506"/>
                    <a:pt x="4411" y="30586"/>
                  </a:cubicBezTo>
                  <a:cubicBezTo>
                    <a:pt x="5965" y="34271"/>
                    <a:pt x="7243" y="38055"/>
                    <a:pt x="8246" y="41940"/>
                  </a:cubicBezTo>
                  <a:cubicBezTo>
                    <a:pt x="8747" y="43870"/>
                    <a:pt x="9173" y="45850"/>
                    <a:pt x="9499" y="47805"/>
                  </a:cubicBezTo>
                  <a:cubicBezTo>
                    <a:pt x="9850" y="49784"/>
                    <a:pt x="10075" y="51764"/>
                    <a:pt x="10376" y="53744"/>
                  </a:cubicBezTo>
                  <a:cubicBezTo>
                    <a:pt x="10409" y="53942"/>
                    <a:pt x="10566" y="54029"/>
                    <a:pt x="10731" y="54029"/>
                  </a:cubicBezTo>
                  <a:cubicBezTo>
                    <a:pt x="10943" y="54029"/>
                    <a:pt x="11167" y="53884"/>
                    <a:pt x="11153" y="53644"/>
                  </a:cubicBezTo>
                  <a:cubicBezTo>
                    <a:pt x="11053" y="51363"/>
                    <a:pt x="10702" y="49083"/>
                    <a:pt x="10276" y="46852"/>
                  </a:cubicBezTo>
                  <a:cubicBezTo>
                    <a:pt x="9549" y="42867"/>
                    <a:pt x="8496" y="38957"/>
                    <a:pt x="7168" y="35148"/>
                  </a:cubicBezTo>
                  <a:cubicBezTo>
                    <a:pt x="5865" y="31464"/>
                    <a:pt x="4311" y="27880"/>
                    <a:pt x="2406" y="24496"/>
                  </a:cubicBezTo>
                  <a:cubicBezTo>
                    <a:pt x="3033" y="24396"/>
                    <a:pt x="3684" y="24371"/>
                    <a:pt x="4336" y="24245"/>
                  </a:cubicBezTo>
                  <a:cubicBezTo>
                    <a:pt x="5088" y="24095"/>
                    <a:pt x="5840" y="23945"/>
                    <a:pt x="6567" y="23769"/>
                  </a:cubicBezTo>
                  <a:cubicBezTo>
                    <a:pt x="8095" y="23393"/>
                    <a:pt x="9599" y="22942"/>
                    <a:pt x="11078" y="22441"/>
                  </a:cubicBezTo>
                  <a:cubicBezTo>
                    <a:pt x="11529" y="22291"/>
                    <a:pt x="11529" y="21689"/>
                    <a:pt x="11078" y="21539"/>
                  </a:cubicBezTo>
                  <a:cubicBezTo>
                    <a:pt x="7820" y="20386"/>
                    <a:pt x="4436" y="19634"/>
                    <a:pt x="1028" y="19308"/>
                  </a:cubicBezTo>
                  <a:cubicBezTo>
                    <a:pt x="1178" y="18030"/>
                    <a:pt x="1354" y="16752"/>
                    <a:pt x="1454" y="15499"/>
                  </a:cubicBezTo>
                  <a:cubicBezTo>
                    <a:pt x="1930" y="10436"/>
                    <a:pt x="1955" y="5298"/>
                    <a:pt x="1354" y="235"/>
                  </a:cubicBezTo>
                  <a:cubicBezTo>
                    <a:pt x="1328" y="82"/>
                    <a:pt x="1192" y="0"/>
                    <a:pt x="1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2820325" y="2184250"/>
              <a:ext cx="652275" cy="1438000"/>
            </a:xfrm>
            <a:custGeom>
              <a:avLst/>
              <a:gdLst/>
              <a:ahLst/>
              <a:cxnLst/>
              <a:rect l="l" t="t" r="r" b="b"/>
              <a:pathLst>
                <a:path w="26091" h="57520" extrusionOk="0">
                  <a:moveTo>
                    <a:pt x="19148" y="0"/>
                  </a:moveTo>
                  <a:lnTo>
                    <a:pt x="0" y="1504"/>
                  </a:lnTo>
                  <a:cubicBezTo>
                    <a:pt x="0" y="1504"/>
                    <a:pt x="7444" y="24436"/>
                    <a:pt x="8421" y="31980"/>
                  </a:cubicBezTo>
                  <a:cubicBezTo>
                    <a:pt x="9374" y="39524"/>
                    <a:pt x="9274" y="57519"/>
                    <a:pt x="9274" y="57519"/>
                  </a:cubicBezTo>
                  <a:lnTo>
                    <a:pt x="26091" y="57519"/>
                  </a:lnTo>
                  <a:cubicBezTo>
                    <a:pt x="26091" y="57519"/>
                    <a:pt x="24687" y="28371"/>
                    <a:pt x="24737" y="25614"/>
                  </a:cubicBezTo>
                  <a:cubicBezTo>
                    <a:pt x="24787" y="22832"/>
                    <a:pt x="19148" y="0"/>
                    <a:pt x="19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3391750" y="3157300"/>
              <a:ext cx="604675" cy="1535125"/>
            </a:xfrm>
            <a:custGeom>
              <a:avLst/>
              <a:gdLst/>
              <a:ahLst/>
              <a:cxnLst/>
              <a:rect l="l" t="t" r="r" b="b"/>
              <a:pathLst>
                <a:path w="24187" h="61405" extrusionOk="0">
                  <a:moveTo>
                    <a:pt x="2457" y="1"/>
                  </a:moveTo>
                  <a:lnTo>
                    <a:pt x="1" y="11279"/>
                  </a:lnTo>
                  <a:cubicBezTo>
                    <a:pt x="8196" y="26166"/>
                    <a:pt x="12783" y="61404"/>
                    <a:pt x="12783" y="61404"/>
                  </a:cubicBezTo>
                  <a:cubicBezTo>
                    <a:pt x="12783" y="61404"/>
                    <a:pt x="18722" y="61179"/>
                    <a:pt x="24186" y="59424"/>
                  </a:cubicBezTo>
                  <a:cubicBezTo>
                    <a:pt x="22332" y="53635"/>
                    <a:pt x="20803" y="43033"/>
                    <a:pt x="16417" y="29900"/>
                  </a:cubicBezTo>
                  <a:cubicBezTo>
                    <a:pt x="16342" y="29625"/>
                    <a:pt x="16266" y="29374"/>
                    <a:pt x="16166" y="29098"/>
                  </a:cubicBezTo>
                  <a:cubicBezTo>
                    <a:pt x="16066" y="28823"/>
                    <a:pt x="15966" y="28547"/>
                    <a:pt x="15890" y="28296"/>
                  </a:cubicBezTo>
                  <a:cubicBezTo>
                    <a:pt x="15815" y="28071"/>
                    <a:pt x="15740" y="27845"/>
                    <a:pt x="15665" y="27645"/>
                  </a:cubicBezTo>
                  <a:cubicBezTo>
                    <a:pt x="12707" y="19199"/>
                    <a:pt x="8572" y="9800"/>
                    <a:pt x="2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3540750" y="3566000"/>
              <a:ext cx="273050" cy="1100375"/>
            </a:xfrm>
            <a:custGeom>
              <a:avLst/>
              <a:gdLst/>
              <a:ahLst/>
              <a:cxnLst/>
              <a:rect l="l" t="t" r="r" b="b"/>
              <a:pathLst>
                <a:path w="10922" h="44015" extrusionOk="0">
                  <a:moveTo>
                    <a:pt x="190" y="1"/>
                  </a:moveTo>
                  <a:cubicBezTo>
                    <a:pt x="94" y="1"/>
                    <a:pt x="1" y="76"/>
                    <a:pt x="31" y="194"/>
                  </a:cubicBezTo>
                  <a:cubicBezTo>
                    <a:pt x="858" y="3352"/>
                    <a:pt x="1635" y="6535"/>
                    <a:pt x="2412" y="9718"/>
                  </a:cubicBezTo>
                  <a:cubicBezTo>
                    <a:pt x="3790" y="15357"/>
                    <a:pt x="5093" y="21046"/>
                    <a:pt x="6397" y="26710"/>
                  </a:cubicBezTo>
                  <a:cubicBezTo>
                    <a:pt x="7048" y="29543"/>
                    <a:pt x="7675" y="32375"/>
                    <a:pt x="8301" y="35207"/>
                  </a:cubicBezTo>
                  <a:cubicBezTo>
                    <a:pt x="8602" y="36635"/>
                    <a:pt x="8903" y="38064"/>
                    <a:pt x="9204" y="39492"/>
                  </a:cubicBezTo>
                  <a:cubicBezTo>
                    <a:pt x="9354" y="40194"/>
                    <a:pt x="9504" y="40921"/>
                    <a:pt x="9655" y="41623"/>
                  </a:cubicBezTo>
                  <a:cubicBezTo>
                    <a:pt x="9805" y="42350"/>
                    <a:pt x="9930" y="43076"/>
                    <a:pt x="10181" y="43753"/>
                  </a:cubicBezTo>
                  <a:cubicBezTo>
                    <a:pt x="10251" y="43927"/>
                    <a:pt x="10416" y="44015"/>
                    <a:pt x="10572" y="44015"/>
                  </a:cubicBezTo>
                  <a:cubicBezTo>
                    <a:pt x="10754" y="44015"/>
                    <a:pt x="10921" y="43896"/>
                    <a:pt x="10908" y="43653"/>
                  </a:cubicBezTo>
                  <a:cubicBezTo>
                    <a:pt x="10883" y="42826"/>
                    <a:pt x="10682" y="41999"/>
                    <a:pt x="10507" y="41172"/>
                  </a:cubicBezTo>
                  <a:cubicBezTo>
                    <a:pt x="10356" y="40395"/>
                    <a:pt x="10181" y="39593"/>
                    <a:pt x="10006" y="38791"/>
                  </a:cubicBezTo>
                  <a:cubicBezTo>
                    <a:pt x="9680" y="37212"/>
                    <a:pt x="9329" y="35608"/>
                    <a:pt x="9003" y="34004"/>
                  </a:cubicBezTo>
                  <a:cubicBezTo>
                    <a:pt x="7750" y="28314"/>
                    <a:pt x="6422" y="22650"/>
                    <a:pt x="4993" y="17011"/>
                  </a:cubicBezTo>
                  <a:cubicBezTo>
                    <a:pt x="3539" y="11347"/>
                    <a:pt x="1985" y="5733"/>
                    <a:pt x="356" y="119"/>
                  </a:cubicBezTo>
                  <a:cubicBezTo>
                    <a:pt x="326" y="37"/>
                    <a:pt x="257"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2839750" y="1783850"/>
              <a:ext cx="413550" cy="659950"/>
            </a:xfrm>
            <a:custGeom>
              <a:avLst/>
              <a:gdLst/>
              <a:ahLst/>
              <a:cxnLst/>
              <a:rect l="l" t="t" r="r" b="b"/>
              <a:pathLst>
                <a:path w="16542" h="26398" extrusionOk="0">
                  <a:moveTo>
                    <a:pt x="0" y="1"/>
                  </a:moveTo>
                  <a:lnTo>
                    <a:pt x="1830" y="19976"/>
                  </a:lnTo>
                  <a:cubicBezTo>
                    <a:pt x="2147" y="23615"/>
                    <a:pt x="5226" y="26398"/>
                    <a:pt x="8862" y="26398"/>
                  </a:cubicBezTo>
                  <a:cubicBezTo>
                    <a:pt x="8957" y="26398"/>
                    <a:pt x="9053" y="26396"/>
                    <a:pt x="9148" y="26392"/>
                  </a:cubicBezTo>
                  <a:cubicBezTo>
                    <a:pt x="12883" y="26242"/>
                    <a:pt x="15840" y="23209"/>
                    <a:pt x="15940" y="19475"/>
                  </a:cubicBezTo>
                  <a:lnTo>
                    <a:pt x="15990" y="16091"/>
                  </a:lnTo>
                  <a:lnTo>
                    <a:pt x="16291" y="9625"/>
                  </a:lnTo>
                  <a:lnTo>
                    <a:pt x="16542" y="4011"/>
                  </a:lnTo>
                  <a:lnTo>
                    <a:pt x="0" y="1"/>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2820325" y="2177975"/>
              <a:ext cx="486250" cy="334600"/>
            </a:xfrm>
            <a:custGeom>
              <a:avLst/>
              <a:gdLst/>
              <a:ahLst/>
              <a:cxnLst/>
              <a:rect l="l" t="t" r="r" b="b"/>
              <a:pathLst>
                <a:path w="19450" h="13384" extrusionOk="0">
                  <a:moveTo>
                    <a:pt x="16792" y="0"/>
                  </a:moveTo>
                  <a:lnTo>
                    <a:pt x="13760" y="9324"/>
                  </a:lnTo>
                  <a:lnTo>
                    <a:pt x="2306" y="1028"/>
                  </a:lnTo>
                  <a:lnTo>
                    <a:pt x="0" y="1755"/>
                  </a:lnTo>
                  <a:lnTo>
                    <a:pt x="5414" y="13384"/>
                  </a:lnTo>
                  <a:lnTo>
                    <a:pt x="19449" y="10928"/>
                  </a:lnTo>
                  <a:lnTo>
                    <a:pt x="19148" y="251"/>
                  </a:lnTo>
                  <a:lnTo>
                    <a:pt x="16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2901675" y="2411900"/>
              <a:ext cx="492900" cy="1117825"/>
            </a:xfrm>
            <a:custGeom>
              <a:avLst/>
              <a:gdLst/>
              <a:ahLst/>
              <a:cxnLst/>
              <a:rect l="l" t="t" r="r" b="b"/>
              <a:pathLst>
                <a:path w="19716" h="44713" extrusionOk="0">
                  <a:moveTo>
                    <a:pt x="367" y="0"/>
                  </a:moveTo>
                  <a:cubicBezTo>
                    <a:pt x="178" y="0"/>
                    <a:pt x="1" y="177"/>
                    <a:pt x="55" y="393"/>
                  </a:cubicBezTo>
                  <a:cubicBezTo>
                    <a:pt x="255" y="1270"/>
                    <a:pt x="806" y="2022"/>
                    <a:pt x="1333" y="2724"/>
                  </a:cubicBezTo>
                  <a:cubicBezTo>
                    <a:pt x="1859" y="3425"/>
                    <a:pt x="2436" y="4102"/>
                    <a:pt x="3062" y="4729"/>
                  </a:cubicBezTo>
                  <a:cubicBezTo>
                    <a:pt x="4340" y="6007"/>
                    <a:pt x="5794" y="7009"/>
                    <a:pt x="7373" y="7836"/>
                  </a:cubicBezTo>
                  <a:cubicBezTo>
                    <a:pt x="7431" y="7862"/>
                    <a:pt x="7498" y="7875"/>
                    <a:pt x="7564" y="7875"/>
                  </a:cubicBezTo>
                  <a:cubicBezTo>
                    <a:pt x="7696" y="7875"/>
                    <a:pt x="7824" y="7820"/>
                    <a:pt x="7874" y="7686"/>
                  </a:cubicBezTo>
                  <a:cubicBezTo>
                    <a:pt x="8751" y="5556"/>
                    <a:pt x="9754" y="3450"/>
                    <a:pt x="10832" y="1420"/>
                  </a:cubicBezTo>
                  <a:cubicBezTo>
                    <a:pt x="11634" y="4353"/>
                    <a:pt x="12210" y="7335"/>
                    <a:pt x="12711" y="10318"/>
                  </a:cubicBezTo>
                  <a:cubicBezTo>
                    <a:pt x="13012" y="12097"/>
                    <a:pt x="13263" y="13902"/>
                    <a:pt x="13488" y="15706"/>
                  </a:cubicBezTo>
                  <a:cubicBezTo>
                    <a:pt x="11208" y="16233"/>
                    <a:pt x="8902" y="16734"/>
                    <a:pt x="6646" y="17260"/>
                  </a:cubicBezTo>
                  <a:cubicBezTo>
                    <a:pt x="6077" y="17379"/>
                    <a:pt x="6271" y="18170"/>
                    <a:pt x="6781" y="18170"/>
                  </a:cubicBezTo>
                  <a:cubicBezTo>
                    <a:pt x="6811" y="18170"/>
                    <a:pt x="6841" y="18168"/>
                    <a:pt x="6872" y="18162"/>
                  </a:cubicBezTo>
                  <a:cubicBezTo>
                    <a:pt x="9127" y="17686"/>
                    <a:pt x="11358" y="17085"/>
                    <a:pt x="13563" y="16408"/>
                  </a:cubicBezTo>
                  <a:cubicBezTo>
                    <a:pt x="13939" y="20017"/>
                    <a:pt x="14115" y="23626"/>
                    <a:pt x="14090" y="27235"/>
                  </a:cubicBezTo>
                  <a:cubicBezTo>
                    <a:pt x="14040" y="32899"/>
                    <a:pt x="13463" y="38563"/>
                    <a:pt x="12335" y="44127"/>
                  </a:cubicBezTo>
                  <a:cubicBezTo>
                    <a:pt x="12260" y="44487"/>
                    <a:pt x="12553" y="44712"/>
                    <a:pt x="12827" y="44712"/>
                  </a:cubicBezTo>
                  <a:cubicBezTo>
                    <a:pt x="13011" y="44712"/>
                    <a:pt x="13187" y="44610"/>
                    <a:pt x="13238" y="44378"/>
                  </a:cubicBezTo>
                  <a:cubicBezTo>
                    <a:pt x="13864" y="41220"/>
                    <a:pt x="14340" y="38037"/>
                    <a:pt x="14641" y="34829"/>
                  </a:cubicBezTo>
                  <a:cubicBezTo>
                    <a:pt x="15167" y="29115"/>
                    <a:pt x="15167" y="23350"/>
                    <a:pt x="14566" y="17661"/>
                  </a:cubicBezTo>
                  <a:cubicBezTo>
                    <a:pt x="14516" y="17160"/>
                    <a:pt x="14466" y="16659"/>
                    <a:pt x="14391" y="16157"/>
                  </a:cubicBezTo>
                  <a:cubicBezTo>
                    <a:pt x="16145" y="15606"/>
                    <a:pt x="17849" y="15030"/>
                    <a:pt x="19579" y="14428"/>
                  </a:cubicBezTo>
                  <a:cubicBezTo>
                    <a:pt x="19715" y="14382"/>
                    <a:pt x="19686" y="14171"/>
                    <a:pt x="19567" y="14171"/>
                  </a:cubicBezTo>
                  <a:cubicBezTo>
                    <a:pt x="19555" y="14171"/>
                    <a:pt x="19542" y="14173"/>
                    <a:pt x="19528" y="14177"/>
                  </a:cubicBezTo>
                  <a:cubicBezTo>
                    <a:pt x="17799" y="14679"/>
                    <a:pt x="16070" y="15105"/>
                    <a:pt x="14315" y="15531"/>
                  </a:cubicBezTo>
                  <a:cubicBezTo>
                    <a:pt x="14040" y="13400"/>
                    <a:pt x="13689" y="11295"/>
                    <a:pt x="13263" y="9215"/>
                  </a:cubicBezTo>
                  <a:cubicBezTo>
                    <a:pt x="12686" y="6508"/>
                    <a:pt x="11909" y="3851"/>
                    <a:pt x="11082" y="1195"/>
                  </a:cubicBezTo>
                  <a:lnTo>
                    <a:pt x="11082" y="1195"/>
                  </a:lnTo>
                  <a:cubicBezTo>
                    <a:pt x="11985" y="1771"/>
                    <a:pt x="12937" y="2247"/>
                    <a:pt x="13814" y="2874"/>
                  </a:cubicBezTo>
                  <a:cubicBezTo>
                    <a:pt x="14741" y="3551"/>
                    <a:pt x="15594" y="4328"/>
                    <a:pt x="16370" y="5205"/>
                  </a:cubicBezTo>
                  <a:cubicBezTo>
                    <a:pt x="16434" y="5269"/>
                    <a:pt x="16528" y="5299"/>
                    <a:pt x="16622" y="5299"/>
                  </a:cubicBezTo>
                  <a:cubicBezTo>
                    <a:pt x="16788" y="5299"/>
                    <a:pt x="16956" y="5205"/>
                    <a:pt x="16972" y="5029"/>
                  </a:cubicBezTo>
                  <a:cubicBezTo>
                    <a:pt x="17097" y="4253"/>
                    <a:pt x="17223" y="3476"/>
                    <a:pt x="17348" y="2699"/>
                  </a:cubicBezTo>
                  <a:cubicBezTo>
                    <a:pt x="17473" y="1947"/>
                    <a:pt x="17649" y="1170"/>
                    <a:pt x="17699" y="393"/>
                  </a:cubicBezTo>
                  <a:cubicBezTo>
                    <a:pt x="17713" y="157"/>
                    <a:pt x="17520" y="29"/>
                    <a:pt x="17328" y="29"/>
                  </a:cubicBezTo>
                  <a:cubicBezTo>
                    <a:pt x="17172" y="29"/>
                    <a:pt x="17017" y="113"/>
                    <a:pt x="16972" y="293"/>
                  </a:cubicBezTo>
                  <a:cubicBezTo>
                    <a:pt x="16797" y="1044"/>
                    <a:pt x="16721" y="1821"/>
                    <a:pt x="16621" y="2573"/>
                  </a:cubicBezTo>
                  <a:cubicBezTo>
                    <a:pt x="16521" y="3100"/>
                    <a:pt x="16446" y="3626"/>
                    <a:pt x="16370" y="4152"/>
                  </a:cubicBezTo>
                  <a:cubicBezTo>
                    <a:pt x="15694" y="3501"/>
                    <a:pt x="14967" y="2874"/>
                    <a:pt x="14165" y="2348"/>
                  </a:cubicBezTo>
                  <a:cubicBezTo>
                    <a:pt x="13213" y="1671"/>
                    <a:pt x="12135" y="994"/>
                    <a:pt x="11007" y="769"/>
                  </a:cubicBezTo>
                  <a:cubicBezTo>
                    <a:pt x="10999" y="760"/>
                    <a:pt x="10993" y="758"/>
                    <a:pt x="10988" y="758"/>
                  </a:cubicBezTo>
                  <a:cubicBezTo>
                    <a:pt x="10979" y="758"/>
                    <a:pt x="10974" y="769"/>
                    <a:pt x="10957" y="769"/>
                  </a:cubicBezTo>
                  <a:cubicBezTo>
                    <a:pt x="10913" y="736"/>
                    <a:pt x="10860" y="717"/>
                    <a:pt x="10807" y="717"/>
                  </a:cubicBezTo>
                  <a:cubicBezTo>
                    <a:pt x="10740" y="717"/>
                    <a:pt x="10673" y="748"/>
                    <a:pt x="10631" y="819"/>
                  </a:cubicBezTo>
                  <a:cubicBezTo>
                    <a:pt x="9428" y="2799"/>
                    <a:pt x="8350" y="4854"/>
                    <a:pt x="7398" y="6984"/>
                  </a:cubicBezTo>
                  <a:cubicBezTo>
                    <a:pt x="6070" y="6182"/>
                    <a:pt x="4817" y="5180"/>
                    <a:pt x="3714" y="4077"/>
                  </a:cubicBezTo>
                  <a:cubicBezTo>
                    <a:pt x="3112" y="3476"/>
                    <a:pt x="2561" y="2849"/>
                    <a:pt x="2060" y="2147"/>
                  </a:cubicBezTo>
                  <a:cubicBezTo>
                    <a:pt x="1558" y="1471"/>
                    <a:pt x="1157" y="719"/>
                    <a:pt x="581" y="92"/>
                  </a:cubicBezTo>
                  <a:cubicBezTo>
                    <a:pt x="517" y="28"/>
                    <a:pt x="441" y="0"/>
                    <a:pt x="3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3158675" y="2631350"/>
              <a:ext cx="26950" cy="34600"/>
            </a:xfrm>
            <a:custGeom>
              <a:avLst/>
              <a:gdLst/>
              <a:ahLst/>
              <a:cxnLst/>
              <a:rect l="l" t="t" r="r" b="b"/>
              <a:pathLst>
                <a:path w="1078" h="1384" extrusionOk="0">
                  <a:moveTo>
                    <a:pt x="402" y="0"/>
                  </a:moveTo>
                  <a:cubicBezTo>
                    <a:pt x="359" y="0"/>
                    <a:pt x="311" y="18"/>
                    <a:pt x="276" y="36"/>
                  </a:cubicBezTo>
                  <a:cubicBezTo>
                    <a:pt x="226" y="61"/>
                    <a:pt x="176" y="86"/>
                    <a:pt x="126" y="136"/>
                  </a:cubicBezTo>
                  <a:cubicBezTo>
                    <a:pt x="75" y="186"/>
                    <a:pt x="25" y="261"/>
                    <a:pt x="0" y="337"/>
                  </a:cubicBezTo>
                  <a:lnTo>
                    <a:pt x="0" y="462"/>
                  </a:lnTo>
                  <a:cubicBezTo>
                    <a:pt x="0" y="537"/>
                    <a:pt x="0" y="612"/>
                    <a:pt x="50" y="688"/>
                  </a:cubicBezTo>
                  <a:cubicBezTo>
                    <a:pt x="100" y="788"/>
                    <a:pt x="126" y="863"/>
                    <a:pt x="176" y="963"/>
                  </a:cubicBezTo>
                  <a:cubicBezTo>
                    <a:pt x="226" y="1038"/>
                    <a:pt x="251" y="1114"/>
                    <a:pt x="301" y="1164"/>
                  </a:cubicBezTo>
                  <a:cubicBezTo>
                    <a:pt x="351" y="1214"/>
                    <a:pt x="376" y="1239"/>
                    <a:pt x="401" y="1264"/>
                  </a:cubicBezTo>
                  <a:cubicBezTo>
                    <a:pt x="451" y="1289"/>
                    <a:pt x="476" y="1339"/>
                    <a:pt x="527" y="1339"/>
                  </a:cubicBezTo>
                  <a:cubicBezTo>
                    <a:pt x="577" y="1364"/>
                    <a:pt x="602" y="1364"/>
                    <a:pt x="627" y="1364"/>
                  </a:cubicBezTo>
                  <a:cubicBezTo>
                    <a:pt x="652" y="1377"/>
                    <a:pt x="671" y="1383"/>
                    <a:pt x="686" y="1383"/>
                  </a:cubicBezTo>
                  <a:cubicBezTo>
                    <a:pt x="702" y="1383"/>
                    <a:pt x="715" y="1377"/>
                    <a:pt x="727" y="1364"/>
                  </a:cubicBezTo>
                  <a:cubicBezTo>
                    <a:pt x="752" y="1364"/>
                    <a:pt x="802" y="1364"/>
                    <a:pt x="827" y="1339"/>
                  </a:cubicBezTo>
                  <a:cubicBezTo>
                    <a:pt x="877" y="1339"/>
                    <a:pt x="928" y="1289"/>
                    <a:pt x="953" y="1264"/>
                  </a:cubicBezTo>
                  <a:cubicBezTo>
                    <a:pt x="978" y="1239"/>
                    <a:pt x="1003" y="1214"/>
                    <a:pt x="1003" y="1189"/>
                  </a:cubicBezTo>
                  <a:cubicBezTo>
                    <a:pt x="1028" y="1139"/>
                    <a:pt x="1028" y="1114"/>
                    <a:pt x="1053" y="1089"/>
                  </a:cubicBezTo>
                  <a:lnTo>
                    <a:pt x="1053" y="988"/>
                  </a:lnTo>
                  <a:cubicBezTo>
                    <a:pt x="1078" y="938"/>
                    <a:pt x="1053" y="913"/>
                    <a:pt x="1053" y="863"/>
                  </a:cubicBezTo>
                  <a:cubicBezTo>
                    <a:pt x="1053" y="788"/>
                    <a:pt x="1053" y="738"/>
                    <a:pt x="1028" y="688"/>
                  </a:cubicBezTo>
                  <a:cubicBezTo>
                    <a:pt x="1028" y="663"/>
                    <a:pt x="1028" y="637"/>
                    <a:pt x="1003" y="612"/>
                  </a:cubicBezTo>
                  <a:cubicBezTo>
                    <a:pt x="978" y="537"/>
                    <a:pt x="928" y="437"/>
                    <a:pt x="902" y="337"/>
                  </a:cubicBezTo>
                  <a:cubicBezTo>
                    <a:pt x="877" y="261"/>
                    <a:pt x="852" y="186"/>
                    <a:pt x="777" y="136"/>
                  </a:cubicBezTo>
                  <a:cubicBezTo>
                    <a:pt x="752" y="86"/>
                    <a:pt x="677" y="61"/>
                    <a:pt x="627" y="36"/>
                  </a:cubicBezTo>
                  <a:cubicBezTo>
                    <a:pt x="591" y="18"/>
                    <a:pt x="556" y="0"/>
                    <a:pt x="512" y="0"/>
                  </a:cubicBezTo>
                  <a:cubicBezTo>
                    <a:pt x="493" y="0"/>
                    <a:pt x="473" y="4"/>
                    <a:pt x="451" y="11"/>
                  </a:cubicBezTo>
                  <a:cubicBezTo>
                    <a:pt x="437" y="4"/>
                    <a:pt x="420" y="0"/>
                    <a:pt x="4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3198150" y="2912300"/>
              <a:ext cx="23825" cy="37000"/>
            </a:xfrm>
            <a:custGeom>
              <a:avLst/>
              <a:gdLst/>
              <a:ahLst/>
              <a:cxnLst/>
              <a:rect l="l" t="t" r="r" b="b"/>
              <a:pathLst>
                <a:path w="953" h="1480" extrusionOk="0">
                  <a:moveTo>
                    <a:pt x="376" y="1"/>
                  </a:moveTo>
                  <a:cubicBezTo>
                    <a:pt x="326" y="1"/>
                    <a:pt x="276" y="26"/>
                    <a:pt x="226" y="51"/>
                  </a:cubicBezTo>
                  <a:cubicBezTo>
                    <a:pt x="201" y="76"/>
                    <a:pt x="151" y="101"/>
                    <a:pt x="126" y="126"/>
                  </a:cubicBezTo>
                  <a:cubicBezTo>
                    <a:pt x="75" y="176"/>
                    <a:pt x="50" y="227"/>
                    <a:pt x="25" y="277"/>
                  </a:cubicBezTo>
                  <a:cubicBezTo>
                    <a:pt x="0" y="327"/>
                    <a:pt x="0" y="377"/>
                    <a:pt x="0" y="452"/>
                  </a:cubicBezTo>
                  <a:cubicBezTo>
                    <a:pt x="0" y="552"/>
                    <a:pt x="25" y="653"/>
                    <a:pt x="25" y="753"/>
                  </a:cubicBezTo>
                  <a:cubicBezTo>
                    <a:pt x="25" y="828"/>
                    <a:pt x="50" y="878"/>
                    <a:pt x="50" y="928"/>
                  </a:cubicBezTo>
                  <a:cubicBezTo>
                    <a:pt x="50" y="953"/>
                    <a:pt x="50" y="978"/>
                    <a:pt x="50" y="1004"/>
                  </a:cubicBezTo>
                  <a:cubicBezTo>
                    <a:pt x="75" y="1054"/>
                    <a:pt x="100" y="1104"/>
                    <a:pt x="100" y="1154"/>
                  </a:cubicBezTo>
                  <a:cubicBezTo>
                    <a:pt x="126" y="1279"/>
                    <a:pt x="201" y="1354"/>
                    <a:pt x="301" y="1430"/>
                  </a:cubicBezTo>
                  <a:cubicBezTo>
                    <a:pt x="351" y="1455"/>
                    <a:pt x="401" y="1455"/>
                    <a:pt x="451" y="1480"/>
                  </a:cubicBezTo>
                  <a:lnTo>
                    <a:pt x="577" y="1480"/>
                  </a:lnTo>
                  <a:cubicBezTo>
                    <a:pt x="627" y="1455"/>
                    <a:pt x="677" y="1455"/>
                    <a:pt x="727" y="1430"/>
                  </a:cubicBezTo>
                  <a:lnTo>
                    <a:pt x="802" y="1354"/>
                  </a:lnTo>
                  <a:cubicBezTo>
                    <a:pt x="902" y="1279"/>
                    <a:pt x="928" y="1154"/>
                    <a:pt x="928" y="1054"/>
                  </a:cubicBezTo>
                  <a:cubicBezTo>
                    <a:pt x="928" y="1004"/>
                    <a:pt x="953" y="953"/>
                    <a:pt x="953" y="903"/>
                  </a:cubicBezTo>
                  <a:cubicBezTo>
                    <a:pt x="953" y="803"/>
                    <a:pt x="928" y="728"/>
                    <a:pt x="928" y="653"/>
                  </a:cubicBezTo>
                  <a:cubicBezTo>
                    <a:pt x="902" y="527"/>
                    <a:pt x="877" y="427"/>
                    <a:pt x="877" y="327"/>
                  </a:cubicBezTo>
                  <a:cubicBezTo>
                    <a:pt x="852" y="252"/>
                    <a:pt x="827" y="202"/>
                    <a:pt x="752" y="126"/>
                  </a:cubicBezTo>
                  <a:cubicBezTo>
                    <a:pt x="727" y="101"/>
                    <a:pt x="702" y="76"/>
                    <a:pt x="677" y="51"/>
                  </a:cubicBezTo>
                  <a:cubicBezTo>
                    <a:pt x="602" y="26"/>
                    <a:pt x="552" y="1"/>
                    <a:pt x="50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2919950" y="1969100"/>
              <a:ext cx="330225" cy="211200"/>
            </a:xfrm>
            <a:custGeom>
              <a:avLst/>
              <a:gdLst/>
              <a:ahLst/>
              <a:cxnLst/>
              <a:rect l="l" t="t" r="r" b="b"/>
              <a:pathLst>
                <a:path w="13209" h="8448" extrusionOk="0">
                  <a:moveTo>
                    <a:pt x="2616" y="1"/>
                  </a:moveTo>
                  <a:cubicBezTo>
                    <a:pt x="1553" y="1"/>
                    <a:pt x="635" y="68"/>
                    <a:pt x="0" y="235"/>
                  </a:cubicBezTo>
                  <a:cubicBezTo>
                    <a:pt x="1521" y="4522"/>
                    <a:pt x="4695" y="8448"/>
                    <a:pt x="11062" y="8448"/>
                  </a:cubicBezTo>
                  <a:cubicBezTo>
                    <a:pt x="11619" y="8448"/>
                    <a:pt x="12200" y="8418"/>
                    <a:pt x="12807" y="8355"/>
                  </a:cubicBezTo>
                  <a:lnTo>
                    <a:pt x="13208" y="1037"/>
                  </a:lnTo>
                  <a:cubicBezTo>
                    <a:pt x="13208" y="1037"/>
                    <a:pt x="6800" y="1"/>
                    <a:pt x="2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2726325" y="1360925"/>
              <a:ext cx="733125" cy="754350"/>
            </a:xfrm>
            <a:custGeom>
              <a:avLst/>
              <a:gdLst/>
              <a:ahLst/>
              <a:cxnLst/>
              <a:rect l="l" t="t" r="r" b="b"/>
              <a:pathLst>
                <a:path w="29325" h="30174" extrusionOk="0">
                  <a:moveTo>
                    <a:pt x="16567" y="0"/>
                  </a:moveTo>
                  <a:cubicBezTo>
                    <a:pt x="11715" y="0"/>
                    <a:pt x="6255" y="2718"/>
                    <a:pt x="3785" y="6066"/>
                  </a:cubicBezTo>
                  <a:cubicBezTo>
                    <a:pt x="1" y="11229"/>
                    <a:pt x="853" y="17620"/>
                    <a:pt x="4211" y="22532"/>
                  </a:cubicBezTo>
                  <a:cubicBezTo>
                    <a:pt x="5740" y="24788"/>
                    <a:pt x="7820" y="26717"/>
                    <a:pt x="10201" y="28071"/>
                  </a:cubicBezTo>
                  <a:cubicBezTo>
                    <a:pt x="12506" y="29376"/>
                    <a:pt x="15219" y="30174"/>
                    <a:pt x="17853" y="30174"/>
                  </a:cubicBezTo>
                  <a:cubicBezTo>
                    <a:pt x="19974" y="30174"/>
                    <a:pt x="22044" y="29657"/>
                    <a:pt x="23811" y="28472"/>
                  </a:cubicBezTo>
                  <a:cubicBezTo>
                    <a:pt x="26693" y="26542"/>
                    <a:pt x="28347" y="23108"/>
                    <a:pt x="28723" y="19675"/>
                  </a:cubicBezTo>
                  <a:cubicBezTo>
                    <a:pt x="29324" y="13860"/>
                    <a:pt x="27144" y="5991"/>
                    <a:pt x="22582" y="2006"/>
                  </a:cubicBezTo>
                  <a:cubicBezTo>
                    <a:pt x="21154" y="777"/>
                    <a:pt x="19324" y="151"/>
                    <a:pt x="17369" y="26"/>
                  </a:cubicBezTo>
                  <a:cubicBezTo>
                    <a:pt x="17104" y="8"/>
                    <a:pt x="16836" y="0"/>
                    <a:pt x="16567"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3297775" y="1649950"/>
              <a:ext cx="58275" cy="64450"/>
            </a:xfrm>
            <a:custGeom>
              <a:avLst/>
              <a:gdLst/>
              <a:ahLst/>
              <a:cxnLst/>
              <a:rect l="l" t="t" r="r" b="b"/>
              <a:pathLst>
                <a:path w="2331" h="2578" extrusionOk="0">
                  <a:moveTo>
                    <a:pt x="959" y="0"/>
                  </a:moveTo>
                  <a:cubicBezTo>
                    <a:pt x="853" y="0"/>
                    <a:pt x="749" y="22"/>
                    <a:pt x="652" y="69"/>
                  </a:cubicBezTo>
                  <a:cubicBezTo>
                    <a:pt x="176" y="294"/>
                    <a:pt x="0" y="1021"/>
                    <a:pt x="276" y="1698"/>
                  </a:cubicBezTo>
                  <a:cubicBezTo>
                    <a:pt x="493" y="2231"/>
                    <a:pt x="929" y="2578"/>
                    <a:pt x="1349" y="2578"/>
                  </a:cubicBezTo>
                  <a:cubicBezTo>
                    <a:pt x="1462" y="2578"/>
                    <a:pt x="1573" y="2553"/>
                    <a:pt x="1679" y="2500"/>
                  </a:cubicBezTo>
                  <a:cubicBezTo>
                    <a:pt x="2156" y="2274"/>
                    <a:pt x="2331" y="1547"/>
                    <a:pt x="2030" y="871"/>
                  </a:cubicBezTo>
                  <a:cubicBezTo>
                    <a:pt x="1811" y="333"/>
                    <a:pt x="1370" y="0"/>
                    <a:pt x="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109800" y="1720750"/>
              <a:ext cx="57675" cy="64775"/>
            </a:xfrm>
            <a:custGeom>
              <a:avLst/>
              <a:gdLst/>
              <a:ahLst/>
              <a:cxnLst/>
              <a:rect l="l" t="t" r="r" b="b"/>
              <a:pathLst>
                <a:path w="2307" h="2591" extrusionOk="0">
                  <a:moveTo>
                    <a:pt x="959" y="1"/>
                  </a:moveTo>
                  <a:cubicBezTo>
                    <a:pt x="853" y="1"/>
                    <a:pt x="749" y="23"/>
                    <a:pt x="652" y="69"/>
                  </a:cubicBezTo>
                  <a:cubicBezTo>
                    <a:pt x="151" y="294"/>
                    <a:pt x="0" y="1021"/>
                    <a:pt x="276" y="1698"/>
                  </a:cubicBezTo>
                  <a:cubicBezTo>
                    <a:pt x="497" y="2241"/>
                    <a:pt x="945" y="2590"/>
                    <a:pt x="1359" y="2590"/>
                  </a:cubicBezTo>
                  <a:cubicBezTo>
                    <a:pt x="1461" y="2590"/>
                    <a:pt x="1561" y="2569"/>
                    <a:pt x="1654" y="2525"/>
                  </a:cubicBezTo>
                  <a:cubicBezTo>
                    <a:pt x="2156" y="2299"/>
                    <a:pt x="2306" y="1547"/>
                    <a:pt x="2030" y="871"/>
                  </a:cubicBezTo>
                  <a:cubicBezTo>
                    <a:pt x="1811" y="333"/>
                    <a:pt x="1370" y="1"/>
                    <a:pt x="9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3199600" y="1641100"/>
              <a:ext cx="120750" cy="189200"/>
            </a:xfrm>
            <a:custGeom>
              <a:avLst/>
              <a:gdLst/>
              <a:ahLst/>
              <a:cxnLst/>
              <a:rect l="l" t="t" r="r" b="b"/>
              <a:pathLst>
                <a:path w="4830" h="7568" extrusionOk="0">
                  <a:moveTo>
                    <a:pt x="207" y="0"/>
                  </a:moveTo>
                  <a:cubicBezTo>
                    <a:pt x="99" y="0"/>
                    <a:pt x="0" y="111"/>
                    <a:pt x="93" y="222"/>
                  </a:cubicBezTo>
                  <a:cubicBezTo>
                    <a:pt x="995" y="1425"/>
                    <a:pt x="1922" y="2603"/>
                    <a:pt x="2875" y="3781"/>
                  </a:cubicBezTo>
                  <a:cubicBezTo>
                    <a:pt x="3351" y="4332"/>
                    <a:pt x="3927" y="4934"/>
                    <a:pt x="4153" y="5636"/>
                  </a:cubicBezTo>
                  <a:cubicBezTo>
                    <a:pt x="4353" y="6237"/>
                    <a:pt x="4103" y="6789"/>
                    <a:pt x="3752" y="7265"/>
                  </a:cubicBezTo>
                  <a:cubicBezTo>
                    <a:pt x="3657" y="7383"/>
                    <a:pt x="3741" y="7568"/>
                    <a:pt x="3877" y="7568"/>
                  </a:cubicBezTo>
                  <a:cubicBezTo>
                    <a:pt x="3885" y="7568"/>
                    <a:pt x="3893" y="7567"/>
                    <a:pt x="3902" y="7566"/>
                  </a:cubicBezTo>
                  <a:cubicBezTo>
                    <a:pt x="4479" y="7490"/>
                    <a:pt x="4829" y="6864"/>
                    <a:pt x="4829" y="6337"/>
                  </a:cubicBezTo>
                  <a:cubicBezTo>
                    <a:pt x="4829" y="5561"/>
                    <a:pt x="4378" y="4884"/>
                    <a:pt x="3902" y="4282"/>
                  </a:cubicBezTo>
                  <a:cubicBezTo>
                    <a:pt x="2774" y="2829"/>
                    <a:pt x="1546" y="1450"/>
                    <a:pt x="318" y="47"/>
                  </a:cubicBezTo>
                  <a:cubicBezTo>
                    <a:pt x="285" y="14"/>
                    <a:pt x="24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2706900" y="1342050"/>
              <a:ext cx="595275" cy="561075"/>
            </a:xfrm>
            <a:custGeom>
              <a:avLst/>
              <a:gdLst/>
              <a:ahLst/>
              <a:cxnLst/>
              <a:rect l="l" t="t" r="r" b="b"/>
              <a:pathLst>
                <a:path w="23811" h="22443" extrusionOk="0">
                  <a:moveTo>
                    <a:pt x="20005" y="0"/>
                  </a:moveTo>
                  <a:cubicBezTo>
                    <a:pt x="19153" y="0"/>
                    <a:pt x="18303" y="195"/>
                    <a:pt x="17545" y="580"/>
                  </a:cubicBezTo>
                  <a:cubicBezTo>
                    <a:pt x="16801" y="489"/>
                    <a:pt x="16037" y="442"/>
                    <a:pt x="15266" y="442"/>
                  </a:cubicBezTo>
                  <a:cubicBezTo>
                    <a:pt x="11597" y="442"/>
                    <a:pt x="7765" y="1502"/>
                    <a:pt x="5114" y="3863"/>
                  </a:cubicBezTo>
                  <a:cubicBezTo>
                    <a:pt x="1881" y="6746"/>
                    <a:pt x="1" y="11056"/>
                    <a:pt x="51" y="15367"/>
                  </a:cubicBezTo>
                  <a:cubicBezTo>
                    <a:pt x="76" y="17773"/>
                    <a:pt x="953" y="19954"/>
                    <a:pt x="2582" y="21708"/>
                  </a:cubicBezTo>
                  <a:cubicBezTo>
                    <a:pt x="3041" y="22203"/>
                    <a:pt x="3704" y="22442"/>
                    <a:pt x="4373" y="22442"/>
                  </a:cubicBezTo>
                  <a:cubicBezTo>
                    <a:pt x="5094" y="22442"/>
                    <a:pt x="5823" y="22165"/>
                    <a:pt x="6317" y="21633"/>
                  </a:cubicBezTo>
                  <a:cubicBezTo>
                    <a:pt x="7195" y="20686"/>
                    <a:pt x="7263" y="19164"/>
                    <a:pt x="6602" y="18068"/>
                  </a:cubicBezTo>
                  <a:lnTo>
                    <a:pt x="6602" y="18068"/>
                  </a:lnTo>
                  <a:cubicBezTo>
                    <a:pt x="6718" y="18099"/>
                    <a:pt x="6839" y="18116"/>
                    <a:pt x="6960" y="18116"/>
                  </a:cubicBezTo>
                  <a:cubicBezTo>
                    <a:pt x="7145" y="18116"/>
                    <a:pt x="7329" y="18078"/>
                    <a:pt x="7495" y="17999"/>
                  </a:cubicBezTo>
                  <a:cubicBezTo>
                    <a:pt x="8071" y="17748"/>
                    <a:pt x="8422" y="17096"/>
                    <a:pt x="8472" y="16470"/>
                  </a:cubicBezTo>
                  <a:cubicBezTo>
                    <a:pt x="8522" y="15818"/>
                    <a:pt x="8322" y="15192"/>
                    <a:pt x="8046" y="14615"/>
                  </a:cubicBezTo>
                  <a:cubicBezTo>
                    <a:pt x="7578" y="13621"/>
                    <a:pt x="6807" y="12641"/>
                    <a:pt x="5944" y="11878"/>
                  </a:cubicBezTo>
                  <a:lnTo>
                    <a:pt x="5944" y="11878"/>
                  </a:lnTo>
                  <a:cubicBezTo>
                    <a:pt x="6139" y="11950"/>
                    <a:pt x="6349" y="11986"/>
                    <a:pt x="6558" y="11986"/>
                  </a:cubicBezTo>
                  <a:cubicBezTo>
                    <a:pt x="6803" y="11986"/>
                    <a:pt x="7049" y="11936"/>
                    <a:pt x="7269" y="11833"/>
                  </a:cubicBezTo>
                  <a:cubicBezTo>
                    <a:pt x="7983" y="11513"/>
                    <a:pt x="8431" y="10758"/>
                    <a:pt x="8494" y="9972"/>
                  </a:cubicBezTo>
                  <a:lnTo>
                    <a:pt x="8494" y="9972"/>
                  </a:lnTo>
                  <a:cubicBezTo>
                    <a:pt x="8694" y="10051"/>
                    <a:pt x="8910" y="10092"/>
                    <a:pt x="9125" y="10092"/>
                  </a:cubicBezTo>
                  <a:cubicBezTo>
                    <a:pt x="9388" y="10092"/>
                    <a:pt x="9648" y="10031"/>
                    <a:pt x="9876" y="9903"/>
                  </a:cubicBezTo>
                  <a:cubicBezTo>
                    <a:pt x="10603" y="9528"/>
                    <a:pt x="10903" y="8650"/>
                    <a:pt x="11104" y="7873"/>
                  </a:cubicBezTo>
                  <a:cubicBezTo>
                    <a:pt x="11304" y="7071"/>
                    <a:pt x="11304" y="6169"/>
                    <a:pt x="11906" y="5618"/>
                  </a:cubicBezTo>
                  <a:cubicBezTo>
                    <a:pt x="11956" y="6871"/>
                    <a:pt x="12407" y="8124"/>
                    <a:pt x="13159" y="9152"/>
                  </a:cubicBezTo>
                  <a:cubicBezTo>
                    <a:pt x="13535" y="9653"/>
                    <a:pt x="14011" y="10104"/>
                    <a:pt x="14562" y="10304"/>
                  </a:cubicBezTo>
                  <a:cubicBezTo>
                    <a:pt x="14798" y="10397"/>
                    <a:pt x="15054" y="10447"/>
                    <a:pt x="15307" y="10447"/>
                  </a:cubicBezTo>
                  <a:cubicBezTo>
                    <a:pt x="15674" y="10447"/>
                    <a:pt x="16035" y="10341"/>
                    <a:pt x="16317" y="10104"/>
                  </a:cubicBezTo>
                  <a:cubicBezTo>
                    <a:pt x="16918" y="9603"/>
                    <a:pt x="16994" y="8700"/>
                    <a:pt x="16768" y="7949"/>
                  </a:cubicBezTo>
                  <a:cubicBezTo>
                    <a:pt x="16517" y="7197"/>
                    <a:pt x="16066" y="6570"/>
                    <a:pt x="15690" y="5868"/>
                  </a:cubicBezTo>
                  <a:cubicBezTo>
                    <a:pt x="15339" y="5192"/>
                    <a:pt x="15189" y="4365"/>
                    <a:pt x="15465" y="3638"/>
                  </a:cubicBezTo>
                  <a:lnTo>
                    <a:pt x="15465" y="3638"/>
                  </a:lnTo>
                  <a:cubicBezTo>
                    <a:pt x="16342" y="3688"/>
                    <a:pt x="16943" y="4515"/>
                    <a:pt x="17420" y="5242"/>
                  </a:cubicBezTo>
                  <a:cubicBezTo>
                    <a:pt x="17921" y="5969"/>
                    <a:pt x="18572" y="6746"/>
                    <a:pt x="19450" y="6746"/>
                  </a:cubicBezTo>
                  <a:cubicBezTo>
                    <a:pt x="20151" y="6746"/>
                    <a:pt x="20778" y="6144"/>
                    <a:pt x="20928" y="5442"/>
                  </a:cubicBezTo>
                  <a:cubicBezTo>
                    <a:pt x="21079" y="4741"/>
                    <a:pt x="20803" y="4014"/>
                    <a:pt x="20327" y="3487"/>
                  </a:cubicBezTo>
                  <a:cubicBezTo>
                    <a:pt x="19851" y="2961"/>
                    <a:pt x="18923" y="2761"/>
                    <a:pt x="18247" y="2535"/>
                  </a:cubicBezTo>
                  <a:cubicBezTo>
                    <a:pt x="18464" y="2417"/>
                    <a:pt x="18704" y="2368"/>
                    <a:pt x="18951" y="2368"/>
                  </a:cubicBezTo>
                  <a:cubicBezTo>
                    <a:pt x="19331" y="2368"/>
                    <a:pt x="19727" y="2483"/>
                    <a:pt x="20076" y="2635"/>
                  </a:cubicBezTo>
                  <a:cubicBezTo>
                    <a:pt x="20678" y="2886"/>
                    <a:pt x="21229" y="3262"/>
                    <a:pt x="21856" y="3412"/>
                  </a:cubicBezTo>
                  <a:cubicBezTo>
                    <a:pt x="22002" y="3449"/>
                    <a:pt x="22158" y="3467"/>
                    <a:pt x="22316" y="3467"/>
                  </a:cubicBezTo>
                  <a:cubicBezTo>
                    <a:pt x="22808" y="3467"/>
                    <a:pt x="23313" y="3284"/>
                    <a:pt x="23560" y="2886"/>
                  </a:cubicBezTo>
                  <a:cubicBezTo>
                    <a:pt x="23811" y="2460"/>
                    <a:pt x="23760" y="1883"/>
                    <a:pt x="23485" y="1457"/>
                  </a:cubicBezTo>
                  <a:cubicBezTo>
                    <a:pt x="23209" y="1056"/>
                    <a:pt x="22783" y="756"/>
                    <a:pt x="22357" y="530"/>
                  </a:cubicBezTo>
                  <a:cubicBezTo>
                    <a:pt x="21624" y="176"/>
                    <a:pt x="20814" y="0"/>
                    <a:pt x="20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2670575" y="1321450"/>
              <a:ext cx="432975" cy="503150"/>
            </a:xfrm>
            <a:custGeom>
              <a:avLst/>
              <a:gdLst/>
              <a:ahLst/>
              <a:cxnLst/>
              <a:rect l="l" t="t" r="r" b="b"/>
              <a:pathLst>
                <a:path w="17319" h="20126" fill="none" extrusionOk="0">
                  <a:moveTo>
                    <a:pt x="2807" y="20126"/>
                  </a:moveTo>
                  <a:cubicBezTo>
                    <a:pt x="0" y="7996"/>
                    <a:pt x="7143" y="1"/>
                    <a:pt x="17319" y="276"/>
                  </a:cubicBezTo>
                </a:path>
              </a:pathLst>
            </a:custGeom>
            <a:solidFill>
              <a:schemeClr val="dk2"/>
            </a:solidFill>
            <a:ln w="10650"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2644250" y="1812675"/>
              <a:ext cx="282600" cy="251550"/>
            </a:xfrm>
            <a:custGeom>
              <a:avLst/>
              <a:gdLst/>
              <a:ahLst/>
              <a:cxnLst/>
              <a:rect l="l" t="t" r="r" b="b"/>
              <a:pathLst>
                <a:path w="11304" h="10062" extrusionOk="0">
                  <a:moveTo>
                    <a:pt x="3864" y="0"/>
                  </a:moveTo>
                  <a:cubicBezTo>
                    <a:pt x="2571" y="0"/>
                    <a:pt x="1246" y="550"/>
                    <a:pt x="627" y="1680"/>
                  </a:cubicBezTo>
                  <a:cubicBezTo>
                    <a:pt x="1" y="2758"/>
                    <a:pt x="151" y="4136"/>
                    <a:pt x="577" y="5314"/>
                  </a:cubicBezTo>
                  <a:cubicBezTo>
                    <a:pt x="1103" y="6843"/>
                    <a:pt x="2081" y="8246"/>
                    <a:pt x="3434" y="9124"/>
                  </a:cubicBezTo>
                  <a:cubicBezTo>
                    <a:pt x="4354" y="9720"/>
                    <a:pt x="5460" y="10062"/>
                    <a:pt x="6554" y="10062"/>
                  </a:cubicBezTo>
                  <a:cubicBezTo>
                    <a:pt x="7069" y="10062"/>
                    <a:pt x="7582" y="9986"/>
                    <a:pt x="8071" y="9825"/>
                  </a:cubicBezTo>
                  <a:cubicBezTo>
                    <a:pt x="9625" y="9299"/>
                    <a:pt x="10853" y="7896"/>
                    <a:pt x="11003" y="6292"/>
                  </a:cubicBezTo>
                  <a:cubicBezTo>
                    <a:pt x="11304" y="3209"/>
                    <a:pt x="7219" y="427"/>
                    <a:pt x="4537" y="51"/>
                  </a:cubicBezTo>
                  <a:cubicBezTo>
                    <a:pt x="4316" y="17"/>
                    <a:pt x="4091" y="0"/>
                    <a:pt x="3864"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2712100" y="1916500"/>
              <a:ext cx="132050" cy="55975"/>
            </a:xfrm>
            <a:custGeom>
              <a:avLst/>
              <a:gdLst/>
              <a:ahLst/>
              <a:cxnLst/>
              <a:rect l="l" t="t" r="r" b="b"/>
              <a:pathLst>
                <a:path w="5282" h="2239" extrusionOk="0">
                  <a:moveTo>
                    <a:pt x="2016" y="0"/>
                  </a:moveTo>
                  <a:cubicBezTo>
                    <a:pt x="1444" y="0"/>
                    <a:pt x="854" y="81"/>
                    <a:pt x="244" y="209"/>
                  </a:cubicBezTo>
                  <a:cubicBezTo>
                    <a:pt x="1" y="257"/>
                    <a:pt x="41" y="661"/>
                    <a:pt x="273" y="661"/>
                  </a:cubicBezTo>
                  <a:cubicBezTo>
                    <a:pt x="280" y="661"/>
                    <a:pt x="287" y="661"/>
                    <a:pt x="294" y="660"/>
                  </a:cubicBezTo>
                  <a:cubicBezTo>
                    <a:pt x="384" y="652"/>
                    <a:pt x="475" y="648"/>
                    <a:pt x="567" y="648"/>
                  </a:cubicBezTo>
                  <a:cubicBezTo>
                    <a:pt x="1852" y="648"/>
                    <a:pt x="3263" y="1437"/>
                    <a:pt x="4129" y="2139"/>
                  </a:cubicBezTo>
                  <a:cubicBezTo>
                    <a:pt x="4212" y="2205"/>
                    <a:pt x="4352" y="2239"/>
                    <a:pt x="4480" y="2239"/>
                  </a:cubicBezTo>
                  <a:cubicBezTo>
                    <a:pt x="4544" y="2239"/>
                    <a:pt x="4605" y="2230"/>
                    <a:pt x="4655" y="2214"/>
                  </a:cubicBezTo>
                  <a:cubicBezTo>
                    <a:pt x="4831" y="2164"/>
                    <a:pt x="5006" y="2063"/>
                    <a:pt x="5081" y="1913"/>
                  </a:cubicBezTo>
                  <a:cubicBezTo>
                    <a:pt x="5282" y="1537"/>
                    <a:pt x="5181" y="1186"/>
                    <a:pt x="4856" y="936"/>
                  </a:cubicBezTo>
                  <a:cubicBezTo>
                    <a:pt x="3962" y="249"/>
                    <a:pt x="3018" y="0"/>
                    <a:pt x="20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3247850" y="1485700"/>
              <a:ext cx="124325" cy="61850"/>
            </a:xfrm>
            <a:custGeom>
              <a:avLst/>
              <a:gdLst/>
              <a:ahLst/>
              <a:cxnLst/>
              <a:rect l="l" t="t" r="r" b="b"/>
              <a:pathLst>
                <a:path w="4973" h="2474" extrusionOk="0">
                  <a:moveTo>
                    <a:pt x="3197" y="1"/>
                  </a:moveTo>
                  <a:cubicBezTo>
                    <a:pt x="1993" y="1"/>
                    <a:pt x="238" y="850"/>
                    <a:pt x="92" y="1726"/>
                  </a:cubicBezTo>
                  <a:cubicBezTo>
                    <a:pt x="1" y="2250"/>
                    <a:pt x="550" y="2474"/>
                    <a:pt x="1283" y="2474"/>
                  </a:cubicBezTo>
                  <a:cubicBezTo>
                    <a:pt x="2757" y="2474"/>
                    <a:pt x="4973" y="1570"/>
                    <a:pt x="4203" y="398"/>
                  </a:cubicBezTo>
                  <a:cubicBezTo>
                    <a:pt x="4019" y="119"/>
                    <a:pt x="3646" y="1"/>
                    <a:pt x="31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2950550" y="1598725"/>
              <a:ext cx="136750" cy="82275"/>
            </a:xfrm>
            <a:custGeom>
              <a:avLst/>
              <a:gdLst/>
              <a:ahLst/>
              <a:cxnLst/>
              <a:rect l="l" t="t" r="r" b="b"/>
              <a:pathLst>
                <a:path w="5470" h="3291" extrusionOk="0">
                  <a:moveTo>
                    <a:pt x="3690" y="1"/>
                  </a:moveTo>
                  <a:cubicBezTo>
                    <a:pt x="2289" y="1"/>
                    <a:pt x="132" y="1224"/>
                    <a:pt x="55" y="2343"/>
                  </a:cubicBezTo>
                  <a:cubicBezTo>
                    <a:pt x="0" y="3023"/>
                    <a:pt x="396" y="3290"/>
                    <a:pt x="980" y="3290"/>
                  </a:cubicBezTo>
                  <a:cubicBezTo>
                    <a:pt x="2548" y="3290"/>
                    <a:pt x="5470" y="1368"/>
                    <a:pt x="4666" y="363"/>
                  </a:cubicBezTo>
                  <a:cubicBezTo>
                    <a:pt x="4459" y="110"/>
                    <a:pt x="4108" y="1"/>
                    <a:pt x="3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3181225" y="1878900"/>
              <a:ext cx="87750" cy="41575"/>
            </a:xfrm>
            <a:custGeom>
              <a:avLst/>
              <a:gdLst/>
              <a:ahLst/>
              <a:cxnLst/>
              <a:rect l="l" t="t" r="r" b="b"/>
              <a:pathLst>
                <a:path w="3510" h="1663" extrusionOk="0">
                  <a:moveTo>
                    <a:pt x="2002" y="0"/>
                  </a:moveTo>
                  <a:cubicBezTo>
                    <a:pt x="1121" y="0"/>
                    <a:pt x="120" y="128"/>
                    <a:pt x="76" y="334"/>
                  </a:cubicBezTo>
                  <a:cubicBezTo>
                    <a:pt x="0" y="710"/>
                    <a:pt x="727" y="1663"/>
                    <a:pt x="1730" y="1663"/>
                  </a:cubicBezTo>
                  <a:cubicBezTo>
                    <a:pt x="2958" y="1638"/>
                    <a:pt x="3509" y="435"/>
                    <a:pt x="3309" y="209"/>
                  </a:cubicBezTo>
                  <a:cubicBezTo>
                    <a:pt x="3184" y="64"/>
                    <a:pt x="2623" y="0"/>
                    <a:pt x="20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4194400" y="2197400"/>
              <a:ext cx="327700" cy="223925"/>
            </a:xfrm>
            <a:custGeom>
              <a:avLst/>
              <a:gdLst/>
              <a:ahLst/>
              <a:cxnLst/>
              <a:rect l="l" t="t" r="r" b="b"/>
              <a:pathLst>
                <a:path w="13108" h="8957" extrusionOk="0">
                  <a:moveTo>
                    <a:pt x="0" y="0"/>
                  </a:moveTo>
                  <a:cubicBezTo>
                    <a:pt x="0" y="50"/>
                    <a:pt x="125" y="326"/>
                    <a:pt x="301" y="802"/>
                  </a:cubicBezTo>
                  <a:cubicBezTo>
                    <a:pt x="1203" y="2832"/>
                    <a:pt x="3860" y="8020"/>
                    <a:pt x="8196" y="8848"/>
                  </a:cubicBezTo>
                  <a:cubicBezTo>
                    <a:pt x="8571" y="8919"/>
                    <a:pt x="8958" y="8957"/>
                    <a:pt x="9358" y="8957"/>
                  </a:cubicBezTo>
                  <a:cubicBezTo>
                    <a:pt x="10504" y="8957"/>
                    <a:pt x="11751" y="8645"/>
                    <a:pt x="13108" y="7920"/>
                  </a:cubicBezTo>
                  <a:lnTo>
                    <a:pt x="8697" y="5264"/>
                  </a:lnTo>
                  <a:lnTo>
                    <a:pt x="501" y="301"/>
                  </a:lnTo>
                  <a:lnTo>
                    <a:pt x="0" y="0"/>
                  </a:lnTo>
                  <a:close/>
                </a:path>
              </a:pathLst>
            </a:custGeom>
            <a:solidFill>
              <a:srgbClr val="38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4201900" y="2048275"/>
              <a:ext cx="228725" cy="370325"/>
            </a:xfrm>
            <a:custGeom>
              <a:avLst/>
              <a:gdLst/>
              <a:ahLst/>
              <a:cxnLst/>
              <a:rect l="l" t="t" r="r" b="b"/>
              <a:pathLst>
                <a:path w="9149" h="14813" extrusionOk="0">
                  <a:moveTo>
                    <a:pt x="2683" y="0"/>
                  </a:moveTo>
                  <a:lnTo>
                    <a:pt x="201" y="6266"/>
                  </a:lnTo>
                  <a:lnTo>
                    <a:pt x="1" y="6767"/>
                  </a:lnTo>
                  <a:cubicBezTo>
                    <a:pt x="903" y="8797"/>
                    <a:pt x="3560" y="13985"/>
                    <a:pt x="7896" y="14813"/>
                  </a:cubicBezTo>
                  <a:cubicBezTo>
                    <a:pt x="8071" y="13685"/>
                    <a:pt x="8246" y="12482"/>
                    <a:pt x="8397" y="11229"/>
                  </a:cubicBezTo>
                  <a:cubicBezTo>
                    <a:pt x="8798" y="8121"/>
                    <a:pt x="9099" y="4737"/>
                    <a:pt x="9149" y="1454"/>
                  </a:cubicBezTo>
                  <a:lnTo>
                    <a:pt x="2683" y="0"/>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4014575" y="1523950"/>
              <a:ext cx="227450" cy="213575"/>
            </a:xfrm>
            <a:custGeom>
              <a:avLst/>
              <a:gdLst/>
              <a:ahLst/>
              <a:cxnLst/>
              <a:rect l="l" t="t" r="r" b="b"/>
              <a:pathLst>
                <a:path w="9098" h="8543" extrusionOk="0">
                  <a:moveTo>
                    <a:pt x="1615" y="1"/>
                  </a:moveTo>
                  <a:cubicBezTo>
                    <a:pt x="1229" y="1"/>
                    <a:pt x="847" y="152"/>
                    <a:pt x="551" y="447"/>
                  </a:cubicBezTo>
                  <a:cubicBezTo>
                    <a:pt x="0" y="998"/>
                    <a:pt x="0" y="1901"/>
                    <a:pt x="551" y="2477"/>
                  </a:cubicBezTo>
                  <a:lnTo>
                    <a:pt x="6216" y="8542"/>
                  </a:lnTo>
                  <a:lnTo>
                    <a:pt x="9098" y="3755"/>
                  </a:lnTo>
                  <a:lnTo>
                    <a:pt x="2306" y="171"/>
                  </a:lnTo>
                  <a:cubicBezTo>
                    <a:pt x="2087" y="57"/>
                    <a:pt x="1850" y="1"/>
                    <a:pt x="1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4155550" y="1741875"/>
              <a:ext cx="276950" cy="351700"/>
            </a:xfrm>
            <a:custGeom>
              <a:avLst/>
              <a:gdLst/>
              <a:ahLst/>
              <a:cxnLst/>
              <a:rect l="l" t="t" r="r" b="b"/>
              <a:pathLst>
                <a:path w="11078" h="14068" extrusionOk="0">
                  <a:moveTo>
                    <a:pt x="0" y="1"/>
                  </a:moveTo>
                  <a:lnTo>
                    <a:pt x="0" y="1"/>
                  </a:lnTo>
                  <a:cubicBezTo>
                    <a:pt x="1538" y="8237"/>
                    <a:pt x="2806" y="14068"/>
                    <a:pt x="8376" y="14068"/>
                  </a:cubicBezTo>
                  <a:cubicBezTo>
                    <a:pt x="9161" y="14068"/>
                    <a:pt x="10033" y="13952"/>
                    <a:pt x="11003" y="13710"/>
                  </a:cubicBezTo>
                  <a:lnTo>
                    <a:pt x="11078" y="110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3906175" y="1290925"/>
              <a:ext cx="260050" cy="600900"/>
            </a:xfrm>
            <a:custGeom>
              <a:avLst/>
              <a:gdLst/>
              <a:ahLst/>
              <a:cxnLst/>
              <a:rect l="l" t="t" r="r" b="b"/>
              <a:pathLst>
                <a:path w="10402" h="24036" extrusionOk="0">
                  <a:moveTo>
                    <a:pt x="7131" y="0"/>
                  </a:moveTo>
                  <a:cubicBezTo>
                    <a:pt x="6613" y="0"/>
                    <a:pt x="6136" y="349"/>
                    <a:pt x="5990" y="871"/>
                  </a:cubicBezTo>
                  <a:lnTo>
                    <a:pt x="326" y="21247"/>
                  </a:lnTo>
                  <a:cubicBezTo>
                    <a:pt x="0" y="22425"/>
                    <a:pt x="677" y="23628"/>
                    <a:pt x="1855" y="23954"/>
                  </a:cubicBezTo>
                  <a:cubicBezTo>
                    <a:pt x="2055" y="24009"/>
                    <a:pt x="2255" y="24035"/>
                    <a:pt x="2452" y="24035"/>
                  </a:cubicBezTo>
                  <a:cubicBezTo>
                    <a:pt x="3416" y="24035"/>
                    <a:pt x="4291" y="23403"/>
                    <a:pt x="4562" y="22425"/>
                  </a:cubicBezTo>
                  <a:lnTo>
                    <a:pt x="10226" y="2049"/>
                  </a:lnTo>
                  <a:cubicBezTo>
                    <a:pt x="10401" y="1422"/>
                    <a:pt x="10025" y="770"/>
                    <a:pt x="9399" y="595"/>
                  </a:cubicBezTo>
                  <a:lnTo>
                    <a:pt x="7444" y="44"/>
                  </a:lnTo>
                  <a:cubicBezTo>
                    <a:pt x="7339" y="14"/>
                    <a:pt x="7234" y="0"/>
                    <a:pt x="7131"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3933100" y="1618450"/>
              <a:ext cx="129725" cy="246925"/>
            </a:xfrm>
            <a:custGeom>
              <a:avLst/>
              <a:gdLst/>
              <a:ahLst/>
              <a:cxnLst/>
              <a:rect l="l" t="t" r="r" b="b"/>
              <a:pathLst>
                <a:path w="5189" h="9877" extrusionOk="0">
                  <a:moveTo>
                    <a:pt x="5189" y="0"/>
                  </a:moveTo>
                  <a:lnTo>
                    <a:pt x="2056" y="1504"/>
                  </a:lnTo>
                  <a:lnTo>
                    <a:pt x="176" y="8246"/>
                  </a:lnTo>
                  <a:cubicBezTo>
                    <a:pt x="1" y="8923"/>
                    <a:pt x="402" y="9650"/>
                    <a:pt x="1079" y="9825"/>
                  </a:cubicBezTo>
                  <a:cubicBezTo>
                    <a:pt x="1197" y="9860"/>
                    <a:pt x="1316" y="9877"/>
                    <a:pt x="1433" y="9877"/>
                  </a:cubicBezTo>
                  <a:cubicBezTo>
                    <a:pt x="1985" y="9877"/>
                    <a:pt x="2492" y="9506"/>
                    <a:pt x="2658" y="8948"/>
                  </a:cubicBezTo>
                  <a:lnTo>
                    <a:pt x="5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4015200" y="1281925"/>
              <a:ext cx="186100" cy="95725"/>
            </a:xfrm>
            <a:custGeom>
              <a:avLst/>
              <a:gdLst/>
              <a:ahLst/>
              <a:cxnLst/>
              <a:rect l="l" t="t" r="r" b="b"/>
              <a:pathLst>
                <a:path w="7444" h="3829" extrusionOk="0">
                  <a:moveTo>
                    <a:pt x="1400" y="1"/>
                  </a:moveTo>
                  <a:cubicBezTo>
                    <a:pt x="848" y="1"/>
                    <a:pt x="341" y="372"/>
                    <a:pt x="176" y="930"/>
                  </a:cubicBezTo>
                  <a:cubicBezTo>
                    <a:pt x="0" y="1607"/>
                    <a:pt x="376" y="2308"/>
                    <a:pt x="1078" y="2509"/>
                  </a:cubicBezTo>
                  <a:lnTo>
                    <a:pt x="5689" y="3787"/>
                  </a:lnTo>
                  <a:cubicBezTo>
                    <a:pt x="5797" y="3815"/>
                    <a:pt x="5905" y="3828"/>
                    <a:pt x="6011" y="3828"/>
                  </a:cubicBezTo>
                  <a:cubicBezTo>
                    <a:pt x="6576" y="3828"/>
                    <a:pt x="7096" y="3454"/>
                    <a:pt x="7243" y="2885"/>
                  </a:cubicBezTo>
                  <a:cubicBezTo>
                    <a:pt x="7444" y="2208"/>
                    <a:pt x="7043" y="1506"/>
                    <a:pt x="6366" y="1331"/>
                  </a:cubicBezTo>
                  <a:lnTo>
                    <a:pt x="1754" y="53"/>
                  </a:lnTo>
                  <a:cubicBezTo>
                    <a:pt x="1636" y="18"/>
                    <a:pt x="1517" y="1"/>
                    <a:pt x="1400"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4018325" y="1452650"/>
              <a:ext cx="416075" cy="632625"/>
            </a:xfrm>
            <a:custGeom>
              <a:avLst/>
              <a:gdLst/>
              <a:ahLst/>
              <a:cxnLst/>
              <a:rect l="l" t="t" r="r" b="b"/>
              <a:pathLst>
                <a:path w="16643" h="25305" extrusionOk="0">
                  <a:moveTo>
                    <a:pt x="8045" y="0"/>
                  </a:moveTo>
                  <a:cubicBezTo>
                    <a:pt x="7962" y="0"/>
                    <a:pt x="7878" y="5"/>
                    <a:pt x="7795" y="16"/>
                  </a:cubicBezTo>
                  <a:lnTo>
                    <a:pt x="1153" y="843"/>
                  </a:lnTo>
                  <a:cubicBezTo>
                    <a:pt x="502" y="918"/>
                    <a:pt x="0" y="1469"/>
                    <a:pt x="25" y="2121"/>
                  </a:cubicBezTo>
                  <a:cubicBezTo>
                    <a:pt x="76" y="2748"/>
                    <a:pt x="577" y="3224"/>
                    <a:pt x="1153" y="3274"/>
                  </a:cubicBezTo>
                  <a:lnTo>
                    <a:pt x="6492" y="3750"/>
                  </a:lnTo>
                  <a:lnTo>
                    <a:pt x="7795" y="7209"/>
                  </a:lnTo>
                  <a:cubicBezTo>
                    <a:pt x="7795" y="7209"/>
                    <a:pt x="6391" y="16758"/>
                    <a:pt x="9173" y="20617"/>
                  </a:cubicBezTo>
                  <a:cubicBezTo>
                    <a:pt x="11454" y="24427"/>
                    <a:pt x="15214" y="23800"/>
                    <a:pt x="16066" y="25304"/>
                  </a:cubicBezTo>
                  <a:lnTo>
                    <a:pt x="16592" y="11795"/>
                  </a:lnTo>
                  <a:cubicBezTo>
                    <a:pt x="16642" y="10642"/>
                    <a:pt x="16291" y="9515"/>
                    <a:pt x="15589" y="8612"/>
                  </a:cubicBezTo>
                  <a:lnTo>
                    <a:pt x="9449" y="567"/>
                  </a:lnTo>
                  <a:cubicBezTo>
                    <a:pt x="9082" y="200"/>
                    <a:pt x="8566" y="0"/>
                    <a:pt x="8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4104150" y="1601525"/>
              <a:ext cx="248150" cy="336500"/>
            </a:xfrm>
            <a:custGeom>
              <a:avLst/>
              <a:gdLst/>
              <a:ahLst/>
              <a:cxnLst/>
              <a:rect l="l" t="t" r="r" b="b"/>
              <a:pathLst>
                <a:path w="9926" h="13460" extrusionOk="0">
                  <a:moveTo>
                    <a:pt x="4237" y="1"/>
                  </a:moveTo>
                  <a:cubicBezTo>
                    <a:pt x="903" y="978"/>
                    <a:pt x="1" y="3284"/>
                    <a:pt x="1455" y="4738"/>
                  </a:cubicBezTo>
                  <a:cubicBezTo>
                    <a:pt x="1229" y="6743"/>
                    <a:pt x="2006" y="7795"/>
                    <a:pt x="3635" y="8321"/>
                  </a:cubicBezTo>
                  <a:cubicBezTo>
                    <a:pt x="1254" y="8622"/>
                    <a:pt x="1530" y="10903"/>
                    <a:pt x="2332" y="11705"/>
                  </a:cubicBezTo>
                  <a:cubicBezTo>
                    <a:pt x="3159" y="12482"/>
                    <a:pt x="7470" y="13459"/>
                    <a:pt x="7470" y="13459"/>
                  </a:cubicBezTo>
                  <a:lnTo>
                    <a:pt x="9926" y="2983"/>
                  </a:lnTo>
                  <a:lnTo>
                    <a:pt x="4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4228225" y="1590875"/>
              <a:ext cx="124850" cy="38650"/>
            </a:xfrm>
            <a:custGeom>
              <a:avLst/>
              <a:gdLst/>
              <a:ahLst/>
              <a:cxnLst/>
              <a:rect l="l" t="t" r="r" b="b"/>
              <a:pathLst>
                <a:path w="4994" h="1546" extrusionOk="0">
                  <a:moveTo>
                    <a:pt x="1304" y="1"/>
                  </a:moveTo>
                  <a:cubicBezTo>
                    <a:pt x="878" y="1"/>
                    <a:pt x="502" y="76"/>
                    <a:pt x="101" y="251"/>
                  </a:cubicBezTo>
                  <a:cubicBezTo>
                    <a:pt x="25" y="276"/>
                    <a:pt x="0" y="402"/>
                    <a:pt x="101" y="427"/>
                  </a:cubicBezTo>
                  <a:cubicBezTo>
                    <a:pt x="502" y="502"/>
                    <a:pt x="903" y="552"/>
                    <a:pt x="1304" y="577"/>
                  </a:cubicBezTo>
                  <a:cubicBezTo>
                    <a:pt x="1705" y="627"/>
                    <a:pt x="2081" y="652"/>
                    <a:pt x="2482" y="702"/>
                  </a:cubicBezTo>
                  <a:cubicBezTo>
                    <a:pt x="3284" y="803"/>
                    <a:pt x="4061" y="1128"/>
                    <a:pt x="4737" y="1529"/>
                  </a:cubicBezTo>
                  <a:cubicBezTo>
                    <a:pt x="4760" y="1541"/>
                    <a:pt x="4782" y="1546"/>
                    <a:pt x="4803" y="1546"/>
                  </a:cubicBezTo>
                  <a:cubicBezTo>
                    <a:pt x="4920" y="1546"/>
                    <a:pt x="4994" y="1389"/>
                    <a:pt x="4888" y="1304"/>
                  </a:cubicBezTo>
                  <a:cubicBezTo>
                    <a:pt x="4186" y="828"/>
                    <a:pt x="3409" y="502"/>
                    <a:pt x="2582" y="251"/>
                  </a:cubicBezTo>
                  <a:cubicBezTo>
                    <a:pt x="2181" y="101"/>
                    <a:pt x="1755" y="26"/>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4157900" y="1681700"/>
              <a:ext cx="164400" cy="49300"/>
            </a:xfrm>
            <a:custGeom>
              <a:avLst/>
              <a:gdLst/>
              <a:ahLst/>
              <a:cxnLst/>
              <a:rect l="l" t="t" r="r" b="b"/>
              <a:pathLst>
                <a:path w="6576" h="1972" extrusionOk="0">
                  <a:moveTo>
                    <a:pt x="2511" y="0"/>
                  </a:moveTo>
                  <a:cubicBezTo>
                    <a:pt x="2256" y="0"/>
                    <a:pt x="1998" y="19"/>
                    <a:pt x="1736" y="52"/>
                  </a:cubicBezTo>
                  <a:cubicBezTo>
                    <a:pt x="1460" y="77"/>
                    <a:pt x="1184" y="127"/>
                    <a:pt x="934" y="202"/>
                  </a:cubicBezTo>
                  <a:cubicBezTo>
                    <a:pt x="783" y="227"/>
                    <a:pt x="658" y="277"/>
                    <a:pt x="533" y="327"/>
                  </a:cubicBezTo>
                  <a:cubicBezTo>
                    <a:pt x="382" y="378"/>
                    <a:pt x="257" y="503"/>
                    <a:pt x="132" y="553"/>
                  </a:cubicBezTo>
                  <a:cubicBezTo>
                    <a:pt x="1" y="575"/>
                    <a:pt x="60" y="768"/>
                    <a:pt x="176" y="768"/>
                  </a:cubicBezTo>
                  <a:cubicBezTo>
                    <a:pt x="194" y="768"/>
                    <a:pt x="212" y="763"/>
                    <a:pt x="232" y="754"/>
                  </a:cubicBezTo>
                  <a:cubicBezTo>
                    <a:pt x="332" y="678"/>
                    <a:pt x="508" y="703"/>
                    <a:pt x="658" y="678"/>
                  </a:cubicBezTo>
                  <a:cubicBezTo>
                    <a:pt x="783" y="653"/>
                    <a:pt x="909" y="628"/>
                    <a:pt x="1059" y="603"/>
                  </a:cubicBezTo>
                  <a:cubicBezTo>
                    <a:pt x="1310" y="553"/>
                    <a:pt x="1560" y="503"/>
                    <a:pt x="1811" y="503"/>
                  </a:cubicBezTo>
                  <a:cubicBezTo>
                    <a:pt x="1901" y="499"/>
                    <a:pt x="1992" y="497"/>
                    <a:pt x="2084" y="497"/>
                  </a:cubicBezTo>
                  <a:cubicBezTo>
                    <a:pt x="2525" y="497"/>
                    <a:pt x="2975" y="545"/>
                    <a:pt x="3390" y="628"/>
                  </a:cubicBezTo>
                  <a:cubicBezTo>
                    <a:pt x="4468" y="804"/>
                    <a:pt x="5495" y="1230"/>
                    <a:pt x="6322" y="1932"/>
                  </a:cubicBezTo>
                  <a:cubicBezTo>
                    <a:pt x="6350" y="1960"/>
                    <a:pt x="6380" y="1971"/>
                    <a:pt x="6408" y="1971"/>
                  </a:cubicBezTo>
                  <a:cubicBezTo>
                    <a:pt x="6503" y="1971"/>
                    <a:pt x="6575" y="1834"/>
                    <a:pt x="6498" y="1756"/>
                  </a:cubicBezTo>
                  <a:cubicBezTo>
                    <a:pt x="5671" y="929"/>
                    <a:pt x="4643" y="327"/>
                    <a:pt x="3490" y="102"/>
                  </a:cubicBezTo>
                  <a:cubicBezTo>
                    <a:pt x="3165" y="31"/>
                    <a:pt x="2840"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4200650" y="1786375"/>
              <a:ext cx="87375" cy="30900"/>
            </a:xfrm>
            <a:custGeom>
              <a:avLst/>
              <a:gdLst/>
              <a:ahLst/>
              <a:cxnLst/>
              <a:rect l="l" t="t" r="r" b="b"/>
              <a:pathLst>
                <a:path w="3495" h="1236" extrusionOk="0">
                  <a:moveTo>
                    <a:pt x="527" y="0"/>
                  </a:moveTo>
                  <a:cubicBezTo>
                    <a:pt x="402" y="0"/>
                    <a:pt x="251" y="0"/>
                    <a:pt x="126" y="50"/>
                  </a:cubicBezTo>
                  <a:cubicBezTo>
                    <a:pt x="51" y="75"/>
                    <a:pt x="1" y="176"/>
                    <a:pt x="76" y="251"/>
                  </a:cubicBezTo>
                  <a:cubicBezTo>
                    <a:pt x="276" y="401"/>
                    <a:pt x="577" y="451"/>
                    <a:pt x="803" y="552"/>
                  </a:cubicBezTo>
                  <a:cubicBezTo>
                    <a:pt x="1078" y="627"/>
                    <a:pt x="1354" y="677"/>
                    <a:pt x="1630" y="752"/>
                  </a:cubicBezTo>
                  <a:cubicBezTo>
                    <a:pt x="2181" y="852"/>
                    <a:pt x="2733" y="1003"/>
                    <a:pt x="3234" y="1228"/>
                  </a:cubicBezTo>
                  <a:cubicBezTo>
                    <a:pt x="3251" y="1233"/>
                    <a:pt x="3268" y="1235"/>
                    <a:pt x="3283" y="1235"/>
                  </a:cubicBezTo>
                  <a:cubicBezTo>
                    <a:pt x="3426" y="1235"/>
                    <a:pt x="3495" y="1045"/>
                    <a:pt x="3359" y="978"/>
                  </a:cubicBezTo>
                  <a:cubicBezTo>
                    <a:pt x="2858" y="702"/>
                    <a:pt x="2331" y="426"/>
                    <a:pt x="1805" y="226"/>
                  </a:cubicBezTo>
                  <a:cubicBezTo>
                    <a:pt x="1529" y="125"/>
                    <a:pt x="1254" y="25"/>
                    <a:pt x="978" y="25"/>
                  </a:cubicBezTo>
                  <a:cubicBezTo>
                    <a:pt x="828" y="0"/>
                    <a:pt x="677"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4240325" y="1926050"/>
              <a:ext cx="113225" cy="152525"/>
            </a:xfrm>
            <a:custGeom>
              <a:avLst/>
              <a:gdLst/>
              <a:ahLst/>
              <a:cxnLst/>
              <a:rect l="l" t="t" r="r" b="b"/>
              <a:pathLst>
                <a:path w="4529" h="6101" extrusionOk="0">
                  <a:moveTo>
                    <a:pt x="221" y="1"/>
                  </a:moveTo>
                  <a:cubicBezTo>
                    <a:pt x="16" y="1"/>
                    <a:pt x="0" y="330"/>
                    <a:pt x="218" y="378"/>
                  </a:cubicBezTo>
                  <a:cubicBezTo>
                    <a:pt x="995" y="528"/>
                    <a:pt x="995" y="1581"/>
                    <a:pt x="995" y="2183"/>
                  </a:cubicBezTo>
                  <a:cubicBezTo>
                    <a:pt x="1020" y="2834"/>
                    <a:pt x="1095" y="3436"/>
                    <a:pt x="1396" y="4012"/>
                  </a:cubicBezTo>
                  <a:cubicBezTo>
                    <a:pt x="1672" y="4564"/>
                    <a:pt x="2073" y="5040"/>
                    <a:pt x="2549" y="5416"/>
                  </a:cubicBezTo>
                  <a:cubicBezTo>
                    <a:pt x="2800" y="5616"/>
                    <a:pt x="3050" y="5767"/>
                    <a:pt x="3326" y="5892"/>
                  </a:cubicBezTo>
                  <a:cubicBezTo>
                    <a:pt x="3526" y="5983"/>
                    <a:pt x="3779" y="6100"/>
                    <a:pt x="4018" y="6100"/>
                  </a:cubicBezTo>
                  <a:cubicBezTo>
                    <a:pt x="4108" y="6100"/>
                    <a:pt x="4196" y="6084"/>
                    <a:pt x="4278" y="6042"/>
                  </a:cubicBezTo>
                  <a:cubicBezTo>
                    <a:pt x="4454" y="5942"/>
                    <a:pt x="4529" y="5691"/>
                    <a:pt x="4379" y="5516"/>
                  </a:cubicBezTo>
                  <a:cubicBezTo>
                    <a:pt x="4178" y="5265"/>
                    <a:pt x="3777" y="5265"/>
                    <a:pt x="3476" y="5140"/>
                  </a:cubicBezTo>
                  <a:cubicBezTo>
                    <a:pt x="3201" y="5040"/>
                    <a:pt x="2950" y="4889"/>
                    <a:pt x="2724" y="4714"/>
                  </a:cubicBezTo>
                  <a:cubicBezTo>
                    <a:pt x="2248" y="4338"/>
                    <a:pt x="1897" y="3837"/>
                    <a:pt x="1722" y="3260"/>
                  </a:cubicBezTo>
                  <a:cubicBezTo>
                    <a:pt x="1521" y="2559"/>
                    <a:pt x="1672" y="1807"/>
                    <a:pt x="1471" y="1130"/>
                  </a:cubicBezTo>
                  <a:cubicBezTo>
                    <a:pt x="1296" y="579"/>
                    <a:pt x="845" y="77"/>
                    <a:pt x="243" y="2"/>
                  </a:cubicBezTo>
                  <a:cubicBezTo>
                    <a:pt x="235" y="1"/>
                    <a:pt x="228"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4220075" y="2020075"/>
              <a:ext cx="221200" cy="229425"/>
            </a:xfrm>
            <a:custGeom>
              <a:avLst/>
              <a:gdLst/>
              <a:ahLst/>
              <a:cxnLst/>
              <a:rect l="l" t="t" r="r" b="b"/>
              <a:pathLst>
                <a:path w="8848" h="9177" extrusionOk="0">
                  <a:moveTo>
                    <a:pt x="8422" y="1"/>
                  </a:moveTo>
                  <a:lnTo>
                    <a:pt x="1956" y="1128"/>
                  </a:lnTo>
                  <a:lnTo>
                    <a:pt x="1" y="6091"/>
                  </a:lnTo>
                  <a:cubicBezTo>
                    <a:pt x="1" y="6091"/>
                    <a:pt x="2695" y="9176"/>
                    <a:pt x="7033" y="9176"/>
                  </a:cubicBezTo>
                  <a:cubicBezTo>
                    <a:pt x="7610" y="9176"/>
                    <a:pt x="8216" y="9122"/>
                    <a:pt x="8848" y="8998"/>
                  </a:cubicBezTo>
                  <a:lnTo>
                    <a:pt x="8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3186875" y="3067075"/>
              <a:ext cx="889125" cy="498775"/>
            </a:xfrm>
            <a:custGeom>
              <a:avLst/>
              <a:gdLst/>
              <a:ahLst/>
              <a:cxnLst/>
              <a:rect l="l" t="t" r="r" b="b"/>
              <a:pathLst>
                <a:path w="35565" h="19951" extrusionOk="0">
                  <a:moveTo>
                    <a:pt x="10652" y="3635"/>
                  </a:moveTo>
                  <a:lnTo>
                    <a:pt x="31980" y="3660"/>
                  </a:lnTo>
                  <a:lnTo>
                    <a:pt x="31980" y="16341"/>
                  </a:lnTo>
                  <a:lnTo>
                    <a:pt x="10627" y="16316"/>
                  </a:lnTo>
                  <a:lnTo>
                    <a:pt x="10652" y="3635"/>
                  </a:lnTo>
                  <a:close/>
                  <a:moveTo>
                    <a:pt x="25" y="1"/>
                  </a:moveTo>
                  <a:lnTo>
                    <a:pt x="0" y="19900"/>
                  </a:lnTo>
                  <a:lnTo>
                    <a:pt x="35539" y="19950"/>
                  </a:lnTo>
                  <a:lnTo>
                    <a:pt x="35564" y="51"/>
                  </a:lnTo>
                  <a:lnTo>
                    <a:pt x="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3858550" y="3157925"/>
              <a:ext cx="127850" cy="317700"/>
            </a:xfrm>
            <a:custGeom>
              <a:avLst/>
              <a:gdLst/>
              <a:ahLst/>
              <a:cxnLst/>
              <a:rect l="l" t="t" r="r" b="b"/>
              <a:pathLst>
                <a:path w="5114" h="12708" extrusionOk="0">
                  <a:moveTo>
                    <a:pt x="25" y="1"/>
                  </a:moveTo>
                  <a:lnTo>
                    <a:pt x="0" y="12682"/>
                  </a:lnTo>
                  <a:lnTo>
                    <a:pt x="5113" y="12707"/>
                  </a:lnTo>
                  <a:lnTo>
                    <a:pt x="5113" y="26"/>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3788375" y="2911050"/>
              <a:ext cx="171700" cy="592150"/>
            </a:xfrm>
            <a:custGeom>
              <a:avLst/>
              <a:gdLst/>
              <a:ahLst/>
              <a:cxnLst/>
              <a:rect l="l" t="t" r="r" b="b"/>
              <a:pathLst>
                <a:path w="6868" h="23686" extrusionOk="0">
                  <a:moveTo>
                    <a:pt x="1253" y="1"/>
                  </a:moveTo>
                  <a:cubicBezTo>
                    <a:pt x="552" y="1"/>
                    <a:pt x="0" y="552"/>
                    <a:pt x="0" y="1254"/>
                  </a:cubicBezTo>
                  <a:cubicBezTo>
                    <a:pt x="0" y="1931"/>
                    <a:pt x="552" y="2507"/>
                    <a:pt x="1253" y="2507"/>
                  </a:cubicBezTo>
                  <a:lnTo>
                    <a:pt x="1404" y="2507"/>
                  </a:lnTo>
                  <a:lnTo>
                    <a:pt x="1379" y="21655"/>
                  </a:lnTo>
                  <a:cubicBezTo>
                    <a:pt x="1379" y="22758"/>
                    <a:pt x="2281" y="23685"/>
                    <a:pt x="3384" y="23685"/>
                  </a:cubicBezTo>
                  <a:cubicBezTo>
                    <a:pt x="4512" y="23685"/>
                    <a:pt x="5414" y="22783"/>
                    <a:pt x="5414" y="21655"/>
                  </a:cubicBezTo>
                  <a:lnTo>
                    <a:pt x="5439" y="2507"/>
                  </a:lnTo>
                  <a:lnTo>
                    <a:pt x="5614" y="2507"/>
                  </a:lnTo>
                  <a:cubicBezTo>
                    <a:pt x="6291" y="2507"/>
                    <a:pt x="6868" y="1956"/>
                    <a:pt x="6868" y="1254"/>
                  </a:cubicBezTo>
                  <a:cubicBezTo>
                    <a:pt x="6868" y="552"/>
                    <a:pt x="6291" y="1"/>
                    <a:pt x="5614"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581600" y="2910425"/>
              <a:ext cx="171075" cy="592150"/>
            </a:xfrm>
            <a:custGeom>
              <a:avLst/>
              <a:gdLst/>
              <a:ahLst/>
              <a:cxnLst/>
              <a:rect l="l" t="t" r="r" b="b"/>
              <a:pathLst>
                <a:path w="6843" h="23686" extrusionOk="0">
                  <a:moveTo>
                    <a:pt x="1254" y="1"/>
                  </a:moveTo>
                  <a:cubicBezTo>
                    <a:pt x="552" y="1"/>
                    <a:pt x="1" y="577"/>
                    <a:pt x="1" y="1254"/>
                  </a:cubicBezTo>
                  <a:cubicBezTo>
                    <a:pt x="1" y="1956"/>
                    <a:pt x="552" y="2507"/>
                    <a:pt x="1229" y="2507"/>
                  </a:cubicBezTo>
                  <a:lnTo>
                    <a:pt x="1404" y="2507"/>
                  </a:lnTo>
                  <a:lnTo>
                    <a:pt x="1379" y="21655"/>
                  </a:lnTo>
                  <a:cubicBezTo>
                    <a:pt x="1354" y="22783"/>
                    <a:pt x="2281" y="23685"/>
                    <a:pt x="3384" y="23685"/>
                  </a:cubicBezTo>
                  <a:cubicBezTo>
                    <a:pt x="4512" y="23685"/>
                    <a:pt x="5414" y="22783"/>
                    <a:pt x="5414" y="21655"/>
                  </a:cubicBezTo>
                  <a:lnTo>
                    <a:pt x="5439" y="2507"/>
                  </a:lnTo>
                  <a:lnTo>
                    <a:pt x="5590" y="2507"/>
                  </a:lnTo>
                  <a:cubicBezTo>
                    <a:pt x="6291" y="2507"/>
                    <a:pt x="6843" y="1956"/>
                    <a:pt x="6843" y="1279"/>
                  </a:cubicBezTo>
                  <a:cubicBezTo>
                    <a:pt x="6843" y="577"/>
                    <a:pt x="6291" y="26"/>
                    <a:pt x="5615" y="26"/>
                  </a:cubicBezTo>
                  <a:lnTo>
                    <a:pt x="1254"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374200" y="2910425"/>
              <a:ext cx="171725" cy="592150"/>
            </a:xfrm>
            <a:custGeom>
              <a:avLst/>
              <a:gdLst/>
              <a:ahLst/>
              <a:cxnLst/>
              <a:rect l="l" t="t" r="r" b="b"/>
              <a:pathLst>
                <a:path w="6869" h="23686" extrusionOk="0">
                  <a:moveTo>
                    <a:pt x="1254" y="1"/>
                  </a:moveTo>
                  <a:cubicBezTo>
                    <a:pt x="577" y="1"/>
                    <a:pt x="1" y="552"/>
                    <a:pt x="1" y="1254"/>
                  </a:cubicBezTo>
                  <a:cubicBezTo>
                    <a:pt x="1" y="1931"/>
                    <a:pt x="577" y="2507"/>
                    <a:pt x="1254" y="2507"/>
                  </a:cubicBezTo>
                  <a:lnTo>
                    <a:pt x="1404" y="2507"/>
                  </a:lnTo>
                  <a:lnTo>
                    <a:pt x="1379" y="21655"/>
                  </a:lnTo>
                  <a:cubicBezTo>
                    <a:pt x="1379" y="22758"/>
                    <a:pt x="2282" y="23685"/>
                    <a:pt x="3409" y="23685"/>
                  </a:cubicBezTo>
                  <a:cubicBezTo>
                    <a:pt x="4537" y="23685"/>
                    <a:pt x="5439" y="22783"/>
                    <a:pt x="5439" y="21655"/>
                  </a:cubicBezTo>
                  <a:lnTo>
                    <a:pt x="5465" y="2507"/>
                  </a:lnTo>
                  <a:lnTo>
                    <a:pt x="5615" y="2507"/>
                  </a:lnTo>
                  <a:cubicBezTo>
                    <a:pt x="6317" y="2507"/>
                    <a:pt x="6868" y="1956"/>
                    <a:pt x="6868" y="1254"/>
                  </a:cubicBezTo>
                  <a:cubicBezTo>
                    <a:pt x="6868" y="552"/>
                    <a:pt x="6317" y="1"/>
                    <a:pt x="5615"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3822825" y="3021950"/>
              <a:ext cx="101525" cy="481250"/>
            </a:xfrm>
            <a:custGeom>
              <a:avLst/>
              <a:gdLst/>
              <a:ahLst/>
              <a:cxnLst/>
              <a:rect l="l" t="t" r="r" b="b"/>
              <a:pathLst>
                <a:path w="4061" h="19250" extrusionOk="0">
                  <a:moveTo>
                    <a:pt x="26" y="1"/>
                  </a:moveTo>
                  <a:lnTo>
                    <a:pt x="1" y="17219"/>
                  </a:lnTo>
                  <a:cubicBezTo>
                    <a:pt x="1" y="18322"/>
                    <a:pt x="903" y="19249"/>
                    <a:pt x="2006" y="19249"/>
                  </a:cubicBezTo>
                  <a:cubicBezTo>
                    <a:pt x="3134" y="19249"/>
                    <a:pt x="4036" y="18347"/>
                    <a:pt x="4036" y="17219"/>
                  </a:cubicBezTo>
                  <a:lnTo>
                    <a:pt x="4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3788375" y="2911050"/>
              <a:ext cx="171700" cy="592150"/>
            </a:xfrm>
            <a:custGeom>
              <a:avLst/>
              <a:gdLst/>
              <a:ahLst/>
              <a:cxnLst/>
              <a:rect l="l" t="t" r="r" b="b"/>
              <a:pathLst>
                <a:path w="6868" h="23686" fill="none" extrusionOk="0">
                  <a:moveTo>
                    <a:pt x="1253" y="1"/>
                  </a:moveTo>
                  <a:lnTo>
                    <a:pt x="5614" y="1"/>
                  </a:lnTo>
                  <a:cubicBezTo>
                    <a:pt x="6291" y="1"/>
                    <a:pt x="6868" y="552"/>
                    <a:pt x="6868" y="1254"/>
                  </a:cubicBezTo>
                  <a:cubicBezTo>
                    <a:pt x="6868" y="1956"/>
                    <a:pt x="6291" y="2507"/>
                    <a:pt x="5614" y="2507"/>
                  </a:cubicBezTo>
                  <a:lnTo>
                    <a:pt x="5439" y="2507"/>
                  </a:lnTo>
                  <a:lnTo>
                    <a:pt x="5414" y="21655"/>
                  </a:lnTo>
                  <a:cubicBezTo>
                    <a:pt x="5414" y="22783"/>
                    <a:pt x="4512" y="23685"/>
                    <a:pt x="3384" y="23685"/>
                  </a:cubicBezTo>
                  <a:cubicBezTo>
                    <a:pt x="2281" y="23685"/>
                    <a:pt x="1379" y="22758"/>
                    <a:pt x="1379" y="21655"/>
                  </a:cubicBezTo>
                  <a:lnTo>
                    <a:pt x="1404" y="2507"/>
                  </a:lnTo>
                  <a:lnTo>
                    <a:pt x="1253" y="2507"/>
                  </a:lnTo>
                  <a:cubicBezTo>
                    <a:pt x="552" y="2507"/>
                    <a:pt x="0" y="1931"/>
                    <a:pt x="0" y="1254"/>
                  </a:cubicBezTo>
                  <a:cubicBezTo>
                    <a:pt x="0" y="552"/>
                    <a:pt x="552" y="1"/>
                    <a:pt x="1253"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3616075" y="3270700"/>
              <a:ext cx="100900" cy="231875"/>
            </a:xfrm>
            <a:custGeom>
              <a:avLst/>
              <a:gdLst/>
              <a:ahLst/>
              <a:cxnLst/>
              <a:rect l="l" t="t" r="r" b="b"/>
              <a:pathLst>
                <a:path w="4036" h="9275" extrusionOk="0">
                  <a:moveTo>
                    <a:pt x="0" y="1"/>
                  </a:moveTo>
                  <a:lnTo>
                    <a:pt x="0" y="7244"/>
                  </a:lnTo>
                  <a:cubicBezTo>
                    <a:pt x="0" y="8372"/>
                    <a:pt x="902" y="9274"/>
                    <a:pt x="2005" y="9274"/>
                  </a:cubicBezTo>
                  <a:cubicBezTo>
                    <a:pt x="3133" y="9274"/>
                    <a:pt x="4035" y="8372"/>
                    <a:pt x="4035" y="7269"/>
                  </a:cubicBezTo>
                  <a:lnTo>
                    <a:pt x="4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3581600" y="2910425"/>
              <a:ext cx="171075" cy="592150"/>
            </a:xfrm>
            <a:custGeom>
              <a:avLst/>
              <a:gdLst/>
              <a:ahLst/>
              <a:cxnLst/>
              <a:rect l="l" t="t" r="r" b="b"/>
              <a:pathLst>
                <a:path w="6843" h="23686" fill="none" extrusionOk="0">
                  <a:moveTo>
                    <a:pt x="1254" y="1"/>
                  </a:moveTo>
                  <a:lnTo>
                    <a:pt x="5615" y="26"/>
                  </a:lnTo>
                  <a:cubicBezTo>
                    <a:pt x="6291" y="26"/>
                    <a:pt x="6843" y="577"/>
                    <a:pt x="6843" y="1279"/>
                  </a:cubicBezTo>
                  <a:cubicBezTo>
                    <a:pt x="6843" y="1956"/>
                    <a:pt x="6291" y="2507"/>
                    <a:pt x="5590" y="2507"/>
                  </a:cubicBezTo>
                  <a:lnTo>
                    <a:pt x="5439" y="2507"/>
                  </a:lnTo>
                  <a:lnTo>
                    <a:pt x="5414" y="21655"/>
                  </a:lnTo>
                  <a:cubicBezTo>
                    <a:pt x="5414" y="22783"/>
                    <a:pt x="4512" y="23685"/>
                    <a:pt x="3384" y="23685"/>
                  </a:cubicBezTo>
                  <a:cubicBezTo>
                    <a:pt x="2281" y="23685"/>
                    <a:pt x="1354" y="22783"/>
                    <a:pt x="1379" y="21655"/>
                  </a:cubicBezTo>
                  <a:lnTo>
                    <a:pt x="1404" y="2507"/>
                  </a:lnTo>
                  <a:lnTo>
                    <a:pt x="1229" y="2507"/>
                  </a:lnTo>
                  <a:cubicBezTo>
                    <a:pt x="552" y="2507"/>
                    <a:pt x="1" y="1956"/>
                    <a:pt x="1" y="1254"/>
                  </a:cubicBezTo>
                  <a:cubicBezTo>
                    <a:pt x="1" y="577"/>
                    <a:pt x="552" y="1"/>
                    <a:pt x="1254"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3408675" y="3125350"/>
              <a:ext cx="102150" cy="377225"/>
            </a:xfrm>
            <a:custGeom>
              <a:avLst/>
              <a:gdLst/>
              <a:ahLst/>
              <a:cxnLst/>
              <a:rect l="l" t="t" r="r" b="b"/>
              <a:pathLst>
                <a:path w="4086" h="15089" extrusionOk="0">
                  <a:moveTo>
                    <a:pt x="25" y="0"/>
                  </a:moveTo>
                  <a:lnTo>
                    <a:pt x="0" y="13058"/>
                  </a:lnTo>
                  <a:cubicBezTo>
                    <a:pt x="0" y="14161"/>
                    <a:pt x="903" y="15088"/>
                    <a:pt x="2030" y="15088"/>
                  </a:cubicBezTo>
                  <a:cubicBezTo>
                    <a:pt x="3158" y="15088"/>
                    <a:pt x="4060" y="14186"/>
                    <a:pt x="4060" y="13058"/>
                  </a:cubicBezTo>
                  <a:lnTo>
                    <a:pt x="40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3374200" y="2910425"/>
              <a:ext cx="171725" cy="592150"/>
            </a:xfrm>
            <a:custGeom>
              <a:avLst/>
              <a:gdLst/>
              <a:ahLst/>
              <a:cxnLst/>
              <a:rect l="l" t="t" r="r" b="b"/>
              <a:pathLst>
                <a:path w="6869" h="23686" fill="none" extrusionOk="0">
                  <a:moveTo>
                    <a:pt x="1254" y="1"/>
                  </a:moveTo>
                  <a:lnTo>
                    <a:pt x="5615" y="1"/>
                  </a:lnTo>
                  <a:cubicBezTo>
                    <a:pt x="6317" y="1"/>
                    <a:pt x="6868" y="552"/>
                    <a:pt x="6868" y="1254"/>
                  </a:cubicBezTo>
                  <a:cubicBezTo>
                    <a:pt x="6868" y="1956"/>
                    <a:pt x="6317" y="2507"/>
                    <a:pt x="5615" y="2507"/>
                  </a:cubicBezTo>
                  <a:lnTo>
                    <a:pt x="5465" y="2507"/>
                  </a:lnTo>
                  <a:lnTo>
                    <a:pt x="5439" y="21655"/>
                  </a:lnTo>
                  <a:cubicBezTo>
                    <a:pt x="5439" y="22783"/>
                    <a:pt x="4537" y="23685"/>
                    <a:pt x="3409" y="23685"/>
                  </a:cubicBezTo>
                  <a:cubicBezTo>
                    <a:pt x="2282" y="23685"/>
                    <a:pt x="1379" y="22758"/>
                    <a:pt x="1379" y="21655"/>
                  </a:cubicBezTo>
                  <a:lnTo>
                    <a:pt x="1404" y="2507"/>
                  </a:lnTo>
                  <a:lnTo>
                    <a:pt x="1254" y="2507"/>
                  </a:lnTo>
                  <a:cubicBezTo>
                    <a:pt x="577" y="2507"/>
                    <a:pt x="1" y="1931"/>
                    <a:pt x="1" y="1254"/>
                  </a:cubicBezTo>
                  <a:cubicBezTo>
                    <a:pt x="1" y="552"/>
                    <a:pt x="577" y="1"/>
                    <a:pt x="1254" y="1"/>
                  </a:cubicBezTo>
                  <a:close/>
                </a:path>
              </a:pathLst>
            </a:custGeom>
            <a:solidFill>
              <a:srgbClr val="C0EAF9">
                <a:alpha val="52200"/>
              </a:srgbClr>
            </a:solid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3368575" y="3072725"/>
              <a:ext cx="702400" cy="488100"/>
            </a:xfrm>
            <a:custGeom>
              <a:avLst/>
              <a:gdLst/>
              <a:ahLst/>
              <a:cxnLst/>
              <a:rect l="l" t="t" r="r" b="b"/>
              <a:pathLst>
                <a:path w="28096" h="19524" extrusionOk="0">
                  <a:moveTo>
                    <a:pt x="3183" y="3183"/>
                  </a:moveTo>
                  <a:lnTo>
                    <a:pt x="24938" y="3208"/>
                  </a:lnTo>
                  <a:lnTo>
                    <a:pt x="24913" y="16316"/>
                  </a:lnTo>
                  <a:lnTo>
                    <a:pt x="3158" y="16291"/>
                  </a:lnTo>
                  <a:lnTo>
                    <a:pt x="3183" y="3183"/>
                  </a:lnTo>
                  <a:close/>
                  <a:moveTo>
                    <a:pt x="25" y="0"/>
                  </a:moveTo>
                  <a:lnTo>
                    <a:pt x="0" y="19474"/>
                  </a:lnTo>
                  <a:lnTo>
                    <a:pt x="28046" y="19524"/>
                  </a:lnTo>
                  <a:lnTo>
                    <a:pt x="28096" y="25"/>
                  </a:lnTo>
                  <a:lnTo>
                    <a:pt x="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3363550" y="3067075"/>
              <a:ext cx="712450" cy="498775"/>
            </a:xfrm>
            <a:custGeom>
              <a:avLst/>
              <a:gdLst/>
              <a:ahLst/>
              <a:cxnLst/>
              <a:rect l="l" t="t" r="r" b="b"/>
              <a:pathLst>
                <a:path w="28498" h="19951" extrusionOk="0">
                  <a:moveTo>
                    <a:pt x="3585" y="3635"/>
                  </a:moveTo>
                  <a:lnTo>
                    <a:pt x="24913" y="3660"/>
                  </a:lnTo>
                  <a:lnTo>
                    <a:pt x="24913" y="16341"/>
                  </a:lnTo>
                  <a:lnTo>
                    <a:pt x="3560" y="16316"/>
                  </a:lnTo>
                  <a:lnTo>
                    <a:pt x="3585" y="3635"/>
                  </a:lnTo>
                  <a:close/>
                  <a:moveTo>
                    <a:pt x="3159" y="3209"/>
                  </a:moveTo>
                  <a:lnTo>
                    <a:pt x="3159" y="3610"/>
                  </a:lnTo>
                  <a:lnTo>
                    <a:pt x="3159" y="16316"/>
                  </a:lnTo>
                  <a:lnTo>
                    <a:pt x="3159" y="16717"/>
                  </a:lnTo>
                  <a:lnTo>
                    <a:pt x="3560" y="16717"/>
                  </a:lnTo>
                  <a:lnTo>
                    <a:pt x="24913" y="16742"/>
                  </a:lnTo>
                  <a:lnTo>
                    <a:pt x="25314" y="16742"/>
                  </a:lnTo>
                  <a:lnTo>
                    <a:pt x="25314" y="16341"/>
                  </a:lnTo>
                  <a:lnTo>
                    <a:pt x="25339" y="3660"/>
                  </a:lnTo>
                  <a:lnTo>
                    <a:pt x="25339" y="3234"/>
                  </a:lnTo>
                  <a:lnTo>
                    <a:pt x="24913" y="3234"/>
                  </a:lnTo>
                  <a:lnTo>
                    <a:pt x="3585" y="3209"/>
                  </a:lnTo>
                  <a:close/>
                  <a:moveTo>
                    <a:pt x="427" y="427"/>
                  </a:moveTo>
                  <a:lnTo>
                    <a:pt x="28071" y="452"/>
                  </a:lnTo>
                  <a:lnTo>
                    <a:pt x="28046" y="19524"/>
                  </a:lnTo>
                  <a:lnTo>
                    <a:pt x="402" y="19499"/>
                  </a:lnTo>
                  <a:lnTo>
                    <a:pt x="427" y="427"/>
                  </a:lnTo>
                  <a:close/>
                  <a:moveTo>
                    <a:pt x="26" y="1"/>
                  </a:moveTo>
                  <a:lnTo>
                    <a:pt x="1" y="19900"/>
                  </a:lnTo>
                  <a:lnTo>
                    <a:pt x="28472" y="19950"/>
                  </a:lnTo>
                  <a:lnTo>
                    <a:pt x="28497" y="51"/>
                  </a:lnTo>
                  <a:lnTo>
                    <a:pt x="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2247000" y="3470825"/>
              <a:ext cx="1010075" cy="395150"/>
            </a:xfrm>
            <a:custGeom>
              <a:avLst/>
              <a:gdLst/>
              <a:ahLst/>
              <a:cxnLst/>
              <a:rect l="l" t="t" r="r" b="b"/>
              <a:pathLst>
                <a:path w="40403" h="15806" extrusionOk="0">
                  <a:moveTo>
                    <a:pt x="28286" y="0"/>
                  </a:moveTo>
                  <a:cubicBezTo>
                    <a:pt x="20674" y="0"/>
                    <a:pt x="10404" y="210"/>
                    <a:pt x="251" y="1069"/>
                  </a:cubicBezTo>
                  <a:lnTo>
                    <a:pt x="1" y="15806"/>
                  </a:lnTo>
                  <a:lnTo>
                    <a:pt x="38222" y="6808"/>
                  </a:lnTo>
                  <a:lnTo>
                    <a:pt x="40402" y="191"/>
                  </a:lnTo>
                  <a:cubicBezTo>
                    <a:pt x="40402" y="191"/>
                    <a:pt x="35557" y="0"/>
                    <a:pt x="28286"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3125450" y="3349650"/>
              <a:ext cx="669850" cy="291400"/>
            </a:xfrm>
            <a:custGeom>
              <a:avLst/>
              <a:gdLst/>
              <a:ahLst/>
              <a:cxnLst/>
              <a:rect l="l" t="t" r="r" b="b"/>
              <a:pathLst>
                <a:path w="26794" h="11656" extrusionOk="0">
                  <a:moveTo>
                    <a:pt x="6843" y="1"/>
                  </a:moveTo>
                  <a:lnTo>
                    <a:pt x="1" y="9124"/>
                  </a:lnTo>
                  <a:lnTo>
                    <a:pt x="3084" y="11655"/>
                  </a:lnTo>
                  <a:lnTo>
                    <a:pt x="26793" y="11655"/>
                  </a:lnTo>
                  <a:lnTo>
                    <a:pt x="6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3255775" y="3291350"/>
              <a:ext cx="154800" cy="140050"/>
            </a:xfrm>
            <a:custGeom>
              <a:avLst/>
              <a:gdLst/>
              <a:ahLst/>
              <a:cxnLst/>
              <a:rect l="l" t="t" r="r" b="b"/>
              <a:pathLst>
                <a:path w="6192" h="5602" extrusionOk="0">
                  <a:moveTo>
                    <a:pt x="2855" y="1"/>
                  </a:moveTo>
                  <a:cubicBezTo>
                    <a:pt x="2280" y="1"/>
                    <a:pt x="1699" y="162"/>
                    <a:pt x="1179" y="503"/>
                  </a:cubicBezTo>
                  <a:lnTo>
                    <a:pt x="928" y="679"/>
                  </a:lnTo>
                  <a:cubicBezTo>
                    <a:pt x="101" y="1205"/>
                    <a:pt x="1" y="2358"/>
                    <a:pt x="728" y="3010"/>
                  </a:cubicBezTo>
                  <a:lnTo>
                    <a:pt x="3134" y="5215"/>
                  </a:lnTo>
                  <a:cubicBezTo>
                    <a:pt x="3427" y="5475"/>
                    <a:pt x="3786" y="5602"/>
                    <a:pt x="4143" y="5602"/>
                  </a:cubicBezTo>
                  <a:cubicBezTo>
                    <a:pt x="4579" y="5602"/>
                    <a:pt x="5011" y="5412"/>
                    <a:pt x="5314" y="5040"/>
                  </a:cubicBezTo>
                  <a:cubicBezTo>
                    <a:pt x="6066" y="4087"/>
                    <a:pt x="6191" y="2759"/>
                    <a:pt x="5615" y="1681"/>
                  </a:cubicBezTo>
                  <a:cubicBezTo>
                    <a:pt x="5053" y="607"/>
                    <a:pt x="3967" y="1"/>
                    <a:pt x="2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3470700" y="3490625"/>
              <a:ext cx="488125" cy="150425"/>
            </a:xfrm>
            <a:custGeom>
              <a:avLst/>
              <a:gdLst/>
              <a:ahLst/>
              <a:cxnLst/>
              <a:rect l="l" t="t" r="r" b="b"/>
              <a:pathLst>
                <a:path w="19525" h="6017" extrusionOk="0">
                  <a:moveTo>
                    <a:pt x="1" y="1"/>
                  </a:moveTo>
                  <a:lnTo>
                    <a:pt x="12983" y="6016"/>
                  </a:lnTo>
                  <a:lnTo>
                    <a:pt x="13359" y="5765"/>
                  </a:lnTo>
                  <a:cubicBezTo>
                    <a:pt x="14353" y="5108"/>
                    <a:pt x="15494" y="4768"/>
                    <a:pt x="16653" y="4768"/>
                  </a:cubicBezTo>
                  <a:cubicBezTo>
                    <a:pt x="17218" y="4768"/>
                    <a:pt x="17788" y="4849"/>
                    <a:pt x="18346" y="5014"/>
                  </a:cubicBezTo>
                  <a:cubicBezTo>
                    <a:pt x="18401" y="5028"/>
                    <a:pt x="18455" y="5035"/>
                    <a:pt x="18509" y="5035"/>
                  </a:cubicBezTo>
                  <a:cubicBezTo>
                    <a:pt x="18726" y="5035"/>
                    <a:pt x="18928" y="4919"/>
                    <a:pt x="19048" y="4738"/>
                  </a:cubicBezTo>
                  <a:cubicBezTo>
                    <a:pt x="19073" y="4713"/>
                    <a:pt x="19073" y="4663"/>
                    <a:pt x="19098" y="4638"/>
                  </a:cubicBezTo>
                  <a:cubicBezTo>
                    <a:pt x="19524" y="3560"/>
                    <a:pt x="19123" y="2357"/>
                    <a:pt x="18196" y="1755"/>
                  </a:cubicBezTo>
                  <a:cubicBezTo>
                    <a:pt x="18046" y="1655"/>
                    <a:pt x="17870" y="1580"/>
                    <a:pt x="17695" y="1505"/>
                  </a:cubicBezTo>
                  <a:lnTo>
                    <a:pt x="16843" y="1279"/>
                  </a:lnTo>
                  <a:lnTo>
                    <a:pt x="16742" y="1254"/>
                  </a:lnTo>
                  <a:cubicBezTo>
                    <a:pt x="16346" y="1145"/>
                    <a:pt x="15940" y="1091"/>
                    <a:pt x="15535" y="1091"/>
                  </a:cubicBezTo>
                  <a:cubicBezTo>
                    <a:pt x="14457" y="1091"/>
                    <a:pt x="13388" y="1471"/>
                    <a:pt x="12532" y="2181"/>
                  </a:cubicBezTo>
                  <a:lnTo>
                    <a:pt x="402" y="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3570325" y="3517900"/>
              <a:ext cx="338375" cy="104350"/>
            </a:xfrm>
            <a:custGeom>
              <a:avLst/>
              <a:gdLst/>
              <a:ahLst/>
              <a:cxnLst/>
              <a:rect l="l" t="t" r="r" b="b"/>
              <a:pathLst>
                <a:path w="13535" h="4174" extrusionOk="0">
                  <a:moveTo>
                    <a:pt x="11550" y="0"/>
                  </a:moveTo>
                  <a:cubicBezTo>
                    <a:pt x="10472" y="0"/>
                    <a:pt x="9403" y="380"/>
                    <a:pt x="8547" y="1090"/>
                  </a:cubicBezTo>
                  <a:lnTo>
                    <a:pt x="5865" y="2870"/>
                  </a:lnTo>
                  <a:lnTo>
                    <a:pt x="0" y="2369"/>
                  </a:lnTo>
                  <a:lnTo>
                    <a:pt x="6567" y="4173"/>
                  </a:lnTo>
                  <a:cubicBezTo>
                    <a:pt x="8070" y="3030"/>
                    <a:pt x="9391" y="2632"/>
                    <a:pt x="10594" y="2632"/>
                  </a:cubicBezTo>
                  <a:cubicBezTo>
                    <a:pt x="11237" y="2632"/>
                    <a:pt x="11847" y="2745"/>
                    <a:pt x="12432" y="2920"/>
                  </a:cubicBezTo>
                  <a:cubicBezTo>
                    <a:pt x="12486" y="2935"/>
                    <a:pt x="12540" y="2942"/>
                    <a:pt x="12594" y="2942"/>
                  </a:cubicBezTo>
                  <a:cubicBezTo>
                    <a:pt x="12811" y="2942"/>
                    <a:pt x="13013" y="2825"/>
                    <a:pt x="13133" y="2644"/>
                  </a:cubicBezTo>
                  <a:cubicBezTo>
                    <a:pt x="13158" y="2619"/>
                    <a:pt x="13184" y="2569"/>
                    <a:pt x="13184" y="2544"/>
                  </a:cubicBezTo>
                  <a:cubicBezTo>
                    <a:pt x="13534" y="1717"/>
                    <a:pt x="13359" y="815"/>
                    <a:pt x="12858" y="188"/>
                  </a:cubicBezTo>
                  <a:lnTo>
                    <a:pt x="12757" y="163"/>
                  </a:lnTo>
                  <a:cubicBezTo>
                    <a:pt x="12361" y="54"/>
                    <a:pt x="11955" y="0"/>
                    <a:pt x="1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391750" y="3439250"/>
              <a:ext cx="490000" cy="150400"/>
            </a:xfrm>
            <a:custGeom>
              <a:avLst/>
              <a:gdLst/>
              <a:ahLst/>
              <a:cxnLst/>
              <a:rect l="l" t="t" r="r" b="b"/>
              <a:pathLst>
                <a:path w="19600" h="6016" extrusionOk="0">
                  <a:moveTo>
                    <a:pt x="1" y="1"/>
                  </a:moveTo>
                  <a:lnTo>
                    <a:pt x="13008" y="6016"/>
                  </a:lnTo>
                  <a:lnTo>
                    <a:pt x="13384" y="5765"/>
                  </a:lnTo>
                  <a:cubicBezTo>
                    <a:pt x="14361" y="5108"/>
                    <a:pt x="15508" y="4768"/>
                    <a:pt x="16665" y="4768"/>
                  </a:cubicBezTo>
                  <a:cubicBezTo>
                    <a:pt x="17230" y="4768"/>
                    <a:pt x="17796" y="4849"/>
                    <a:pt x="18347" y="5013"/>
                  </a:cubicBezTo>
                  <a:cubicBezTo>
                    <a:pt x="18398" y="5026"/>
                    <a:pt x="18451" y="5033"/>
                    <a:pt x="18504" y="5033"/>
                  </a:cubicBezTo>
                  <a:cubicBezTo>
                    <a:pt x="18760" y="5033"/>
                    <a:pt x="19015" y="4887"/>
                    <a:pt x="19098" y="4637"/>
                  </a:cubicBezTo>
                  <a:cubicBezTo>
                    <a:pt x="19600" y="3384"/>
                    <a:pt x="18973" y="1956"/>
                    <a:pt x="17695" y="1505"/>
                  </a:cubicBezTo>
                  <a:lnTo>
                    <a:pt x="16768" y="1254"/>
                  </a:lnTo>
                  <a:cubicBezTo>
                    <a:pt x="16364" y="1145"/>
                    <a:pt x="15953" y="1091"/>
                    <a:pt x="15545" y="1091"/>
                  </a:cubicBezTo>
                  <a:cubicBezTo>
                    <a:pt x="14457" y="1091"/>
                    <a:pt x="13389" y="1471"/>
                    <a:pt x="12532" y="218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584750" y="3550225"/>
              <a:ext cx="263225" cy="48325"/>
            </a:xfrm>
            <a:custGeom>
              <a:avLst/>
              <a:gdLst/>
              <a:ahLst/>
              <a:cxnLst/>
              <a:rect l="l" t="t" r="r" b="b"/>
              <a:pathLst>
                <a:path w="10529" h="1933" extrusionOk="0">
                  <a:moveTo>
                    <a:pt x="9142" y="1"/>
                  </a:moveTo>
                  <a:cubicBezTo>
                    <a:pt x="7953" y="1"/>
                    <a:pt x="6748" y="775"/>
                    <a:pt x="5639" y="1126"/>
                  </a:cubicBezTo>
                  <a:cubicBezTo>
                    <a:pt x="5188" y="1276"/>
                    <a:pt x="4737" y="1401"/>
                    <a:pt x="4261" y="1427"/>
                  </a:cubicBezTo>
                  <a:cubicBezTo>
                    <a:pt x="4121" y="1434"/>
                    <a:pt x="3982" y="1437"/>
                    <a:pt x="3842" y="1437"/>
                  </a:cubicBezTo>
                  <a:cubicBezTo>
                    <a:pt x="3505" y="1437"/>
                    <a:pt x="3169" y="1419"/>
                    <a:pt x="2832" y="1401"/>
                  </a:cubicBezTo>
                  <a:cubicBezTo>
                    <a:pt x="2381" y="1376"/>
                    <a:pt x="1905" y="1326"/>
                    <a:pt x="1454" y="1251"/>
                  </a:cubicBezTo>
                  <a:cubicBezTo>
                    <a:pt x="1002" y="1201"/>
                    <a:pt x="551" y="1101"/>
                    <a:pt x="100" y="1076"/>
                  </a:cubicBezTo>
                  <a:cubicBezTo>
                    <a:pt x="93" y="1074"/>
                    <a:pt x="85" y="1073"/>
                    <a:pt x="79" y="1073"/>
                  </a:cubicBezTo>
                  <a:cubicBezTo>
                    <a:pt x="0" y="1073"/>
                    <a:pt x="6" y="1203"/>
                    <a:pt x="75" y="1226"/>
                  </a:cubicBezTo>
                  <a:cubicBezTo>
                    <a:pt x="902" y="1552"/>
                    <a:pt x="1830" y="1752"/>
                    <a:pt x="2732" y="1878"/>
                  </a:cubicBezTo>
                  <a:cubicBezTo>
                    <a:pt x="3057" y="1916"/>
                    <a:pt x="3383" y="1932"/>
                    <a:pt x="3710" y="1932"/>
                  </a:cubicBezTo>
                  <a:cubicBezTo>
                    <a:pt x="4239" y="1932"/>
                    <a:pt x="4771" y="1889"/>
                    <a:pt x="5313" y="1828"/>
                  </a:cubicBezTo>
                  <a:cubicBezTo>
                    <a:pt x="6165" y="1702"/>
                    <a:pt x="6992" y="1251"/>
                    <a:pt x="7769" y="875"/>
                  </a:cubicBezTo>
                  <a:cubicBezTo>
                    <a:pt x="8284" y="635"/>
                    <a:pt x="8893" y="418"/>
                    <a:pt x="9484" y="418"/>
                  </a:cubicBezTo>
                  <a:cubicBezTo>
                    <a:pt x="9755" y="418"/>
                    <a:pt x="10023" y="464"/>
                    <a:pt x="10276" y="574"/>
                  </a:cubicBezTo>
                  <a:cubicBezTo>
                    <a:pt x="10299" y="586"/>
                    <a:pt x="10321" y="591"/>
                    <a:pt x="10342" y="591"/>
                  </a:cubicBezTo>
                  <a:cubicBezTo>
                    <a:pt x="10458" y="591"/>
                    <a:pt x="10528" y="434"/>
                    <a:pt x="10401" y="349"/>
                  </a:cubicBezTo>
                  <a:cubicBezTo>
                    <a:pt x="9987" y="99"/>
                    <a:pt x="9565" y="1"/>
                    <a:pt x="9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3692125" y="3581450"/>
              <a:ext cx="188750" cy="47175"/>
            </a:xfrm>
            <a:custGeom>
              <a:avLst/>
              <a:gdLst/>
              <a:ahLst/>
              <a:cxnLst/>
              <a:rect l="l" t="t" r="r" b="b"/>
              <a:pathLst>
                <a:path w="7550" h="1887" extrusionOk="0">
                  <a:moveTo>
                    <a:pt x="5866" y="1"/>
                  </a:moveTo>
                  <a:cubicBezTo>
                    <a:pt x="5176" y="1"/>
                    <a:pt x="4480" y="107"/>
                    <a:pt x="3825" y="278"/>
                  </a:cubicBezTo>
                  <a:cubicBezTo>
                    <a:pt x="3224" y="403"/>
                    <a:pt x="2672" y="704"/>
                    <a:pt x="2146" y="1030"/>
                  </a:cubicBezTo>
                  <a:cubicBezTo>
                    <a:pt x="1870" y="1180"/>
                    <a:pt x="1570" y="1280"/>
                    <a:pt x="1269" y="1381"/>
                  </a:cubicBezTo>
                  <a:cubicBezTo>
                    <a:pt x="1177" y="1413"/>
                    <a:pt x="1073" y="1427"/>
                    <a:pt x="964" y="1427"/>
                  </a:cubicBezTo>
                  <a:cubicBezTo>
                    <a:pt x="656" y="1427"/>
                    <a:pt x="306" y="1316"/>
                    <a:pt x="66" y="1205"/>
                  </a:cubicBezTo>
                  <a:cubicBezTo>
                    <a:pt x="56" y="1200"/>
                    <a:pt x="48" y="1198"/>
                    <a:pt x="40" y="1198"/>
                  </a:cubicBezTo>
                  <a:cubicBezTo>
                    <a:pt x="9" y="1198"/>
                    <a:pt x="0" y="1235"/>
                    <a:pt x="41" y="1255"/>
                  </a:cubicBezTo>
                  <a:cubicBezTo>
                    <a:pt x="499" y="1484"/>
                    <a:pt x="992" y="1886"/>
                    <a:pt x="1519" y="1886"/>
                  </a:cubicBezTo>
                  <a:cubicBezTo>
                    <a:pt x="1626" y="1886"/>
                    <a:pt x="1735" y="1870"/>
                    <a:pt x="1845" y="1832"/>
                  </a:cubicBezTo>
                  <a:cubicBezTo>
                    <a:pt x="2422" y="1606"/>
                    <a:pt x="2923" y="1180"/>
                    <a:pt x="3474" y="904"/>
                  </a:cubicBezTo>
                  <a:cubicBezTo>
                    <a:pt x="4076" y="629"/>
                    <a:pt x="4702" y="378"/>
                    <a:pt x="5354" y="328"/>
                  </a:cubicBezTo>
                  <a:cubicBezTo>
                    <a:pt x="5580" y="303"/>
                    <a:pt x="5805" y="292"/>
                    <a:pt x="6030" y="292"/>
                  </a:cubicBezTo>
                  <a:cubicBezTo>
                    <a:pt x="6479" y="292"/>
                    <a:pt x="6925" y="336"/>
                    <a:pt x="7359" y="403"/>
                  </a:cubicBezTo>
                  <a:cubicBezTo>
                    <a:pt x="7367" y="405"/>
                    <a:pt x="7375" y="406"/>
                    <a:pt x="7383" y="406"/>
                  </a:cubicBezTo>
                  <a:cubicBezTo>
                    <a:pt x="7493" y="406"/>
                    <a:pt x="7550" y="249"/>
                    <a:pt x="7409" y="203"/>
                  </a:cubicBezTo>
                  <a:cubicBezTo>
                    <a:pt x="6912" y="62"/>
                    <a:pt x="6391" y="1"/>
                    <a:pt x="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3321600" y="3409900"/>
              <a:ext cx="68275" cy="27650"/>
            </a:xfrm>
            <a:custGeom>
              <a:avLst/>
              <a:gdLst/>
              <a:ahLst/>
              <a:cxnLst/>
              <a:rect l="l" t="t" r="r" b="b"/>
              <a:pathLst>
                <a:path w="2731" h="1106" extrusionOk="0">
                  <a:moveTo>
                    <a:pt x="226" y="1"/>
                  </a:moveTo>
                  <a:cubicBezTo>
                    <a:pt x="106" y="1"/>
                    <a:pt x="0" y="117"/>
                    <a:pt x="75" y="247"/>
                  </a:cubicBezTo>
                  <a:cubicBezTo>
                    <a:pt x="325" y="749"/>
                    <a:pt x="777" y="1075"/>
                    <a:pt x="1328" y="1100"/>
                  </a:cubicBezTo>
                  <a:cubicBezTo>
                    <a:pt x="1374" y="1104"/>
                    <a:pt x="1420" y="1106"/>
                    <a:pt x="1466" y="1106"/>
                  </a:cubicBezTo>
                  <a:cubicBezTo>
                    <a:pt x="1695" y="1106"/>
                    <a:pt x="1921" y="1054"/>
                    <a:pt x="2130" y="949"/>
                  </a:cubicBezTo>
                  <a:cubicBezTo>
                    <a:pt x="2355" y="799"/>
                    <a:pt x="2506" y="623"/>
                    <a:pt x="2656" y="423"/>
                  </a:cubicBezTo>
                  <a:cubicBezTo>
                    <a:pt x="2731" y="330"/>
                    <a:pt x="2680" y="236"/>
                    <a:pt x="2598" y="236"/>
                  </a:cubicBezTo>
                  <a:cubicBezTo>
                    <a:pt x="2570" y="236"/>
                    <a:pt x="2538" y="247"/>
                    <a:pt x="2506" y="273"/>
                  </a:cubicBezTo>
                  <a:cubicBezTo>
                    <a:pt x="2355" y="373"/>
                    <a:pt x="2155" y="423"/>
                    <a:pt x="1954" y="448"/>
                  </a:cubicBezTo>
                  <a:cubicBezTo>
                    <a:pt x="1813" y="466"/>
                    <a:pt x="1671" y="483"/>
                    <a:pt x="1538" y="483"/>
                  </a:cubicBezTo>
                  <a:cubicBezTo>
                    <a:pt x="1483" y="483"/>
                    <a:pt x="1429" y="480"/>
                    <a:pt x="1378" y="473"/>
                  </a:cubicBezTo>
                  <a:cubicBezTo>
                    <a:pt x="1027" y="423"/>
                    <a:pt x="626" y="298"/>
                    <a:pt x="350" y="47"/>
                  </a:cubicBezTo>
                  <a:cubicBezTo>
                    <a:pt x="312" y="15"/>
                    <a:pt x="268"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3029600" y="3461825"/>
              <a:ext cx="227475" cy="221825"/>
            </a:xfrm>
            <a:custGeom>
              <a:avLst/>
              <a:gdLst/>
              <a:ahLst/>
              <a:cxnLst/>
              <a:rect l="l" t="t" r="r" b="b"/>
              <a:pathLst>
                <a:path w="9099" h="8873" extrusionOk="0">
                  <a:moveTo>
                    <a:pt x="2406" y="0"/>
                  </a:moveTo>
                  <a:cubicBezTo>
                    <a:pt x="2406" y="0"/>
                    <a:pt x="0" y="5589"/>
                    <a:pt x="2156" y="8872"/>
                  </a:cubicBezTo>
                  <a:lnTo>
                    <a:pt x="9098" y="6617"/>
                  </a:lnTo>
                  <a:lnTo>
                    <a:pt x="7945" y="501"/>
                  </a:lnTo>
                  <a:lnTo>
                    <a:pt x="2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2167425" y="3397900"/>
              <a:ext cx="863450" cy="528075"/>
            </a:xfrm>
            <a:custGeom>
              <a:avLst/>
              <a:gdLst/>
              <a:ahLst/>
              <a:cxnLst/>
              <a:rect l="l" t="t" r="r" b="b"/>
              <a:pathLst>
                <a:path w="34538" h="21123" extrusionOk="0">
                  <a:moveTo>
                    <a:pt x="2257" y="1"/>
                  </a:moveTo>
                  <a:lnTo>
                    <a:pt x="1" y="20728"/>
                  </a:lnTo>
                  <a:cubicBezTo>
                    <a:pt x="985" y="21004"/>
                    <a:pt x="2376" y="21122"/>
                    <a:pt x="4038" y="21122"/>
                  </a:cubicBezTo>
                  <a:cubicBezTo>
                    <a:pt x="14137" y="21122"/>
                    <a:pt x="34262" y="16743"/>
                    <a:pt x="34262" y="16743"/>
                  </a:cubicBezTo>
                  <a:lnTo>
                    <a:pt x="34537" y="2733"/>
                  </a:lnTo>
                  <a:cubicBezTo>
                    <a:pt x="34537" y="2733"/>
                    <a:pt x="14036" y="326"/>
                    <a:pt x="2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2373675" y="2526975"/>
              <a:ext cx="612075" cy="1097750"/>
            </a:xfrm>
            <a:custGeom>
              <a:avLst/>
              <a:gdLst/>
              <a:ahLst/>
              <a:cxnLst/>
              <a:rect l="l" t="t" r="r" b="b"/>
              <a:pathLst>
                <a:path w="24483" h="43910" extrusionOk="0">
                  <a:moveTo>
                    <a:pt x="844" y="0"/>
                  </a:moveTo>
                  <a:cubicBezTo>
                    <a:pt x="722" y="0"/>
                    <a:pt x="624" y="168"/>
                    <a:pt x="748" y="251"/>
                  </a:cubicBezTo>
                  <a:cubicBezTo>
                    <a:pt x="2678" y="1805"/>
                    <a:pt x="4257" y="3860"/>
                    <a:pt x="5460" y="6015"/>
                  </a:cubicBezTo>
                  <a:cubicBezTo>
                    <a:pt x="6563" y="7945"/>
                    <a:pt x="7390" y="10000"/>
                    <a:pt x="8017" y="12106"/>
                  </a:cubicBezTo>
                  <a:cubicBezTo>
                    <a:pt x="8317" y="13208"/>
                    <a:pt x="8568" y="14311"/>
                    <a:pt x="8769" y="15414"/>
                  </a:cubicBezTo>
                  <a:cubicBezTo>
                    <a:pt x="8869" y="15965"/>
                    <a:pt x="9019" y="16517"/>
                    <a:pt x="9144" y="17043"/>
                  </a:cubicBezTo>
                  <a:cubicBezTo>
                    <a:pt x="9295" y="17745"/>
                    <a:pt x="9320" y="18497"/>
                    <a:pt x="9345" y="19198"/>
                  </a:cubicBezTo>
                  <a:cubicBezTo>
                    <a:pt x="9671" y="24787"/>
                    <a:pt x="8894" y="30326"/>
                    <a:pt x="8167" y="35840"/>
                  </a:cubicBezTo>
                  <a:cubicBezTo>
                    <a:pt x="8167" y="35965"/>
                    <a:pt x="8167" y="36066"/>
                    <a:pt x="8217" y="36166"/>
                  </a:cubicBezTo>
                  <a:cubicBezTo>
                    <a:pt x="6738" y="37219"/>
                    <a:pt x="5285" y="38346"/>
                    <a:pt x="3906" y="39549"/>
                  </a:cubicBezTo>
                  <a:cubicBezTo>
                    <a:pt x="2503" y="40778"/>
                    <a:pt x="1350" y="42231"/>
                    <a:pt x="97" y="43610"/>
                  </a:cubicBezTo>
                  <a:cubicBezTo>
                    <a:pt x="0" y="43745"/>
                    <a:pt x="97" y="43910"/>
                    <a:pt x="215" y="43910"/>
                  </a:cubicBezTo>
                  <a:cubicBezTo>
                    <a:pt x="251" y="43910"/>
                    <a:pt x="288" y="43895"/>
                    <a:pt x="322" y="43860"/>
                  </a:cubicBezTo>
                  <a:cubicBezTo>
                    <a:pt x="1601" y="42557"/>
                    <a:pt x="3079" y="41454"/>
                    <a:pt x="4483" y="40276"/>
                  </a:cubicBezTo>
                  <a:cubicBezTo>
                    <a:pt x="5485" y="39399"/>
                    <a:pt x="6538" y="38572"/>
                    <a:pt x="7616" y="37770"/>
                  </a:cubicBezTo>
                  <a:lnTo>
                    <a:pt x="7616" y="37770"/>
                  </a:lnTo>
                  <a:cubicBezTo>
                    <a:pt x="7540" y="37870"/>
                    <a:pt x="7465" y="37945"/>
                    <a:pt x="7415" y="38046"/>
                  </a:cubicBezTo>
                  <a:cubicBezTo>
                    <a:pt x="7064" y="38522"/>
                    <a:pt x="6738" y="39023"/>
                    <a:pt x="6463" y="39549"/>
                  </a:cubicBezTo>
                  <a:cubicBezTo>
                    <a:pt x="5936" y="40627"/>
                    <a:pt x="5535" y="41755"/>
                    <a:pt x="5084" y="42858"/>
                  </a:cubicBezTo>
                  <a:cubicBezTo>
                    <a:pt x="5051" y="42973"/>
                    <a:pt x="5149" y="43056"/>
                    <a:pt x="5241" y="43056"/>
                  </a:cubicBezTo>
                  <a:cubicBezTo>
                    <a:pt x="5288" y="43056"/>
                    <a:pt x="5334" y="43034"/>
                    <a:pt x="5360" y="42983"/>
                  </a:cubicBezTo>
                  <a:cubicBezTo>
                    <a:pt x="5861" y="41880"/>
                    <a:pt x="6513" y="40928"/>
                    <a:pt x="7215" y="39976"/>
                  </a:cubicBezTo>
                  <a:cubicBezTo>
                    <a:pt x="7540" y="39474"/>
                    <a:pt x="7866" y="38973"/>
                    <a:pt x="8217" y="38497"/>
                  </a:cubicBezTo>
                  <a:cubicBezTo>
                    <a:pt x="8368" y="38271"/>
                    <a:pt x="8543" y="38046"/>
                    <a:pt x="8718" y="37820"/>
                  </a:cubicBezTo>
                  <a:cubicBezTo>
                    <a:pt x="8844" y="37670"/>
                    <a:pt x="8994" y="37519"/>
                    <a:pt x="9119" y="37344"/>
                  </a:cubicBezTo>
                  <a:cubicBezTo>
                    <a:pt x="10222" y="37469"/>
                    <a:pt x="11325" y="37544"/>
                    <a:pt x="12453" y="37620"/>
                  </a:cubicBezTo>
                  <a:cubicBezTo>
                    <a:pt x="14204" y="37732"/>
                    <a:pt x="15955" y="37824"/>
                    <a:pt x="17723" y="37824"/>
                  </a:cubicBezTo>
                  <a:cubicBezTo>
                    <a:pt x="17930" y="37824"/>
                    <a:pt x="18136" y="37823"/>
                    <a:pt x="18343" y="37820"/>
                  </a:cubicBezTo>
                  <a:cubicBezTo>
                    <a:pt x="19345" y="37820"/>
                    <a:pt x="20348" y="37820"/>
                    <a:pt x="21350" y="37745"/>
                  </a:cubicBezTo>
                  <a:cubicBezTo>
                    <a:pt x="22328" y="37670"/>
                    <a:pt x="23305" y="37570"/>
                    <a:pt x="24307" y="37544"/>
                  </a:cubicBezTo>
                  <a:cubicBezTo>
                    <a:pt x="24483" y="37544"/>
                    <a:pt x="24483" y="37269"/>
                    <a:pt x="24307" y="37269"/>
                  </a:cubicBezTo>
                  <a:cubicBezTo>
                    <a:pt x="24219" y="37271"/>
                    <a:pt x="24131" y="37272"/>
                    <a:pt x="24044" y="37272"/>
                  </a:cubicBezTo>
                  <a:cubicBezTo>
                    <a:pt x="22982" y="37272"/>
                    <a:pt x="21939" y="37142"/>
                    <a:pt x="20874" y="37118"/>
                  </a:cubicBezTo>
                  <a:cubicBezTo>
                    <a:pt x="18919" y="37043"/>
                    <a:pt x="16939" y="36943"/>
                    <a:pt x="14984" y="36843"/>
                  </a:cubicBezTo>
                  <a:cubicBezTo>
                    <a:pt x="13004" y="36742"/>
                    <a:pt x="11024" y="36567"/>
                    <a:pt x="9044" y="36417"/>
                  </a:cubicBezTo>
                  <a:cubicBezTo>
                    <a:pt x="9019" y="36417"/>
                    <a:pt x="8994" y="36442"/>
                    <a:pt x="8994" y="36442"/>
                  </a:cubicBezTo>
                  <a:cubicBezTo>
                    <a:pt x="8994" y="36392"/>
                    <a:pt x="8969" y="36316"/>
                    <a:pt x="8944" y="36266"/>
                  </a:cubicBezTo>
                  <a:cubicBezTo>
                    <a:pt x="8919" y="36241"/>
                    <a:pt x="8894" y="36216"/>
                    <a:pt x="8869" y="36191"/>
                  </a:cubicBezTo>
                  <a:cubicBezTo>
                    <a:pt x="8894" y="36141"/>
                    <a:pt x="8919" y="36091"/>
                    <a:pt x="8919" y="36041"/>
                  </a:cubicBezTo>
                  <a:cubicBezTo>
                    <a:pt x="9345" y="32858"/>
                    <a:pt x="9746" y="29650"/>
                    <a:pt x="9946" y="26442"/>
                  </a:cubicBezTo>
                  <a:cubicBezTo>
                    <a:pt x="10147" y="23610"/>
                    <a:pt x="10147" y="20777"/>
                    <a:pt x="9846" y="17945"/>
                  </a:cubicBezTo>
                  <a:cubicBezTo>
                    <a:pt x="9796" y="17594"/>
                    <a:pt x="9746" y="17219"/>
                    <a:pt x="9746" y="16868"/>
                  </a:cubicBezTo>
                  <a:cubicBezTo>
                    <a:pt x="9746" y="16592"/>
                    <a:pt x="9746" y="16316"/>
                    <a:pt x="9721" y="16041"/>
                  </a:cubicBezTo>
                  <a:cubicBezTo>
                    <a:pt x="9671" y="15464"/>
                    <a:pt x="9571" y="14888"/>
                    <a:pt x="9445" y="14336"/>
                  </a:cubicBezTo>
                  <a:cubicBezTo>
                    <a:pt x="9220" y="13208"/>
                    <a:pt x="8919" y="12106"/>
                    <a:pt x="8568" y="11003"/>
                  </a:cubicBezTo>
                  <a:cubicBezTo>
                    <a:pt x="7841" y="8848"/>
                    <a:pt x="6864" y="6742"/>
                    <a:pt x="5560" y="4863"/>
                  </a:cubicBezTo>
                  <a:cubicBezTo>
                    <a:pt x="4282" y="2983"/>
                    <a:pt x="2728" y="1379"/>
                    <a:pt x="924" y="25"/>
                  </a:cubicBezTo>
                  <a:cubicBezTo>
                    <a:pt x="898" y="8"/>
                    <a:pt x="870"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2343925" y="3824475"/>
              <a:ext cx="632700" cy="102950"/>
            </a:xfrm>
            <a:custGeom>
              <a:avLst/>
              <a:gdLst/>
              <a:ahLst/>
              <a:cxnLst/>
              <a:rect l="l" t="t" r="r" b="b"/>
              <a:pathLst>
                <a:path w="25308" h="4118" extrusionOk="0">
                  <a:moveTo>
                    <a:pt x="25112" y="0"/>
                  </a:moveTo>
                  <a:cubicBezTo>
                    <a:pt x="25099" y="0"/>
                    <a:pt x="25086" y="2"/>
                    <a:pt x="25071" y="5"/>
                  </a:cubicBezTo>
                  <a:cubicBezTo>
                    <a:pt x="23267" y="231"/>
                    <a:pt x="21437" y="331"/>
                    <a:pt x="19633" y="557"/>
                  </a:cubicBezTo>
                  <a:cubicBezTo>
                    <a:pt x="16450" y="933"/>
                    <a:pt x="13292" y="1384"/>
                    <a:pt x="10109" y="1835"/>
                  </a:cubicBezTo>
                  <a:cubicBezTo>
                    <a:pt x="8505" y="2086"/>
                    <a:pt x="6901" y="2311"/>
                    <a:pt x="5297" y="2537"/>
                  </a:cubicBezTo>
                  <a:cubicBezTo>
                    <a:pt x="4520" y="2637"/>
                    <a:pt x="3768" y="2762"/>
                    <a:pt x="2991" y="2863"/>
                  </a:cubicBezTo>
                  <a:cubicBezTo>
                    <a:pt x="2164" y="2988"/>
                    <a:pt x="1362" y="3063"/>
                    <a:pt x="560" y="3239"/>
                  </a:cubicBezTo>
                  <a:cubicBezTo>
                    <a:pt x="1" y="3360"/>
                    <a:pt x="102" y="4118"/>
                    <a:pt x="634" y="4118"/>
                  </a:cubicBezTo>
                  <a:cubicBezTo>
                    <a:pt x="651" y="4118"/>
                    <a:pt x="668" y="4117"/>
                    <a:pt x="685" y="4116"/>
                  </a:cubicBezTo>
                  <a:cubicBezTo>
                    <a:pt x="1613" y="4041"/>
                    <a:pt x="2515" y="3890"/>
                    <a:pt x="3417" y="3740"/>
                  </a:cubicBezTo>
                  <a:cubicBezTo>
                    <a:pt x="4319" y="3614"/>
                    <a:pt x="5197" y="3489"/>
                    <a:pt x="6099" y="3364"/>
                  </a:cubicBezTo>
                  <a:cubicBezTo>
                    <a:pt x="9257" y="2913"/>
                    <a:pt x="12440" y="2462"/>
                    <a:pt x="15598" y="1985"/>
                  </a:cubicBezTo>
                  <a:cubicBezTo>
                    <a:pt x="17202" y="1735"/>
                    <a:pt x="18806" y="1484"/>
                    <a:pt x="20385" y="1208"/>
                  </a:cubicBezTo>
                  <a:cubicBezTo>
                    <a:pt x="21964" y="933"/>
                    <a:pt x="23543" y="557"/>
                    <a:pt x="25122" y="306"/>
                  </a:cubicBezTo>
                  <a:cubicBezTo>
                    <a:pt x="25308" y="283"/>
                    <a:pt x="25278" y="0"/>
                    <a:pt x="2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2713800" y="3847975"/>
              <a:ext cx="215275" cy="836800"/>
            </a:xfrm>
            <a:custGeom>
              <a:avLst/>
              <a:gdLst/>
              <a:ahLst/>
              <a:cxnLst/>
              <a:rect l="l" t="t" r="r" b="b"/>
              <a:pathLst>
                <a:path w="8611" h="33472" extrusionOk="0">
                  <a:moveTo>
                    <a:pt x="8429" y="1"/>
                  </a:moveTo>
                  <a:cubicBezTo>
                    <a:pt x="8355" y="1"/>
                    <a:pt x="8283" y="39"/>
                    <a:pt x="8271" y="118"/>
                  </a:cubicBezTo>
                  <a:cubicBezTo>
                    <a:pt x="7845" y="2574"/>
                    <a:pt x="7419" y="5005"/>
                    <a:pt x="6943" y="7436"/>
                  </a:cubicBezTo>
                  <a:cubicBezTo>
                    <a:pt x="6091" y="11747"/>
                    <a:pt x="5088" y="16033"/>
                    <a:pt x="3936" y="20269"/>
                  </a:cubicBezTo>
                  <a:cubicBezTo>
                    <a:pt x="3359" y="22399"/>
                    <a:pt x="2758" y="24504"/>
                    <a:pt x="2131" y="26634"/>
                  </a:cubicBezTo>
                  <a:cubicBezTo>
                    <a:pt x="1805" y="27687"/>
                    <a:pt x="1454" y="28740"/>
                    <a:pt x="1128" y="29767"/>
                  </a:cubicBezTo>
                  <a:cubicBezTo>
                    <a:pt x="778" y="30820"/>
                    <a:pt x="402" y="31848"/>
                    <a:pt x="76" y="32925"/>
                  </a:cubicBezTo>
                  <a:cubicBezTo>
                    <a:pt x="1" y="33151"/>
                    <a:pt x="176" y="33401"/>
                    <a:pt x="402" y="33452"/>
                  </a:cubicBezTo>
                  <a:cubicBezTo>
                    <a:pt x="446" y="33465"/>
                    <a:pt x="489" y="33471"/>
                    <a:pt x="530" y="33471"/>
                  </a:cubicBezTo>
                  <a:cubicBezTo>
                    <a:pt x="720" y="33471"/>
                    <a:pt x="871" y="33336"/>
                    <a:pt x="953" y="33151"/>
                  </a:cubicBezTo>
                  <a:cubicBezTo>
                    <a:pt x="1404" y="31973"/>
                    <a:pt x="1780" y="30770"/>
                    <a:pt x="2156" y="29592"/>
                  </a:cubicBezTo>
                  <a:cubicBezTo>
                    <a:pt x="2532" y="28414"/>
                    <a:pt x="2908" y="27236"/>
                    <a:pt x="3259" y="26058"/>
                  </a:cubicBezTo>
                  <a:cubicBezTo>
                    <a:pt x="4537" y="21797"/>
                    <a:pt x="5615" y="17512"/>
                    <a:pt x="6517" y="13176"/>
                  </a:cubicBezTo>
                  <a:cubicBezTo>
                    <a:pt x="7394" y="8865"/>
                    <a:pt x="8146" y="4529"/>
                    <a:pt x="8597" y="168"/>
                  </a:cubicBezTo>
                  <a:cubicBezTo>
                    <a:pt x="8611" y="58"/>
                    <a:pt x="8519" y="1"/>
                    <a:pt x="8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2312975" y="4027500"/>
              <a:ext cx="433425" cy="123000"/>
            </a:xfrm>
            <a:custGeom>
              <a:avLst/>
              <a:gdLst/>
              <a:ahLst/>
              <a:cxnLst/>
              <a:rect l="l" t="t" r="r" b="b"/>
              <a:pathLst>
                <a:path w="17337" h="4920" extrusionOk="0">
                  <a:moveTo>
                    <a:pt x="1509" y="0"/>
                  </a:moveTo>
                  <a:cubicBezTo>
                    <a:pt x="1290" y="0"/>
                    <a:pt x="1087" y="87"/>
                    <a:pt x="1021" y="331"/>
                  </a:cubicBezTo>
                  <a:cubicBezTo>
                    <a:pt x="971" y="556"/>
                    <a:pt x="1096" y="857"/>
                    <a:pt x="1347" y="907"/>
                  </a:cubicBezTo>
                  <a:cubicBezTo>
                    <a:pt x="2500" y="1057"/>
                    <a:pt x="3628" y="1208"/>
                    <a:pt x="4755" y="1358"/>
                  </a:cubicBezTo>
                  <a:cubicBezTo>
                    <a:pt x="6760" y="1634"/>
                    <a:pt x="8740" y="1910"/>
                    <a:pt x="10720" y="2135"/>
                  </a:cubicBezTo>
                  <a:cubicBezTo>
                    <a:pt x="11723" y="2260"/>
                    <a:pt x="12725" y="2386"/>
                    <a:pt x="13728" y="2486"/>
                  </a:cubicBezTo>
                  <a:cubicBezTo>
                    <a:pt x="14755" y="2561"/>
                    <a:pt x="15783" y="2611"/>
                    <a:pt x="16811" y="2737"/>
                  </a:cubicBezTo>
                  <a:cubicBezTo>
                    <a:pt x="16760" y="2787"/>
                    <a:pt x="16710" y="2837"/>
                    <a:pt x="16685" y="2912"/>
                  </a:cubicBezTo>
                  <a:cubicBezTo>
                    <a:pt x="16610" y="3138"/>
                    <a:pt x="16560" y="3388"/>
                    <a:pt x="16460" y="3639"/>
                  </a:cubicBezTo>
                  <a:cubicBezTo>
                    <a:pt x="16435" y="3764"/>
                    <a:pt x="16359" y="3890"/>
                    <a:pt x="16309" y="4015"/>
                  </a:cubicBezTo>
                  <a:cubicBezTo>
                    <a:pt x="15232" y="3864"/>
                    <a:pt x="14179" y="3714"/>
                    <a:pt x="13101" y="3564"/>
                  </a:cubicBezTo>
                  <a:cubicBezTo>
                    <a:pt x="10996" y="3263"/>
                    <a:pt x="8891" y="2862"/>
                    <a:pt x="6785" y="2436"/>
                  </a:cubicBezTo>
                  <a:cubicBezTo>
                    <a:pt x="5733" y="2210"/>
                    <a:pt x="4680" y="1960"/>
                    <a:pt x="3653" y="1709"/>
                  </a:cubicBezTo>
                  <a:cubicBezTo>
                    <a:pt x="3126" y="1584"/>
                    <a:pt x="2625" y="1458"/>
                    <a:pt x="2099" y="1308"/>
                  </a:cubicBezTo>
                  <a:cubicBezTo>
                    <a:pt x="1597" y="1183"/>
                    <a:pt x="1096" y="982"/>
                    <a:pt x="570" y="957"/>
                  </a:cubicBezTo>
                  <a:cubicBezTo>
                    <a:pt x="562" y="957"/>
                    <a:pt x="553" y="956"/>
                    <a:pt x="545" y="956"/>
                  </a:cubicBezTo>
                  <a:cubicBezTo>
                    <a:pt x="138" y="956"/>
                    <a:pt x="0" y="1563"/>
                    <a:pt x="344" y="1759"/>
                  </a:cubicBezTo>
                  <a:cubicBezTo>
                    <a:pt x="896" y="2035"/>
                    <a:pt x="1547" y="2135"/>
                    <a:pt x="2149" y="2285"/>
                  </a:cubicBezTo>
                  <a:cubicBezTo>
                    <a:pt x="2725" y="2436"/>
                    <a:pt x="3327" y="2586"/>
                    <a:pt x="3903" y="2737"/>
                  </a:cubicBezTo>
                  <a:cubicBezTo>
                    <a:pt x="5983" y="3213"/>
                    <a:pt x="8064" y="3664"/>
                    <a:pt x="10169" y="4015"/>
                  </a:cubicBezTo>
                  <a:cubicBezTo>
                    <a:pt x="12299" y="4391"/>
                    <a:pt x="14430" y="4767"/>
                    <a:pt x="16585" y="4917"/>
                  </a:cubicBezTo>
                  <a:cubicBezTo>
                    <a:pt x="16596" y="4919"/>
                    <a:pt x="16608" y="4919"/>
                    <a:pt x="16619" y="4919"/>
                  </a:cubicBezTo>
                  <a:cubicBezTo>
                    <a:pt x="16786" y="4919"/>
                    <a:pt x="16964" y="4755"/>
                    <a:pt x="17011" y="4591"/>
                  </a:cubicBezTo>
                  <a:cubicBezTo>
                    <a:pt x="17061" y="4341"/>
                    <a:pt x="17036" y="4065"/>
                    <a:pt x="17086" y="3814"/>
                  </a:cubicBezTo>
                  <a:cubicBezTo>
                    <a:pt x="17161" y="3564"/>
                    <a:pt x="17212" y="3313"/>
                    <a:pt x="17287" y="3062"/>
                  </a:cubicBezTo>
                  <a:cubicBezTo>
                    <a:pt x="17337" y="2837"/>
                    <a:pt x="17161" y="2686"/>
                    <a:pt x="16986" y="2686"/>
                  </a:cubicBezTo>
                  <a:cubicBezTo>
                    <a:pt x="17086" y="2586"/>
                    <a:pt x="17111" y="2361"/>
                    <a:pt x="16911" y="2336"/>
                  </a:cubicBezTo>
                  <a:cubicBezTo>
                    <a:pt x="15783" y="2185"/>
                    <a:pt x="14655" y="1935"/>
                    <a:pt x="13527" y="1709"/>
                  </a:cubicBezTo>
                  <a:cubicBezTo>
                    <a:pt x="11572" y="1358"/>
                    <a:pt x="9593" y="1108"/>
                    <a:pt x="7613" y="832"/>
                  </a:cubicBezTo>
                  <a:cubicBezTo>
                    <a:pt x="5608" y="556"/>
                    <a:pt x="3603" y="255"/>
                    <a:pt x="1597" y="5"/>
                  </a:cubicBezTo>
                  <a:cubicBezTo>
                    <a:pt x="1568" y="2"/>
                    <a:pt x="1538" y="0"/>
                    <a:pt x="1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3664300" y="3848400"/>
              <a:ext cx="137875" cy="87450"/>
            </a:xfrm>
            <a:custGeom>
              <a:avLst/>
              <a:gdLst/>
              <a:ahLst/>
              <a:cxnLst/>
              <a:rect l="l" t="t" r="r" b="b"/>
              <a:pathLst>
                <a:path w="5515" h="3498" extrusionOk="0">
                  <a:moveTo>
                    <a:pt x="4763" y="1"/>
                  </a:moveTo>
                  <a:cubicBezTo>
                    <a:pt x="4412" y="101"/>
                    <a:pt x="4086" y="226"/>
                    <a:pt x="3735" y="327"/>
                  </a:cubicBezTo>
                  <a:cubicBezTo>
                    <a:pt x="3159" y="527"/>
                    <a:pt x="2557" y="703"/>
                    <a:pt x="1956" y="878"/>
                  </a:cubicBezTo>
                  <a:cubicBezTo>
                    <a:pt x="1404" y="1053"/>
                    <a:pt x="803" y="1179"/>
                    <a:pt x="277" y="1404"/>
                  </a:cubicBezTo>
                  <a:cubicBezTo>
                    <a:pt x="1" y="1530"/>
                    <a:pt x="101" y="1855"/>
                    <a:pt x="277" y="2006"/>
                  </a:cubicBezTo>
                  <a:cubicBezTo>
                    <a:pt x="653" y="2282"/>
                    <a:pt x="878" y="2808"/>
                    <a:pt x="978" y="3234"/>
                  </a:cubicBezTo>
                  <a:cubicBezTo>
                    <a:pt x="1020" y="3400"/>
                    <a:pt x="1165" y="3497"/>
                    <a:pt x="1313" y="3497"/>
                  </a:cubicBezTo>
                  <a:cubicBezTo>
                    <a:pt x="1343" y="3497"/>
                    <a:pt x="1374" y="3493"/>
                    <a:pt x="1404" y="3485"/>
                  </a:cubicBezTo>
                  <a:cubicBezTo>
                    <a:pt x="2658" y="3159"/>
                    <a:pt x="3886" y="2758"/>
                    <a:pt x="5114" y="2382"/>
                  </a:cubicBezTo>
                  <a:cubicBezTo>
                    <a:pt x="5264" y="2332"/>
                    <a:pt x="5389" y="2282"/>
                    <a:pt x="5515" y="2256"/>
                  </a:cubicBezTo>
                  <a:cubicBezTo>
                    <a:pt x="5440" y="1981"/>
                    <a:pt x="5364" y="1730"/>
                    <a:pt x="5264" y="1454"/>
                  </a:cubicBezTo>
                  <a:cubicBezTo>
                    <a:pt x="5139" y="1505"/>
                    <a:pt x="5013" y="1530"/>
                    <a:pt x="4913" y="1580"/>
                  </a:cubicBezTo>
                  <a:cubicBezTo>
                    <a:pt x="3785" y="1931"/>
                    <a:pt x="2633" y="2282"/>
                    <a:pt x="1505" y="2683"/>
                  </a:cubicBezTo>
                  <a:cubicBezTo>
                    <a:pt x="1429" y="2532"/>
                    <a:pt x="1354" y="2357"/>
                    <a:pt x="1254" y="2206"/>
                  </a:cubicBezTo>
                  <a:cubicBezTo>
                    <a:pt x="1179" y="2106"/>
                    <a:pt x="1104" y="2006"/>
                    <a:pt x="1054" y="1931"/>
                  </a:cubicBezTo>
                  <a:cubicBezTo>
                    <a:pt x="1455" y="1830"/>
                    <a:pt x="1856" y="1680"/>
                    <a:pt x="2257" y="1555"/>
                  </a:cubicBezTo>
                  <a:cubicBezTo>
                    <a:pt x="2833" y="1379"/>
                    <a:pt x="3409" y="1204"/>
                    <a:pt x="3986" y="1003"/>
                  </a:cubicBezTo>
                  <a:cubicBezTo>
                    <a:pt x="4312" y="878"/>
                    <a:pt x="4638" y="778"/>
                    <a:pt x="4988" y="652"/>
                  </a:cubicBezTo>
                  <a:cubicBezTo>
                    <a:pt x="4913" y="427"/>
                    <a:pt x="4838" y="201"/>
                    <a:pt x="4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20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มุมมน 3">
            <a:extLst>
              <a:ext uri="{FF2B5EF4-FFF2-40B4-BE49-F238E27FC236}">
                <a16:creationId xmlns:a16="http://schemas.microsoft.com/office/drawing/2014/main" id="{83D1D3B1-9705-2DFE-483B-7216525D53A0}"/>
              </a:ext>
            </a:extLst>
          </p:cNvPr>
          <p:cNvSpPr/>
          <p:nvPr/>
        </p:nvSpPr>
        <p:spPr>
          <a:xfrm>
            <a:off x="1401579" y="2028356"/>
            <a:ext cx="2570813" cy="131163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Data Preparation</a:t>
            </a:r>
          </a:p>
        </p:txBody>
      </p:sp>
      <p:sp>
        <p:nvSpPr>
          <p:cNvPr id="5" name="สี่เหลี่ยมผืนผ้า: มุมมน 4">
            <a:extLst>
              <a:ext uri="{FF2B5EF4-FFF2-40B4-BE49-F238E27FC236}">
                <a16:creationId xmlns:a16="http://schemas.microsoft.com/office/drawing/2014/main" id="{19C299CC-0D09-C779-0C43-1C134127DF63}"/>
              </a:ext>
            </a:extLst>
          </p:cNvPr>
          <p:cNvSpPr/>
          <p:nvPr/>
        </p:nvSpPr>
        <p:spPr>
          <a:xfrm>
            <a:off x="4664440" y="1081790"/>
            <a:ext cx="2570813" cy="131163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dirty="0">
                <a:solidFill>
                  <a:schemeClr val="accent1">
                    <a:lumMod val="25000"/>
                  </a:schemeClr>
                </a:solidFill>
              </a:rPr>
              <a:t>Train data set</a:t>
            </a:r>
          </a:p>
          <a:p>
            <a:pPr algn="ctr"/>
            <a:r>
              <a:rPr lang="en-US" sz="1800" dirty="0">
                <a:solidFill>
                  <a:schemeClr val="dk1"/>
                </a:solidFill>
                <a:latin typeface="Albert Sans"/>
                <a:ea typeface="Albert Sans"/>
                <a:cs typeface="Albert Sans"/>
                <a:sym typeface="Albert Sans"/>
              </a:rPr>
              <a:t>7,776 news</a:t>
            </a:r>
          </a:p>
          <a:p>
            <a:pPr algn="ctr"/>
            <a:r>
              <a:rPr lang="en-US" sz="1800" dirty="0">
                <a:solidFill>
                  <a:schemeClr val="dk1"/>
                </a:solidFill>
                <a:latin typeface="Albert Sans"/>
                <a:ea typeface="Albert Sans"/>
                <a:cs typeface="Albert Sans"/>
                <a:sym typeface="Albert Sans"/>
              </a:rPr>
              <a:t> </a:t>
            </a:r>
            <a:r>
              <a:rPr lang="en-US" sz="1200" dirty="0">
                <a:solidFill>
                  <a:schemeClr val="dk1"/>
                </a:solidFill>
                <a:latin typeface="Albert Sans"/>
                <a:ea typeface="Albert Sans"/>
                <a:cs typeface="Albert Sans"/>
                <a:sym typeface="Albert Sans"/>
              </a:rPr>
              <a:t>(From June 2019  to September 2022)</a:t>
            </a:r>
            <a:endParaRPr lang="en-US" sz="1200" dirty="0">
              <a:solidFill>
                <a:schemeClr val="accent1">
                  <a:lumMod val="25000"/>
                </a:schemeClr>
              </a:solidFill>
            </a:endParaRPr>
          </a:p>
        </p:txBody>
      </p:sp>
      <p:sp>
        <p:nvSpPr>
          <p:cNvPr id="6" name="สี่เหลี่ยมผืนผ้า: มุมมน 5">
            <a:extLst>
              <a:ext uri="{FF2B5EF4-FFF2-40B4-BE49-F238E27FC236}">
                <a16:creationId xmlns:a16="http://schemas.microsoft.com/office/drawing/2014/main" id="{83A40C00-4DDB-8050-979C-F35F38D40069}"/>
              </a:ext>
            </a:extLst>
          </p:cNvPr>
          <p:cNvSpPr/>
          <p:nvPr/>
        </p:nvSpPr>
        <p:spPr>
          <a:xfrm>
            <a:off x="4664439" y="2845633"/>
            <a:ext cx="2570813" cy="131163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1">
                  <a:lumMod val="25000"/>
                </a:schemeClr>
              </a:solidFill>
            </a:endParaRPr>
          </a:p>
          <a:p>
            <a:pPr algn="ctr"/>
            <a:r>
              <a:rPr lang="en-US" sz="1800" dirty="0">
                <a:solidFill>
                  <a:schemeClr val="accent1">
                    <a:lumMod val="25000"/>
                  </a:schemeClr>
                </a:solidFill>
              </a:rPr>
              <a:t>2. Test data set</a:t>
            </a:r>
          </a:p>
          <a:p>
            <a:pPr algn="ctr"/>
            <a:r>
              <a:rPr lang="en-US" sz="1800" dirty="0">
                <a:solidFill>
                  <a:schemeClr val="dk1"/>
                </a:solidFill>
                <a:latin typeface="Albert Sans"/>
                <a:ea typeface="Albert Sans"/>
                <a:cs typeface="Albert Sans"/>
                <a:sym typeface="Albert Sans"/>
              </a:rPr>
              <a:t>328 news</a:t>
            </a:r>
          </a:p>
          <a:p>
            <a:pPr algn="ctr"/>
            <a:r>
              <a:rPr lang="en-US" sz="1200" dirty="0">
                <a:solidFill>
                  <a:schemeClr val="dk1"/>
                </a:solidFill>
                <a:latin typeface="Albert Sans"/>
                <a:ea typeface="Albert Sans"/>
                <a:cs typeface="Albert Sans"/>
                <a:sym typeface="Albert Sans"/>
              </a:rPr>
              <a:t>(From October 2022 to December 2023 )</a:t>
            </a:r>
            <a:endParaRPr lang="en-US" sz="1200" dirty="0">
              <a:solidFill>
                <a:schemeClr val="accent1">
                  <a:lumMod val="25000"/>
                </a:schemeClr>
              </a:solidFill>
            </a:endParaRPr>
          </a:p>
          <a:p>
            <a:pPr algn="ctr"/>
            <a:endParaRPr lang="en-US" sz="1800" dirty="0">
              <a:solidFill>
                <a:schemeClr val="accent1">
                  <a:lumMod val="25000"/>
                </a:schemeClr>
              </a:solidFill>
            </a:endParaRPr>
          </a:p>
        </p:txBody>
      </p:sp>
      <p:cxnSp>
        <p:nvCxnSpPr>
          <p:cNvPr id="8" name="ตัวเชื่อมต่อ: หักมุม 7">
            <a:extLst>
              <a:ext uri="{FF2B5EF4-FFF2-40B4-BE49-F238E27FC236}">
                <a16:creationId xmlns:a16="http://schemas.microsoft.com/office/drawing/2014/main" id="{9D96D9B8-190A-5668-798B-1076105B23A9}"/>
              </a:ext>
            </a:extLst>
          </p:cNvPr>
          <p:cNvCxnSpPr>
            <a:stCxn id="4" idx="3"/>
            <a:endCxn id="5" idx="1"/>
          </p:cNvCxnSpPr>
          <p:nvPr/>
        </p:nvCxnSpPr>
        <p:spPr>
          <a:xfrm flipV="1">
            <a:off x="3972392" y="1737610"/>
            <a:ext cx="692048" cy="94656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 name="ตัวเชื่อมต่อ: หักมุม 8">
            <a:extLst>
              <a:ext uri="{FF2B5EF4-FFF2-40B4-BE49-F238E27FC236}">
                <a16:creationId xmlns:a16="http://schemas.microsoft.com/office/drawing/2014/main" id="{B3E5D477-7432-8249-7BB6-DD3C0FD7DC79}"/>
              </a:ext>
            </a:extLst>
          </p:cNvPr>
          <p:cNvCxnSpPr>
            <a:cxnSpLocks/>
            <a:stCxn id="4" idx="3"/>
            <a:endCxn id="6" idx="1"/>
          </p:cNvCxnSpPr>
          <p:nvPr/>
        </p:nvCxnSpPr>
        <p:spPr>
          <a:xfrm>
            <a:off x="3972392" y="2684176"/>
            <a:ext cx="692047" cy="81727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4" name="ชื่อเรื่อง 1">
            <a:extLst>
              <a:ext uri="{FF2B5EF4-FFF2-40B4-BE49-F238E27FC236}">
                <a16:creationId xmlns:a16="http://schemas.microsoft.com/office/drawing/2014/main" id="{BAB97AF4-FE88-FA26-385D-210FDB5B0B76}"/>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Data</a:t>
            </a:r>
          </a:p>
        </p:txBody>
      </p:sp>
    </p:spTree>
    <p:extLst>
      <p:ext uri="{BB962C8B-B14F-4D97-AF65-F5344CB8AC3E}">
        <p14:creationId xmlns:p14="http://schemas.microsoft.com/office/powerpoint/2010/main" val="4063353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1">
            <a:extLst>
              <a:ext uri="{FF2B5EF4-FFF2-40B4-BE49-F238E27FC236}">
                <a16:creationId xmlns:a16="http://schemas.microsoft.com/office/drawing/2014/main" id="{370C102D-C5CE-7018-60DB-C8D6F0363DB7}"/>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Data : Data Preparation</a:t>
            </a:r>
          </a:p>
        </p:txBody>
      </p:sp>
      <p:sp>
        <p:nvSpPr>
          <p:cNvPr id="5" name="สี่เหลี่ยมผืนผ้า: มุมมน 4">
            <a:extLst>
              <a:ext uri="{FF2B5EF4-FFF2-40B4-BE49-F238E27FC236}">
                <a16:creationId xmlns:a16="http://schemas.microsoft.com/office/drawing/2014/main" id="{E3995DA2-E66B-863E-BE79-0ACA62A986F2}"/>
              </a:ext>
            </a:extLst>
          </p:cNvPr>
          <p:cNvSpPr/>
          <p:nvPr/>
        </p:nvSpPr>
        <p:spPr>
          <a:xfrm>
            <a:off x="1129989" y="1476567"/>
            <a:ext cx="5450919" cy="68774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Train data : </a:t>
            </a:r>
            <a:r>
              <a:rPr lang="en-US" sz="1800" b="1" dirty="0">
                <a:solidFill>
                  <a:schemeClr val="accent1">
                    <a:lumMod val="25000"/>
                  </a:schemeClr>
                </a:solidFill>
              </a:rPr>
              <a:t>7,776</a:t>
            </a:r>
            <a:r>
              <a:rPr lang="en-US" sz="1800" dirty="0">
                <a:solidFill>
                  <a:schemeClr val="accent1">
                    <a:lumMod val="25000"/>
                  </a:schemeClr>
                </a:solidFill>
              </a:rPr>
              <a:t> articles (Jun 2019~ Sep 2022)</a:t>
            </a:r>
            <a:endParaRPr lang="en-US" sz="1800" dirty="0">
              <a:solidFill>
                <a:schemeClr val="dk1"/>
              </a:solidFill>
              <a:latin typeface="Albert Sans"/>
              <a:ea typeface="Albert Sans"/>
              <a:cs typeface="Albert Sans"/>
              <a:sym typeface="Albert Sans"/>
            </a:endParaRPr>
          </a:p>
        </p:txBody>
      </p:sp>
      <p:graphicFrame>
        <p:nvGraphicFramePr>
          <p:cNvPr id="10" name="ตาราง 9">
            <a:extLst>
              <a:ext uri="{FF2B5EF4-FFF2-40B4-BE49-F238E27FC236}">
                <a16:creationId xmlns:a16="http://schemas.microsoft.com/office/drawing/2014/main" id="{1D70EDB1-7EEF-7071-75E1-3BB52E04BC99}"/>
              </a:ext>
            </a:extLst>
          </p:cNvPr>
          <p:cNvGraphicFramePr>
            <a:graphicFrameLocks noGrp="1"/>
          </p:cNvGraphicFramePr>
          <p:nvPr>
            <p:extLst>
              <p:ext uri="{D42A27DB-BD31-4B8C-83A1-F6EECF244321}">
                <p14:modId xmlns:p14="http://schemas.microsoft.com/office/powerpoint/2010/main" val="4148143745"/>
              </p:ext>
            </p:extLst>
          </p:nvPr>
        </p:nvGraphicFramePr>
        <p:xfrm>
          <a:off x="1129992" y="2304920"/>
          <a:ext cx="6718608" cy="1828800"/>
        </p:xfrm>
        <a:graphic>
          <a:graphicData uri="http://schemas.openxmlformats.org/drawingml/2006/table">
            <a:tbl>
              <a:tblPr firstRow="1" bandRow="1">
                <a:tableStyleId>{F1F3C437-6FC9-4677-A6D6-63BE19009B39}</a:tableStyleId>
              </a:tblPr>
              <a:tblGrid>
                <a:gridCol w="2776990">
                  <a:extLst>
                    <a:ext uri="{9D8B030D-6E8A-4147-A177-3AD203B41FA5}">
                      <a16:colId xmlns:a16="http://schemas.microsoft.com/office/drawing/2014/main" val="2008391998"/>
                    </a:ext>
                  </a:extLst>
                </a:gridCol>
                <a:gridCol w="3941618">
                  <a:extLst>
                    <a:ext uri="{9D8B030D-6E8A-4147-A177-3AD203B41FA5}">
                      <a16:colId xmlns:a16="http://schemas.microsoft.com/office/drawing/2014/main" val="3184091236"/>
                    </a:ext>
                  </a:extLst>
                </a:gridCol>
              </a:tblGrid>
              <a:tr h="0">
                <a:tc>
                  <a:txBody>
                    <a:bodyPr/>
                    <a:lstStyle/>
                    <a:p>
                      <a:r>
                        <a:rPr lang="en-US" sz="1800" dirty="0">
                          <a:solidFill>
                            <a:schemeClr val="tx1">
                              <a:lumMod val="75000"/>
                              <a:lumOff val="25000"/>
                            </a:schemeClr>
                          </a:solidFill>
                        </a:rPr>
                        <a:t>Column </a:t>
                      </a:r>
                    </a:p>
                  </a:txBody>
                  <a:tcPr/>
                </a:tc>
                <a:tc>
                  <a:txBody>
                    <a:bodyPr/>
                    <a:lstStyle/>
                    <a:p>
                      <a:r>
                        <a:rPr lang="en-US" sz="1800" dirty="0">
                          <a:solidFill>
                            <a:schemeClr val="tx1">
                              <a:lumMod val="75000"/>
                              <a:lumOff val="25000"/>
                            </a:schemeClr>
                          </a:solidFill>
                        </a:rPr>
                        <a:t>Description</a:t>
                      </a:r>
                    </a:p>
                  </a:txBody>
                  <a:tcPr/>
                </a:tc>
                <a:extLst>
                  <a:ext uri="{0D108BD9-81ED-4DB2-BD59-A6C34878D82A}">
                    <a16:rowId xmlns:a16="http://schemas.microsoft.com/office/drawing/2014/main" val="1167007817"/>
                  </a:ext>
                </a:extLst>
              </a:tr>
              <a:tr h="0">
                <a:tc>
                  <a:txBody>
                    <a:bodyPr/>
                    <a:lstStyle/>
                    <a:p>
                      <a:r>
                        <a:rPr lang="en-US" sz="1800" dirty="0"/>
                        <a:t>Titles &lt;String&gt;</a:t>
                      </a:r>
                    </a:p>
                  </a:txBody>
                  <a:tcPr/>
                </a:tc>
                <a:tc>
                  <a:txBody>
                    <a:bodyPr/>
                    <a:lstStyle/>
                    <a:p>
                      <a:r>
                        <a:rPr lang="en-US" sz="1800" dirty="0"/>
                        <a:t>Title of the news</a:t>
                      </a:r>
                    </a:p>
                  </a:txBody>
                  <a:tcPr/>
                </a:tc>
                <a:extLst>
                  <a:ext uri="{0D108BD9-81ED-4DB2-BD59-A6C34878D82A}">
                    <a16:rowId xmlns:a16="http://schemas.microsoft.com/office/drawing/2014/main" val="818519626"/>
                  </a:ext>
                </a:extLst>
              </a:tr>
              <a:tr h="311814">
                <a:tc>
                  <a:txBody>
                    <a:bodyPr/>
                    <a:lstStyle/>
                    <a:p>
                      <a:r>
                        <a:rPr lang="en-US" sz="1800" dirty="0"/>
                        <a:t>Details &lt;String&gt;</a:t>
                      </a:r>
                    </a:p>
                  </a:txBody>
                  <a:tcPr/>
                </a:tc>
                <a:tc>
                  <a:txBody>
                    <a:bodyPr/>
                    <a:lstStyle/>
                    <a:p>
                      <a:r>
                        <a:rPr lang="en-US" sz="1800" dirty="0"/>
                        <a:t>Detail of the news</a:t>
                      </a:r>
                    </a:p>
                  </a:txBody>
                  <a:tcPr/>
                </a:tc>
                <a:extLst>
                  <a:ext uri="{0D108BD9-81ED-4DB2-BD59-A6C34878D82A}">
                    <a16:rowId xmlns:a16="http://schemas.microsoft.com/office/drawing/2014/main" val="575892734"/>
                  </a:ext>
                </a:extLst>
              </a:tr>
              <a:tr h="311814">
                <a:tc>
                  <a:txBody>
                    <a:bodyPr/>
                    <a:lstStyle/>
                    <a:p>
                      <a:r>
                        <a:rPr lang="en-US" sz="1800" dirty="0"/>
                        <a:t>Publish Date &lt;Date&gt;</a:t>
                      </a:r>
                    </a:p>
                  </a:txBody>
                  <a:tcPr/>
                </a:tc>
                <a:tc>
                  <a:txBody>
                    <a:bodyPr/>
                    <a:lstStyle/>
                    <a:p>
                      <a:r>
                        <a:rPr lang="en-US" sz="1800" dirty="0"/>
                        <a:t>The date</a:t>
                      </a:r>
                      <a:r>
                        <a:rPr lang="th-TH" sz="1800" dirty="0"/>
                        <a:t> </a:t>
                      </a:r>
                      <a:r>
                        <a:rPr lang="en-US" sz="1800" dirty="0"/>
                        <a:t>of the news was published</a:t>
                      </a:r>
                    </a:p>
                  </a:txBody>
                  <a:tcPr/>
                </a:tc>
                <a:extLst>
                  <a:ext uri="{0D108BD9-81ED-4DB2-BD59-A6C34878D82A}">
                    <a16:rowId xmlns:a16="http://schemas.microsoft.com/office/drawing/2014/main" val="2863450408"/>
                  </a:ext>
                </a:extLst>
              </a:tr>
              <a:tr h="311814">
                <a:tc>
                  <a:txBody>
                    <a:bodyPr/>
                    <a:lstStyle/>
                    <a:p>
                      <a:r>
                        <a:rPr lang="en-US" sz="1800" dirty="0"/>
                        <a:t>News Type &lt;String&gt;</a:t>
                      </a:r>
                    </a:p>
                  </a:txBody>
                  <a:tcPr/>
                </a:tc>
                <a:tc>
                  <a:txBody>
                    <a:bodyPr/>
                    <a:lstStyle/>
                    <a:p>
                      <a:r>
                        <a:rPr lang="en-US" sz="1800" dirty="0"/>
                        <a:t>7 categories</a:t>
                      </a:r>
                      <a:r>
                        <a:rPr lang="th-TH" sz="1800" dirty="0"/>
                        <a:t> </a:t>
                      </a:r>
                      <a:r>
                        <a:rPr lang="en-US" sz="1800" dirty="0"/>
                        <a:t>of news</a:t>
                      </a:r>
                    </a:p>
                  </a:txBody>
                  <a:tcPr/>
                </a:tc>
                <a:extLst>
                  <a:ext uri="{0D108BD9-81ED-4DB2-BD59-A6C34878D82A}">
                    <a16:rowId xmlns:a16="http://schemas.microsoft.com/office/drawing/2014/main" val="3487494752"/>
                  </a:ext>
                </a:extLst>
              </a:tr>
            </a:tbl>
          </a:graphicData>
        </a:graphic>
      </p:graphicFrame>
    </p:spTree>
    <p:extLst>
      <p:ext uri="{BB962C8B-B14F-4D97-AF65-F5344CB8AC3E}">
        <p14:creationId xmlns:p14="http://schemas.microsoft.com/office/powerpoint/2010/main" val="41177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1">
            <a:extLst>
              <a:ext uri="{FF2B5EF4-FFF2-40B4-BE49-F238E27FC236}">
                <a16:creationId xmlns:a16="http://schemas.microsoft.com/office/drawing/2014/main" id="{370C102D-C5CE-7018-60DB-C8D6F0363DB7}"/>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Data : Data Preparation</a:t>
            </a:r>
          </a:p>
        </p:txBody>
      </p:sp>
      <p:sp>
        <p:nvSpPr>
          <p:cNvPr id="5" name="สี่เหลี่ยมผืนผ้า: มุมมน 4">
            <a:extLst>
              <a:ext uri="{FF2B5EF4-FFF2-40B4-BE49-F238E27FC236}">
                <a16:creationId xmlns:a16="http://schemas.microsoft.com/office/drawing/2014/main" id="{E3995DA2-E66B-863E-BE79-0ACA62A986F2}"/>
              </a:ext>
            </a:extLst>
          </p:cNvPr>
          <p:cNvSpPr/>
          <p:nvPr/>
        </p:nvSpPr>
        <p:spPr>
          <a:xfrm>
            <a:off x="1129990" y="1476567"/>
            <a:ext cx="5485555" cy="68774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Test data : </a:t>
            </a:r>
            <a:r>
              <a:rPr lang="en-US" sz="1800" b="1" dirty="0">
                <a:solidFill>
                  <a:schemeClr val="accent1">
                    <a:lumMod val="25000"/>
                  </a:schemeClr>
                </a:solidFill>
              </a:rPr>
              <a:t>328</a:t>
            </a:r>
            <a:r>
              <a:rPr lang="en-US" sz="1800" dirty="0">
                <a:solidFill>
                  <a:schemeClr val="accent1">
                    <a:lumMod val="25000"/>
                  </a:schemeClr>
                </a:solidFill>
              </a:rPr>
              <a:t> articles (Sep 2022 ~ Oct 2023)</a:t>
            </a:r>
            <a:endParaRPr lang="en-US" sz="1800" dirty="0">
              <a:solidFill>
                <a:schemeClr val="dk1"/>
              </a:solidFill>
              <a:latin typeface="Albert Sans"/>
              <a:ea typeface="Albert Sans"/>
              <a:cs typeface="Albert Sans"/>
              <a:sym typeface="Albert Sans"/>
            </a:endParaRPr>
          </a:p>
        </p:txBody>
      </p:sp>
      <p:graphicFrame>
        <p:nvGraphicFramePr>
          <p:cNvPr id="10" name="ตาราง 9">
            <a:extLst>
              <a:ext uri="{FF2B5EF4-FFF2-40B4-BE49-F238E27FC236}">
                <a16:creationId xmlns:a16="http://schemas.microsoft.com/office/drawing/2014/main" id="{1D70EDB1-7EEF-7071-75E1-3BB52E04BC99}"/>
              </a:ext>
            </a:extLst>
          </p:cNvPr>
          <p:cNvGraphicFramePr>
            <a:graphicFrameLocks noGrp="1"/>
          </p:cNvGraphicFramePr>
          <p:nvPr>
            <p:extLst>
              <p:ext uri="{D42A27DB-BD31-4B8C-83A1-F6EECF244321}">
                <p14:modId xmlns:p14="http://schemas.microsoft.com/office/powerpoint/2010/main" val="1348161289"/>
              </p:ext>
            </p:extLst>
          </p:nvPr>
        </p:nvGraphicFramePr>
        <p:xfrm>
          <a:off x="1129992" y="2304920"/>
          <a:ext cx="6718608" cy="1828800"/>
        </p:xfrm>
        <a:graphic>
          <a:graphicData uri="http://schemas.openxmlformats.org/drawingml/2006/table">
            <a:tbl>
              <a:tblPr firstRow="1" bandRow="1">
                <a:tableStyleId>{F1F3C437-6FC9-4677-A6D6-63BE19009B39}</a:tableStyleId>
              </a:tblPr>
              <a:tblGrid>
                <a:gridCol w="2776990">
                  <a:extLst>
                    <a:ext uri="{9D8B030D-6E8A-4147-A177-3AD203B41FA5}">
                      <a16:colId xmlns:a16="http://schemas.microsoft.com/office/drawing/2014/main" val="2008391998"/>
                    </a:ext>
                  </a:extLst>
                </a:gridCol>
                <a:gridCol w="3941618">
                  <a:extLst>
                    <a:ext uri="{9D8B030D-6E8A-4147-A177-3AD203B41FA5}">
                      <a16:colId xmlns:a16="http://schemas.microsoft.com/office/drawing/2014/main" val="3184091236"/>
                    </a:ext>
                  </a:extLst>
                </a:gridCol>
              </a:tblGrid>
              <a:tr h="0">
                <a:tc>
                  <a:txBody>
                    <a:bodyPr/>
                    <a:lstStyle/>
                    <a:p>
                      <a:r>
                        <a:rPr lang="en-US" sz="1800" dirty="0">
                          <a:solidFill>
                            <a:schemeClr val="tx1">
                              <a:lumMod val="75000"/>
                              <a:lumOff val="25000"/>
                            </a:schemeClr>
                          </a:solidFill>
                        </a:rPr>
                        <a:t>Column </a:t>
                      </a:r>
                    </a:p>
                  </a:txBody>
                  <a:tcPr/>
                </a:tc>
                <a:tc>
                  <a:txBody>
                    <a:bodyPr/>
                    <a:lstStyle/>
                    <a:p>
                      <a:r>
                        <a:rPr lang="en-US" sz="1800" dirty="0">
                          <a:solidFill>
                            <a:schemeClr val="tx1">
                              <a:lumMod val="75000"/>
                              <a:lumOff val="25000"/>
                            </a:schemeClr>
                          </a:solidFill>
                        </a:rPr>
                        <a:t>Description</a:t>
                      </a:r>
                    </a:p>
                  </a:txBody>
                  <a:tcPr/>
                </a:tc>
                <a:extLst>
                  <a:ext uri="{0D108BD9-81ED-4DB2-BD59-A6C34878D82A}">
                    <a16:rowId xmlns:a16="http://schemas.microsoft.com/office/drawing/2014/main" val="1167007817"/>
                  </a:ext>
                </a:extLst>
              </a:tr>
              <a:tr h="0">
                <a:tc>
                  <a:txBody>
                    <a:bodyPr/>
                    <a:lstStyle/>
                    <a:p>
                      <a:r>
                        <a:rPr lang="en-US" sz="1800" dirty="0"/>
                        <a:t>Titles &lt;String&gt;</a:t>
                      </a:r>
                    </a:p>
                  </a:txBody>
                  <a:tcPr/>
                </a:tc>
                <a:tc>
                  <a:txBody>
                    <a:bodyPr/>
                    <a:lstStyle/>
                    <a:p>
                      <a:r>
                        <a:rPr lang="en-US" sz="1800" dirty="0"/>
                        <a:t>Title of the news</a:t>
                      </a:r>
                    </a:p>
                  </a:txBody>
                  <a:tcPr/>
                </a:tc>
                <a:extLst>
                  <a:ext uri="{0D108BD9-81ED-4DB2-BD59-A6C34878D82A}">
                    <a16:rowId xmlns:a16="http://schemas.microsoft.com/office/drawing/2014/main" val="818519626"/>
                  </a:ext>
                </a:extLst>
              </a:tr>
              <a:tr h="311814">
                <a:tc>
                  <a:txBody>
                    <a:bodyPr/>
                    <a:lstStyle/>
                    <a:p>
                      <a:r>
                        <a:rPr lang="en-US" sz="1800" dirty="0"/>
                        <a:t>Details &lt;String&gt;</a:t>
                      </a:r>
                    </a:p>
                  </a:txBody>
                  <a:tcPr/>
                </a:tc>
                <a:tc>
                  <a:txBody>
                    <a:bodyPr/>
                    <a:lstStyle/>
                    <a:p>
                      <a:r>
                        <a:rPr lang="en-US" sz="1800" dirty="0"/>
                        <a:t>Detail of the news</a:t>
                      </a:r>
                    </a:p>
                  </a:txBody>
                  <a:tcPr/>
                </a:tc>
                <a:extLst>
                  <a:ext uri="{0D108BD9-81ED-4DB2-BD59-A6C34878D82A}">
                    <a16:rowId xmlns:a16="http://schemas.microsoft.com/office/drawing/2014/main" val="575892734"/>
                  </a:ext>
                </a:extLst>
              </a:tr>
              <a:tr h="311814">
                <a:tc>
                  <a:txBody>
                    <a:bodyPr/>
                    <a:lstStyle/>
                    <a:p>
                      <a:r>
                        <a:rPr lang="en-US" sz="1800" dirty="0"/>
                        <a:t>Publish Date &lt;Date&gt;</a:t>
                      </a:r>
                    </a:p>
                  </a:txBody>
                  <a:tcPr/>
                </a:tc>
                <a:tc>
                  <a:txBody>
                    <a:bodyPr/>
                    <a:lstStyle/>
                    <a:p>
                      <a:r>
                        <a:rPr lang="en-US" sz="1800" dirty="0"/>
                        <a:t>The date</a:t>
                      </a:r>
                      <a:r>
                        <a:rPr lang="th-TH" sz="1800" dirty="0"/>
                        <a:t> </a:t>
                      </a:r>
                      <a:r>
                        <a:rPr lang="en-US" sz="1800" dirty="0"/>
                        <a:t>of the news was published</a:t>
                      </a:r>
                    </a:p>
                  </a:txBody>
                  <a:tcPr/>
                </a:tc>
                <a:extLst>
                  <a:ext uri="{0D108BD9-81ED-4DB2-BD59-A6C34878D82A}">
                    <a16:rowId xmlns:a16="http://schemas.microsoft.com/office/drawing/2014/main" val="2863450408"/>
                  </a:ext>
                </a:extLst>
              </a:tr>
              <a:tr h="311814">
                <a:tc>
                  <a:txBody>
                    <a:bodyPr/>
                    <a:lstStyle/>
                    <a:p>
                      <a:r>
                        <a:rPr lang="en-US" sz="1800" strike="sngStrike" dirty="0"/>
                        <a:t>News Type &lt;String&gt;</a:t>
                      </a:r>
                    </a:p>
                  </a:txBody>
                  <a:tcPr/>
                </a:tc>
                <a:tc>
                  <a:txBody>
                    <a:bodyPr/>
                    <a:lstStyle/>
                    <a:p>
                      <a:r>
                        <a:rPr lang="en-US" sz="1800" strike="sngStrike" dirty="0"/>
                        <a:t>7 categories</a:t>
                      </a:r>
                      <a:r>
                        <a:rPr lang="th-TH" sz="1800" strike="sngStrike" dirty="0"/>
                        <a:t> </a:t>
                      </a:r>
                      <a:r>
                        <a:rPr lang="en-US" sz="1800" strike="sngStrike" dirty="0"/>
                        <a:t>of news</a:t>
                      </a:r>
                    </a:p>
                  </a:txBody>
                  <a:tcPr/>
                </a:tc>
                <a:extLst>
                  <a:ext uri="{0D108BD9-81ED-4DB2-BD59-A6C34878D82A}">
                    <a16:rowId xmlns:a16="http://schemas.microsoft.com/office/drawing/2014/main" val="3487494752"/>
                  </a:ext>
                </a:extLst>
              </a:tr>
            </a:tbl>
          </a:graphicData>
        </a:graphic>
      </p:graphicFrame>
      <p:sp>
        <p:nvSpPr>
          <p:cNvPr id="2" name="กล่องข้อความ 1">
            <a:extLst>
              <a:ext uri="{FF2B5EF4-FFF2-40B4-BE49-F238E27FC236}">
                <a16:creationId xmlns:a16="http://schemas.microsoft.com/office/drawing/2014/main" id="{339B81BE-62FC-B045-2E25-C032AE614282}"/>
              </a:ext>
            </a:extLst>
          </p:cNvPr>
          <p:cNvSpPr txBox="1"/>
          <p:nvPr/>
        </p:nvSpPr>
        <p:spPr>
          <a:xfrm>
            <a:off x="81305" y="3825943"/>
            <a:ext cx="1048685" cy="307777"/>
          </a:xfrm>
          <a:prstGeom prst="rect">
            <a:avLst/>
          </a:prstGeom>
          <a:noFill/>
        </p:spPr>
        <p:txBody>
          <a:bodyPr wrap="none" rtlCol="0">
            <a:spAutoFit/>
          </a:bodyPr>
          <a:lstStyle/>
          <a:p>
            <a:r>
              <a:rPr lang="en-US" b="1" dirty="0">
                <a:solidFill>
                  <a:srgbClr val="FF0000"/>
                </a:solidFill>
              </a:rPr>
              <a:t>To predict</a:t>
            </a:r>
          </a:p>
        </p:txBody>
      </p:sp>
    </p:spTree>
    <p:extLst>
      <p:ext uri="{BB962C8B-B14F-4D97-AF65-F5344CB8AC3E}">
        <p14:creationId xmlns:p14="http://schemas.microsoft.com/office/powerpoint/2010/main" val="23744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วงรี 12">
            <a:extLst>
              <a:ext uri="{FF2B5EF4-FFF2-40B4-BE49-F238E27FC236}">
                <a16:creationId xmlns:a16="http://schemas.microsoft.com/office/drawing/2014/main" id="{68F89DBB-A259-2FE7-8DFF-2985CC10AB38}"/>
              </a:ext>
            </a:extLst>
          </p:cNvPr>
          <p:cNvSpPr/>
          <p:nvPr/>
        </p:nvSpPr>
        <p:spPr>
          <a:xfrm>
            <a:off x="2121703" y="727364"/>
            <a:ext cx="4286024" cy="3290454"/>
          </a:xfrm>
          <a:prstGeom prst="ellipse">
            <a:avLst/>
          </a:prstGeom>
          <a:solidFill>
            <a:schemeClr val="bg1">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027;p32">
            <a:extLst>
              <a:ext uri="{FF2B5EF4-FFF2-40B4-BE49-F238E27FC236}">
                <a16:creationId xmlns:a16="http://schemas.microsoft.com/office/drawing/2014/main" id="{9660619D-B8BE-082C-FA33-C91E9F729E77}"/>
              </a:ext>
            </a:extLst>
          </p:cNvPr>
          <p:cNvSpPr txBox="1">
            <a:spLocks/>
          </p:cNvSpPr>
          <p:nvPr/>
        </p:nvSpPr>
        <p:spPr>
          <a:xfrm>
            <a:off x="2050473" y="3505730"/>
            <a:ext cx="4701999" cy="43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Department of Disease Control, Ministry of Public Health.</a:t>
            </a:r>
          </a:p>
        </p:txBody>
      </p:sp>
      <p:sp>
        <p:nvSpPr>
          <p:cNvPr id="5" name="Google Shape;1027;p32">
            <a:extLst>
              <a:ext uri="{FF2B5EF4-FFF2-40B4-BE49-F238E27FC236}">
                <a16:creationId xmlns:a16="http://schemas.microsoft.com/office/drawing/2014/main" id="{555BE34D-4746-0E8B-92C1-22C4FCCCCB52}"/>
              </a:ext>
            </a:extLst>
          </p:cNvPr>
          <p:cNvSpPr txBox="1">
            <a:spLocks/>
          </p:cNvSpPr>
          <p:nvPr/>
        </p:nvSpPr>
        <p:spPr>
          <a:xfrm>
            <a:off x="3311236" y="3176152"/>
            <a:ext cx="1821873" cy="43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lumMod val="25000"/>
                  </a:schemeClr>
                </a:solidFill>
              </a:rPr>
              <a:t>Data scientist team</a:t>
            </a:r>
          </a:p>
        </p:txBody>
      </p:sp>
      <p:pic>
        <p:nvPicPr>
          <p:cNvPr id="2050" name="Picture 2" descr="กรมอนามัย | Home">
            <a:extLst>
              <a:ext uri="{FF2B5EF4-FFF2-40B4-BE49-F238E27FC236}">
                <a16:creationId xmlns:a16="http://schemas.microsoft.com/office/drawing/2014/main" id="{ADA63D3A-5FE6-0310-55B2-77028D16B3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9" t="14721" r="25050" b="12018"/>
          <a:stretch/>
        </p:blipFill>
        <p:spPr bwMode="auto">
          <a:xfrm>
            <a:off x="3583481" y="439176"/>
            <a:ext cx="1347447" cy="1277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 name="Google Shape;12343;p67">
            <a:extLst>
              <a:ext uri="{FF2B5EF4-FFF2-40B4-BE49-F238E27FC236}">
                <a16:creationId xmlns:a16="http://schemas.microsoft.com/office/drawing/2014/main" id="{10DC70B9-BFB9-E00D-8E15-4723258FEC95}"/>
              </a:ext>
            </a:extLst>
          </p:cNvPr>
          <p:cNvGrpSpPr/>
          <p:nvPr/>
        </p:nvGrpSpPr>
        <p:grpSpPr>
          <a:xfrm>
            <a:off x="3852651" y="1878923"/>
            <a:ext cx="809105" cy="1066117"/>
            <a:chOff x="4903389" y="1500214"/>
            <a:chExt cx="267854" cy="355735"/>
          </a:xfrm>
        </p:grpSpPr>
        <p:sp>
          <p:nvSpPr>
            <p:cNvPr id="8" name="Google Shape;12344;p67">
              <a:extLst>
                <a:ext uri="{FF2B5EF4-FFF2-40B4-BE49-F238E27FC236}">
                  <a16:creationId xmlns:a16="http://schemas.microsoft.com/office/drawing/2014/main" id="{477D3F30-67C9-F528-7FF6-2BD4BA98FB07}"/>
                </a:ext>
              </a:extLst>
            </p:cNvPr>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45;p67">
              <a:extLst>
                <a:ext uri="{FF2B5EF4-FFF2-40B4-BE49-F238E27FC236}">
                  <a16:creationId xmlns:a16="http://schemas.microsoft.com/office/drawing/2014/main" id="{E303F024-5451-3364-093D-DCDD10B31D3F}"/>
                </a:ext>
              </a:extLst>
            </p:cNvPr>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46;p67">
              <a:extLst>
                <a:ext uri="{FF2B5EF4-FFF2-40B4-BE49-F238E27FC236}">
                  <a16:creationId xmlns:a16="http://schemas.microsoft.com/office/drawing/2014/main" id="{9326662E-DD24-0A26-7B05-8D98F5DFA6A1}"/>
                </a:ext>
              </a:extLst>
            </p:cNvPr>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47;p67">
              <a:extLst>
                <a:ext uri="{FF2B5EF4-FFF2-40B4-BE49-F238E27FC236}">
                  <a16:creationId xmlns:a16="http://schemas.microsoft.com/office/drawing/2014/main" id="{B8068C22-41CA-5D6B-C098-7484E4E913FA}"/>
                </a:ext>
              </a:extLst>
            </p:cNvPr>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48;p67">
              <a:extLst>
                <a:ext uri="{FF2B5EF4-FFF2-40B4-BE49-F238E27FC236}">
                  <a16:creationId xmlns:a16="http://schemas.microsoft.com/office/drawing/2014/main" id="{79C09F70-6082-B280-8E95-DCB951A74B25}"/>
                </a:ext>
              </a:extLst>
            </p:cNvPr>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4266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รูปภาพ 11">
            <a:extLst>
              <a:ext uri="{FF2B5EF4-FFF2-40B4-BE49-F238E27FC236}">
                <a16:creationId xmlns:a16="http://schemas.microsoft.com/office/drawing/2014/main" id="{E151A9DE-0537-A56D-1230-2B35B17FFAC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a:stretch/>
        </p:blipFill>
        <p:spPr>
          <a:xfrm>
            <a:off x="1039562" y="1768840"/>
            <a:ext cx="6793202" cy="2998083"/>
          </a:xfrm>
          <a:prstGeom prst="rect">
            <a:avLst/>
          </a:prstGeom>
        </p:spPr>
      </p:pic>
      <p:sp>
        <p:nvSpPr>
          <p:cNvPr id="2" name="ชื่อเรื่อง 1">
            <a:extLst>
              <a:ext uri="{FF2B5EF4-FFF2-40B4-BE49-F238E27FC236}">
                <a16:creationId xmlns:a16="http://schemas.microsoft.com/office/drawing/2014/main" id="{1535BF0A-E1B2-AA2F-D3C5-EC84337A3A39}"/>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Data : Data Preprocessing</a:t>
            </a:r>
          </a:p>
        </p:txBody>
      </p:sp>
      <p:sp>
        <p:nvSpPr>
          <p:cNvPr id="3" name="สี่เหลี่ยมผืนผ้า: มุมมน 2">
            <a:extLst>
              <a:ext uri="{FF2B5EF4-FFF2-40B4-BE49-F238E27FC236}">
                <a16:creationId xmlns:a16="http://schemas.microsoft.com/office/drawing/2014/main" id="{8E6837E2-367B-EA42-B2A5-95B2E2AB8725}"/>
              </a:ext>
            </a:extLst>
          </p:cNvPr>
          <p:cNvSpPr/>
          <p:nvPr/>
        </p:nvSpPr>
        <p:spPr>
          <a:xfrm>
            <a:off x="1825253" y="1196409"/>
            <a:ext cx="2610910" cy="459721"/>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rPr>
              <a:t>Train data : </a:t>
            </a:r>
            <a:r>
              <a:rPr lang="th-TH" sz="2000" b="1" dirty="0">
                <a:solidFill>
                  <a:schemeClr val="accent1">
                    <a:lumMod val="25000"/>
                  </a:schemeClr>
                </a:solidFill>
              </a:rPr>
              <a:t>6</a:t>
            </a:r>
            <a:r>
              <a:rPr lang="en-US" sz="2000" b="1" dirty="0">
                <a:solidFill>
                  <a:schemeClr val="accent1">
                    <a:lumMod val="25000"/>
                  </a:schemeClr>
                </a:solidFill>
              </a:rPr>
              <a:t>,</a:t>
            </a:r>
            <a:r>
              <a:rPr lang="th-TH" sz="2000" b="1" dirty="0">
                <a:solidFill>
                  <a:schemeClr val="accent1">
                    <a:lumMod val="25000"/>
                  </a:schemeClr>
                </a:solidFill>
              </a:rPr>
              <a:t>085</a:t>
            </a:r>
            <a:r>
              <a:rPr lang="en-US" sz="2000" dirty="0">
                <a:solidFill>
                  <a:schemeClr val="accent1">
                    <a:lumMod val="25000"/>
                  </a:schemeClr>
                </a:solidFill>
              </a:rPr>
              <a:t> </a:t>
            </a:r>
            <a:r>
              <a:rPr lang="en-US" sz="1600" dirty="0">
                <a:solidFill>
                  <a:schemeClr val="accent1">
                    <a:lumMod val="25000"/>
                  </a:schemeClr>
                </a:solidFill>
              </a:rPr>
              <a:t>articles</a:t>
            </a:r>
            <a:endParaRPr lang="en-US" sz="1600" dirty="0">
              <a:solidFill>
                <a:schemeClr val="dk1"/>
              </a:solidFill>
              <a:latin typeface="Albert Sans"/>
              <a:ea typeface="Albert Sans"/>
              <a:sym typeface="Albert Sans"/>
            </a:endParaRPr>
          </a:p>
        </p:txBody>
      </p:sp>
      <p:sp>
        <p:nvSpPr>
          <p:cNvPr id="6" name="สี่เหลี่ยมผืนผ้า: มุมมน 5">
            <a:extLst>
              <a:ext uri="{FF2B5EF4-FFF2-40B4-BE49-F238E27FC236}">
                <a16:creationId xmlns:a16="http://schemas.microsoft.com/office/drawing/2014/main" id="{F358E2EB-7142-4443-3FB7-D2D2447FDBE8}"/>
              </a:ext>
            </a:extLst>
          </p:cNvPr>
          <p:cNvSpPr/>
          <p:nvPr/>
        </p:nvSpPr>
        <p:spPr>
          <a:xfrm>
            <a:off x="5043142" y="1196408"/>
            <a:ext cx="2610910" cy="459721"/>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rPr>
              <a:t>Test data : </a:t>
            </a:r>
            <a:r>
              <a:rPr lang="en-US" sz="2000" b="1" dirty="0">
                <a:solidFill>
                  <a:schemeClr val="accent1">
                    <a:lumMod val="25000"/>
                  </a:schemeClr>
                </a:solidFill>
                <a:latin typeface="Cordia New" panose="020B0304020202020204" pitchFamily="34" charset="-34"/>
                <a:cs typeface="Cordia New" panose="020B0304020202020204" pitchFamily="34" charset="-34"/>
              </a:rPr>
              <a:t>328</a:t>
            </a:r>
            <a:r>
              <a:rPr lang="en-US" sz="2000" dirty="0">
                <a:solidFill>
                  <a:schemeClr val="accent1">
                    <a:lumMod val="25000"/>
                  </a:schemeClr>
                </a:solidFill>
              </a:rPr>
              <a:t> </a:t>
            </a:r>
            <a:r>
              <a:rPr lang="en-US" sz="1600" dirty="0">
                <a:solidFill>
                  <a:schemeClr val="accent1">
                    <a:lumMod val="25000"/>
                  </a:schemeClr>
                </a:solidFill>
              </a:rPr>
              <a:t>articles</a:t>
            </a:r>
            <a:endParaRPr lang="en-US" sz="1600" dirty="0">
              <a:solidFill>
                <a:schemeClr val="dk1"/>
              </a:solidFill>
              <a:latin typeface="Albert Sans"/>
              <a:ea typeface="Albert Sans"/>
              <a:sym typeface="Albert Sans"/>
            </a:endParaRPr>
          </a:p>
        </p:txBody>
      </p:sp>
      <p:sp>
        <p:nvSpPr>
          <p:cNvPr id="9" name="กล่องข้อความ 8">
            <a:extLst>
              <a:ext uri="{FF2B5EF4-FFF2-40B4-BE49-F238E27FC236}">
                <a16:creationId xmlns:a16="http://schemas.microsoft.com/office/drawing/2014/main" id="{BC5B2A68-5EAF-F918-2E17-59CAC6E4520C}"/>
              </a:ext>
            </a:extLst>
          </p:cNvPr>
          <p:cNvSpPr txBox="1"/>
          <p:nvPr/>
        </p:nvSpPr>
        <p:spPr>
          <a:xfrm>
            <a:off x="1039562" y="1620960"/>
            <a:ext cx="2610910" cy="461665"/>
          </a:xfrm>
          <a:prstGeom prst="rect">
            <a:avLst/>
          </a:prstGeom>
          <a:noFill/>
        </p:spPr>
        <p:txBody>
          <a:bodyPr wrap="square" rtlCol="0">
            <a:spAutoFit/>
          </a:bodyPr>
          <a:lstStyle/>
          <a:p>
            <a:r>
              <a:rPr lang="en-US" sz="1200" b="1" dirty="0">
                <a:solidFill>
                  <a:schemeClr val="bg2">
                    <a:lumMod val="75000"/>
                  </a:schemeClr>
                </a:solidFill>
              </a:rPr>
              <a:t>Dropped NULL </a:t>
            </a:r>
          </a:p>
          <a:p>
            <a:r>
              <a:rPr lang="en-US" sz="1200" b="1" dirty="0">
                <a:solidFill>
                  <a:schemeClr val="bg2">
                    <a:lumMod val="75000"/>
                  </a:schemeClr>
                </a:solidFill>
              </a:rPr>
              <a:t>1,691 rows*</a:t>
            </a:r>
          </a:p>
        </p:txBody>
      </p:sp>
    </p:spTree>
    <p:extLst>
      <p:ext uri="{BB962C8B-B14F-4D97-AF65-F5344CB8AC3E}">
        <p14:creationId xmlns:p14="http://schemas.microsoft.com/office/powerpoint/2010/main" val="134486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1">
            <a:extLst>
              <a:ext uri="{FF2B5EF4-FFF2-40B4-BE49-F238E27FC236}">
                <a16:creationId xmlns:a16="http://schemas.microsoft.com/office/drawing/2014/main" id="{E7EE0D10-ADCF-D73B-F30F-56DB13358B8A}"/>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Data : Data Preprocessing</a:t>
            </a:r>
          </a:p>
        </p:txBody>
      </p:sp>
      <p:sp>
        <p:nvSpPr>
          <p:cNvPr id="5" name="สี่เหลี่ยมผืนผ้า 4">
            <a:extLst>
              <a:ext uri="{FF2B5EF4-FFF2-40B4-BE49-F238E27FC236}">
                <a16:creationId xmlns:a16="http://schemas.microsoft.com/office/drawing/2014/main" id="{5A4620CA-0961-BFBC-63DE-FB3193A4E087}"/>
              </a:ext>
            </a:extLst>
          </p:cNvPr>
          <p:cNvSpPr/>
          <p:nvPr/>
        </p:nvSpPr>
        <p:spPr>
          <a:xfrm>
            <a:off x="1379096" y="1593642"/>
            <a:ext cx="2953062" cy="1476531"/>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solidFill>
                  <a:schemeClr val="bg1">
                    <a:lumMod val="10000"/>
                  </a:schemeClr>
                </a:solidFill>
              </a:rPr>
              <a:t>Stopwords</a:t>
            </a:r>
            <a:r>
              <a:rPr lang="en-US" dirty="0">
                <a:solidFill>
                  <a:schemeClr val="bg1">
                    <a:lumMod val="10000"/>
                  </a:schemeClr>
                </a:solidFill>
              </a:rPr>
              <a:t> are words that can be removed while the message still conveying the original meaning.</a:t>
            </a:r>
          </a:p>
          <a:p>
            <a:pPr algn="ctr"/>
            <a:endParaRPr lang="en-US" dirty="0">
              <a:solidFill>
                <a:schemeClr val="bg1">
                  <a:lumMod val="10000"/>
                </a:schemeClr>
              </a:solidFill>
            </a:endParaRPr>
          </a:p>
          <a:p>
            <a:pPr algn="ctr"/>
            <a:r>
              <a:rPr lang="th-TH" sz="1800" i="0" dirty="0">
                <a:solidFill>
                  <a:srgbClr val="373B41"/>
                </a:solidFill>
                <a:effectLst/>
                <a:latin typeface="Courier New" panose="02070309020205020404" pitchFamily="49" charset="0"/>
              </a:rPr>
              <a:t>[</a:t>
            </a:r>
            <a:r>
              <a:rPr lang="th-TH" sz="1800" i="0" strike="sngStrike" dirty="0">
                <a:solidFill>
                  <a:srgbClr val="373B41"/>
                </a:solidFill>
                <a:effectLst/>
                <a:latin typeface="Courier New" panose="02070309020205020404" pitchFamily="49" charset="0"/>
              </a:rPr>
              <a:t>'มี', 'การ', 'ความ’</a:t>
            </a:r>
            <a:r>
              <a:rPr lang="th-TH" sz="1800" i="0" dirty="0">
                <a:solidFill>
                  <a:srgbClr val="373B41"/>
                </a:solidFill>
                <a:effectLst/>
                <a:latin typeface="Courier New" panose="02070309020205020404" pitchFamily="49" charset="0"/>
              </a:rPr>
              <a:t>, ‘อันตราย’, ‘แก่ชีวิต']</a:t>
            </a:r>
            <a:br>
              <a:rPr lang="th-TH" sz="1800" dirty="0"/>
            </a:br>
            <a:r>
              <a:rPr lang="th-TH" sz="1800" i="0" dirty="0">
                <a:solidFill>
                  <a:srgbClr val="373B41"/>
                </a:solidFill>
                <a:effectLst/>
                <a:latin typeface="Courier New" panose="02070309020205020404" pitchFamily="49" charset="0"/>
              </a:rPr>
              <a:t>[‘อันตราย', ‘แก่ชีวิต']</a:t>
            </a:r>
            <a:endParaRPr lang="en-US" sz="1800" dirty="0">
              <a:solidFill>
                <a:schemeClr val="bg1">
                  <a:lumMod val="10000"/>
                </a:schemeClr>
              </a:solidFill>
            </a:endParaRPr>
          </a:p>
        </p:txBody>
      </p:sp>
      <p:sp>
        <p:nvSpPr>
          <p:cNvPr id="7" name="สี่เหลี่ยมผืนผ้า 6">
            <a:extLst>
              <a:ext uri="{FF2B5EF4-FFF2-40B4-BE49-F238E27FC236}">
                <a16:creationId xmlns:a16="http://schemas.microsoft.com/office/drawing/2014/main" id="{A3928E05-2DF6-1DA2-FB13-45FD5B3F86FF}"/>
              </a:ext>
            </a:extLst>
          </p:cNvPr>
          <p:cNvSpPr/>
          <p:nvPr/>
        </p:nvSpPr>
        <p:spPr>
          <a:xfrm>
            <a:off x="4571075" y="1593641"/>
            <a:ext cx="2953062" cy="1476531"/>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0" i="0" dirty="0">
                <a:solidFill>
                  <a:schemeClr val="bg1">
                    <a:lumMod val="10000"/>
                  </a:schemeClr>
                </a:solidFill>
                <a:effectLst/>
                <a:latin typeface="Söhne"/>
              </a:rPr>
              <a:t> </a:t>
            </a:r>
            <a:r>
              <a:rPr lang="en-US" dirty="0">
                <a:solidFill>
                  <a:schemeClr val="bg1">
                    <a:lumMod val="10000"/>
                  </a:schemeClr>
                </a:solidFill>
              </a:rPr>
              <a:t>It </a:t>
            </a:r>
            <a:r>
              <a:rPr lang="en-US" b="0" i="0" dirty="0">
                <a:solidFill>
                  <a:schemeClr val="bg1">
                    <a:lumMod val="10000"/>
                  </a:schemeClr>
                </a:solidFill>
                <a:effectLst/>
              </a:rPr>
              <a:t>involves eliminating special  characters</a:t>
            </a:r>
            <a:r>
              <a:rPr lang="th-TH" b="0" i="0" dirty="0">
                <a:solidFill>
                  <a:schemeClr val="bg1">
                    <a:lumMod val="10000"/>
                  </a:schemeClr>
                </a:solidFill>
                <a:effectLst/>
              </a:rPr>
              <a:t> </a:t>
            </a:r>
            <a:r>
              <a:rPr lang="en-US" b="0" i="0" dirty="0">
                <a:solidFill>
                  <a:schemeClr val="bg1">
                    <a:lumMod val="10000"/>
                  </a:schemeClr>
                </a:solidFill>
                <a:effectLst/>
              </a:rPr>
              <a:t>while still maintaining the main idea of the message</a:t>
            </a:r>
            <a:r>
              <a:rPr lang="en-US" dirty="0">
                <a:solidFill>
                  <a:schemeClr val="bg1">
                    <a:lumMod val="10000"/>
                  </a:schemeClr>
                </a:solidFill>
              </a:rPr>
              <a:t>.</a:t>
            </a:r>
            <a:endParaRPr lang="en-US" b="0" i="0" dirty="0">
              <a:solidFill>
                <a:schemeClr val="bg1">
                  <a:lumMod val="10000"/>
                </a:schemeClr>
              </a:solidFill>
              <a:effectLst/>
            </a:endParaRPr>
          </a:p>
          <a:p>
            <a:pPr algn="ctr"/>
            <a:endParaRPr lang="en-US" b="0" i="0" dirty="0">
              <a:solidFill>
                <a:schemeClr val="bg1">
                  <a:lumMod val="10000"/>
                </a:schemeClr>
              </a:solidFill>
              <a:effectLst/>
              <a:latin typeface="Söhne"/>
            </a:endParaRPr>
          </a:p>
          <a:p>
            <a:pPr algn="ctr"/>
            <a:r>
              <a:rPr lang="en-US" sz="2000" dirty="0">
                <a:solidFill>
                  <a:schemeClr val="bg1">
                    <a:lumMod val="10000"/>
                  </a:schemeClr>
                </a:solidFill>
                <a:latin typeface="Cordia New" panose="020B0304020202020204" pitchFamily="34" charset="-34"/>
                <a:cs typeface="Cordia New" panose="020B0304020202020204" pitchFamily="34" charset="-34"/>
              </a:rPr>
              <a:t>!"#$%&amp;'()*+,-./:;&lt;=&gt;?@[\]^_`{|}~</a:t>
            </a:r>
          </a:p>
        </p:txBody>
      </p:sp>
      <p:sp>
        <p:nvSpPr>
          <p:cNvPr id="8" name="สี่เหลี่ยมผืนผ้า 7">
            <a:extLst>
              <a:ext uri="{FF2B5EF4-FFF2-40B4-BE49-F238E27FC236}">
                <a16:creationId xmlns:a16="http://schemas.microsoft.com/office/drawing/2014/main" id="{74B99B79-3B10-0473-E377-C078CC6475AA}"/>
              </a:ext>
            </a:extLst>
          </p:cNvPr>
          <p:cNvSpPr/>
          <p:nvPr/>
        </p:nvSpPr>
        <p:spPr>
          <a:xfrm>
            <a:off x="1379096" y="3342493"/>
            <a:ext cx="2953062" cy="15443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lumMod val="10000"/>
                  </a:schemeClr>
                </a:solidFill>
              </a:rPr>
              <a:t>Tokenize word is cutting the word  by using method to convert the sentence form into words.</a:t>
            </a:r>
          </a:p>
          <a:p>
            <a:pPr algn="ctr"/>
            <a:endParaRPr lang="th-TH" sz="1800" dirty="0">
              <a:solidFill>
                <a:schemeClr val="bg1">
                  <a:lumMod val="10000"/>
                </a:schemeClr>
              </a:solidFill>
            </a:endParaRPr>
          </a:p>
          <a:p>
            <a:pPr algn="ctr"/>
            <a:r>
              <a:rPr lang="th-TH" sz="1800" i="0" dirty="0">
                <a:solidFill>
                  <a:srgbClr val="373B41"/>
                </a:solidFill>
                <a:effectLst/>
                <a:latin typeface="Courier New" panose="02070309020205020404" pitchFamily="49" charset="0"/>
              </a:rPr>
              <a:t>[</a:t>
            </a:r>
            <a:r>
              <a:rPr lang="th-TH" sz="1800" dirty="0">
                <a:solidFill>
                  <a:schemeClr val="bg1">
                    <a:lumMod val="10000"/>
                  </a:schemeClr>
                </a:solidFill>
              </a:rPr>
              <a:t>อากาศร้อนจัดในอินเดียคร่าชีวิต</a:t>
            </a:r>
            <a:r>
              <a:rPr lang="th-TH" sz="1800" i="0" dirty="0">
                <a:solidFill>
                  <a:srgbClr val="373B41"/>
                </a:solidFill>
                <a:effectLst/>
                <a:latin typeface="Courier New" panose="02070309020205020404" pitchFamily="49" charset="0"/>
              </a:rPr>
              <a:t>]</a:t>
            </a:r>
            <a:endParaRPr lang="th-TH" sz="1800" dirty="0">
              <a:solidFill>
                <a:schemeClr val="bg1">
                  <a:lumMod val="10000"/>
                </a:schemeClr>
              </a:solidFill>
            </a:endParaRPr>
          </a:p>
          <a:p>
            <a:pPr algn="ctr"/>
            <a:r>
              <a:rPr lang="th-TH" sz="1800" i="0" dirty="0">
                <a:solidFill>
                  <a:srgbClr val="373B41"/>
                </a:solidFill>
                <a:effectLst/>
                <a:latin typeface="Courier New" panose="02070309020205020404" pitchFamily="49" charset="0"/>
              </a:rPr>
              <a:t>[</a:t>
            </a:r>
            <a:r>
              <a:rPr lang="th-TH" sz="1800" dirty="0">
                <a:solidFill>
                  <a:schemeClr val="bg1">
                    <a:lumMod val="10000"/>
                  </a:schemeClr>
                </a:solidFill>
              </a:rPr>
              <a:t>อากาศ</a:t>
            </a:r>
            <a:r>
              <a:rPr lang="en-US" sz="1800" dirty="0">
                <a:solidFill>
                  <a:schemeClr val="bg1">
                    <a:lumMod val="10000"/>
                  </a:schemeClr>
                </a:solidFill>
              </a:rPr>
              <a:t>,</a:t>
            </a:r>
            <a:r>
              <a:rPr lang="th-TH" sz="1800" dirty="0">
                <a:solidFill>
                  <a:schemeClr val="bg1">
                    <a:lumMod val="10000"/>
                  </a:schemeClr>
                </a:solidFill>
              </a:rPr>
              <a:t> ร้อน</a:t>
            </a:r>
            <a:r>
              <a:rPr lang="en-US" sz="1800" dirty="0">
                <a:solidFill>
                  <a:schemeClr val="bg1">
                    <a:lumMod val="10000"/>
                  </a:schemeClr>
                </a:solidFill>
              </a:rPr>
              <a:t>,</a:t>
            </a:r>
            <a:r>
              <a:rPr lang="th-TH" sz="1800" dirty="0">
                <a:solidFill>
                  <a:schemeClr val="bg1">
                    <a:lumMod val="10000"/>
                  </a:schemeClr>
                </a:solidFill>
              </a:rPr>
              <a:t> จัด</a:t>
            </a:r>
            <a:r>
              <a:rPr lang="en-US" sz="1800" dirty="0">
                <a:solidFill>
                  <a:schemeClr val="bg1">
                    <a:lumMod val="10000"/>
                  </a:schemeClr>
                </a:solidFill>
              </a:rPr>
              <a:t>,</a:t>
            </a:r>
            <a:r>
              <a:rPr lang="th-TH" sz="1800" dirty="0">
                <a:solidFill>
                  <a:schemeClr val="bg1">
                    <a:lumMod val="10000"/>
                  </a:schemeClr>
                </a:solidFill>
              </a:rPr>
              <a:t> ใน</a:t>
            </a:r>
            <a:r>
              <a:rPr lang="en-US" sz="1800" dirty="0">
                <a:solidFill>
                  <a:schemeClr val="bg1">
                    <a:lumMod val="10000"/>
                  </a:schemeClr>
                </a:solidFill>
              </a:rPr>
              <a:t>,</a:t>
            </a:r>
            <a:r>
              <a:rPr lang="th-TH" sz="1800" dirty="0">
                <a:solidFill>
                  <a:schemeClr val="bg1">
                    <a:lumMod val="10000"/>
                  </a:schemeClr>
                </a:solidFill>
              </a:rPr>
              <a:t> อินเดีย</a:t>
            </a:r>
            <a:r>
              <a:rPr lang="en-US" sz="1800" dirty="0">
                <a:solidFill>
                  <a:schemeClr val="bg1">
                    <a:lumMod val="10000"/>
                  </a:schemeClr>
                </a:solidFill>
              </a:rPr>
              <a:t>,</a:t>
            </a:r>
            <a:r>
              <a:rPr lang="th-TH" sz="1800" dirty="0">
                <a:solidFill>
                  <a:schemeClr val="bg1">
                    <a:lumMod val="10000"/>
                  </a:schemeClr>
                </a:solidFill>
              </a:rPr>
              <a:t> คร่าชีวิต</a:t>
            </a:r>
            <a:r>
              <a:rPr lang="th-TH" sz="1800" i="0" dirty="0">
                <a:solidFill>
                  <a:srgbClr val="373B41"/>
                </a:solidFill>
                <a:effectLst/>
                <a:latin typeface="Courier New" panose="02070309020205020404" pitchFamily="49" charset="0"/>
              </a:rPr>
              <a:t>]</a:t>
            </a:r>
            <a:endParaRPr lang="en-US" sz="1800" dirty="0">
              <a:solidFill>
                <a:schemeClr val="bg1">
                  <a:lumMod val="10000"/>
                </a:schemeClr>
              </a:solidFill>
            </a:endParaRPr>
          </a:p>
        </p:txBody>
      </p:sp>
      <p:sp>
        <p:nvSpPr>
          <p:cNvPr id="9" name="สี่เหลี่ยมผืนผ้า 8">
            <a:extLst>
              <a:ext uri="{FF2B5EF4-FFF2-40B4-BE49-F238E27FC236}">
                <a16:creationId xmlns:a16="http://schemas.microsoft.com/office/drawing/2014/main" id="{DA4B0F9C-4D36-6BEF-A7B5-E05DDBDB9960}"/>
              </a:ext>
            </a:extLst>
          </p:cNvPr>
          <p:cNvSpPr/>
          <p:nvPr/>
        </p:nvSpPr>
        <p:spPr>
          <a:xfrm>
            <a:off x="4571075" y="3342493"/>
            <a:ext cx="2953062" cy="15443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lumMod val="10000"/>
                  </a:schemeClr>
                </a:solidFill>
              </a:rPr>
              <a:t>It is dealing with misspelled words or using the wrong characters by making correct words.</a:t>
            </a:r>
          </a:p>
          <a:p>
            <a:pPr algn="ctr"/>
            <a:endParaRPr lang="en-US" dirty="0">
              <a:solidFill>
                <a:schemeClr val="bg1">
                  <a:lumMod val="10000"/>
                </a:schemeClr>
              </a:solidFill>
            </a:endParaRPr>
          </a:p>
          <a:p>
            <a:pPr algn="ctr"/>
            <a:r>
              <a:rPr lang="th-TH" sz="1800" dirty="0">
                <a:solidFill>
                  <a:schemeClr val="bg1">
                    <a:lumMod val="10000"/>
                  </a:schemeClr>
                </a:solidFill>
              </a:rPr>
              <a:t>โค</a:t>
            </a:r>
            <a:r>
              <a:rPr lang="th-TH" sz="1800" dirty="0" err="1">
                <a:solidFill>
                  <a:schemeClr val="bg1">
                    <a:lumMod val="10000"/>
                  </a:schemeClr>
                </a:solidFill>
              </a:rPr>
              <a:t>วิท</a:t>
            </a:r>
            <a:r>
              <a:rPr lang="en-US" sz="1800" dirty="0">
                <a:solidFill>
                  <a:schemeClr val="bg1">
                    <a:lumMod val="10000"/>
                  </a:schemeClr>
                </a:solidFill>
              </a:rPr>
              <a:t> &gt; </a:t>
            </a:r>
            <a:r>
              <a:rPr lang="th-TH" sz="1800" dirty="0">
                <a:solidFill>
                  <a:schemeClr val="bg1">
                    <a:lumMod val="10000"/>
                  </a:schemeClr>
                </a:solidFill>
              </a:rPr>
              <a:t>โควิด </a:t>
            </a:r>
            <a:r>
              <a:rPr lang="en-US" sz="1800" dirty="0">
                <a:solidFill>
                  <a:schemeClr val="bg1">
                    <a:lumMod val="10000"/>
                  </a:schemeClr>
                </a:solidFill>
              </a:rPr>
              <a:t>, </a:t>
            </a:r>
            <a:r>
              <a:rPr lang="th-TH" sz="1800" dirty="0">
                <a:solidFill>
                  <a:schemeClr val="bg1">
                    <a:lumMod val="10000"/>
                  </a:schemeClr>
                </a:solidFill>
              </a:rPr>
              <a:t>มะเร็งง</a:t>
            </a:r>
            <a:r>
              <a:rPr lang="en-US" sz="1800" dirty="0">
                <a:solidFill>
                  <a:schemeClr val="bg1">
                    <a:lumMod val="10000"/>
                  </a:schemeClr>
                </a:solidFill>
              </a:rPr>
              <a:t> &gt; </a:t>
            </a:r>
            <a:r>
              <a:rPr lang="th-TH" sz="1800" dirty="0">
                <a:solidFill>
                  <a:schemeClr val="bg1">
                    <a:lumMod val="10000"/>
                  </a:schemeClr>
                </a:solidFill>
              </a:rPr>
              <a:t>มะเร็ง</a:t>
            </a:r>
            <a:endParaRPr lang="en-US" sz="1800" dirty="0">
              <a:solidFill>
                <a:schemeClr val="bg1">
                  <a:lumMod val="10000"/>
                </a:schemeClr>
              </a:solidFill>
            </a:endParaRPr>
          </a:p>
          <a:p>
            <a:pPr algn="ctr"/>
            <a:r>
              <a:rPr lang="th-TH" sz="1800" dirty="0">
                <a:solidFill>
                  <a:schemeClr val="bg1">
                    <a:lumMod val="10000"/>
                  </a:schemeClr>
                </a:solidFill>
              </a:rPr>
              <a:t>รักษ</a:t>
            </a:r>
            <a:r>
              <a:rPr lang="en-US" sz="1800" dirty="0">
                <a:solidFill>
                  <a:schemeClr val="bg1">
                    <a:lumMod val="10000"/>
                  </a:schemeClr>
                </a:solidFill>
              </a:rPr>
              <a:t>L</a:t>
            </a:r>
            <a:r>
              <a:rPr lang="th-TH" sz="1800" dirty="0">
                <a:solidFill>
                  <a:schemeClr val="bg1">
                    <a:lumMod val="10000"/>
                  </a:schemeClr>
                </a:solidFill>
              </a:rPr>
              <a:t>า</a:t>
            </a:r>
            <a:r>
              <a:rPr lang="en-US" sz="1800" dirty="0">
                <a:solidFill>
                  <a:schemeClr val="bg1">
                    <a:lumMod val="10000"/>
                  </a:schemeClr>
                </a:solidFill>
              </a:rPr>
              <a:t> &gt; </a:t>
            </a:r>
            <a:r>
              <a:rPr lang="th-TH" sz="1800" dirty="0">
                <a:solidFill>
                  <a:schemeClr val="bg1">
                    <a:lumMod val="10000"/>
                  </a:schemeClr>
                </a:solidFill>
              </a:rPr>
              <a:t>รักษา</a:t>
            </a:r>
            <a:r>
              <a:rPr lang="en-US" sz="1800" dirty="0">
                <a:solidFill>
                  <a:schemeClr val="bg1">
                    <a:lumMod val="10000"/>
                  </a:schemeClr>
                </a:solidFill>
              </a:rPr>
              <a:t>, </a:t>
            </a:r>
            <a:r>
              <a:rPr lang="th-TH" sz="1800" dirty="0">
                <a:solidFill>
                  <a:schemeClr val="bg1">
                    <a:lumMod val="10000"/>
                  </a:schemeClr>
                </a:solidFill>
              </a:rPr>
              <a:t>เ เม่ </a:t>
            </a:r>
            <a:r>
              <a:rPr lang="en-US" sz="1800" dirty="0">
                <a:solidFill>
                  <a:schemeClr val="bg1">
                    <a:lumMod val="10000"/>
                  </a:schemeClr>
                </a:solidFill>
              </a:rPr>
              <a:t>&gt; </a:t>
            </a:r>
            <a:r>
              <a:rPr lang="th-TH" sz="1800" dirty="0">
                <a:solidFill>
                  <a:schemeClr val="bg1">
                    <a:lumMod val="10000"/>
                  </a:schemeClr>
                </a:solidFill>
              </a:rPr>
              <a:t>แม่</a:t>
            </a:r>
            <a:endParaRPr lang="en-US" sz="1800" dirty="0">
              <a:solidFill>
                <a:schemeClr val="bg1">
                  <a:lumMod val="10000"/>
                </a:schemeClr>
              </a:solidFill>
            </a:endParaRPr>
          </a:p>
        </p:txBody>
      </p:sp>
      <p:sp>
        <p:nvSpPr>
          <p:cNvPr id="10" name="สี่เหลี่ยมผืนผ้า: มุมมน 9">
            <a:extLst>
              <a:ext uri="{FF2B5EF4-FFF2-40B4-BE49-F238E27FC236}">
                <a16:creationId xmlns:a16="http://schemas.microsoft.com/office/drawing/2014/main" id="{5E0104E7-2184-0721-7694-95302400B974}"/>
              </a:ext>
            </a:extLst>
          </p:cNvPr>
          <p:cNvSpPr/>
          <p:nvPr/>
        </p:nvSpPr>
        <p:spPr>
          <a:xfrm>
            <a:off x="157397" y="1783206"/>
            <a:ext cx="1342545" cy="5487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a:t>
            </a:r>
            <a:r>
              <a:rPr lang="en-US" dirty="0" err="1"/>
              <a:t>Stopwords</a:t>
            </a:r>
            <a:endParaRPr lang="en-US" dirty="0"/>
          </a:p>
        </p:txBody>
      </p:sp>
      <p:sp>
        <p:nvSpPr>
          <p:cNvPr id="11" name="สี่เหลี่ยมผืนผ้า: มุมมน 10">
            <a:extLst>
              <a:ext uri="{FF2B5EF4-FFF2-40B4-BE49-F238E27FC236}">
                <a16:creationId xmlns:a16="http://schemas.microsoft.com/office/drawing/2014/main" id="{B004A5B1-B06F-EF4C-ED31-C2B6B8580438}"/>
              </a:ext>
            </a:extLst>
          </p:cNvPr>
          <p:cNvSpPr/>
          <p:nvPr/>
        </p:nvSpPr>
        <p:spPr>
          <a:xfrm>
            <a:off x="7387111" y="1783206"/>
            <a:ext cx="1342545" cy="5487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Remove Punctuation</a:t>
            </a:r>
          </a:p>
        </p:txBody>
      </p:sp>
      <p:sp>
        <p:nvSpPr>
          <p:cNvPr id="12" name="สี่เหลี่ยมผืนผ้า: มุมมน 11">
            <a:extLst>
              <a:ext uri="{FF2B5EF4-FFF2-40B4-BE49-F238E27FC236}">
                <a16:creationId xmlns:a16="http://schemas.microsoft.com/office/drawing/2014/main" id="{ADAD5F4C-C0DA-3956-CAF9-3ECE6A20757A}"/>
              </a:ext>
            </a:extLst>
          </p:cNvPr>
          <p:cNvSpPr/>
          <p:nvPr/>
        </p:nvSpPr>
        <p:spPr>
          <a:xfrm>
            <a:off x="157396" y="4080758"/>
            <a:ext cx="1342545" cy="5487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Tokenize words</a:t>
            </a:r>
          </a:p>
        </p:txBody>
      </p:sp>
      <p:sp>
        <p:nvSpPr>
          <p:cNvPr id="13" name="สี่เหลี่ยมผืนผ้า: มุมมน 12">
            <a:extLst>
              <a:ext uri="{FF2B5EF4-FFF2-40B4-BE49-F238E27FC236}">
                <a16:creationId xmlns:a16="http://schemas.microsoft.com/office/drawing/2014/main" id="{25AB8A11-5B0E-11B3-1ED9-3EDA1556CABD}"/>
              </a:ext>
            </a:extLst>
          </p:cNvPr>
          <p:cNvSpPr/>
          <p:nvPr/>
        </p:nvSpPr>
        <p:spPr>
          <a:xfrm>
            <a:off x="7387111" y="4114643"/>
            <a:ext cx="1342545" cy="5487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Normalize words</a:t>
            </a:r>
          </a:p>
        </p:txBody>
      </p:sp>
    </p:spTree>
    <p:extLst>
      <p:ext uri="{BB962C8B-B14F-4D97-AF65-F5344CB8AC3E}">
        <p14:creationId xmlns:p14="http://schemas.microsoft.com/office/powerpoint/2010/main" val="273988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รูปภาพ 9">
            <a:extLst>
              <a:ext uri="{FF2B5EF4-FFF2-40B4-BE49-F238E27FC236}">
                <a16:creationId xmlns:a16="http://schemas.microsoft.com/office/drawing/2014/main" id="{E75F39DA-47D3-5C1C-6D1B-C4B9EFA2BAD6}"/>
              </a:ext>
            </a:extLst>
          </p:cNvPr>
          <p:cNvPicPr>
            <a:picLocks noChangeAspect="1"/>
          </p:cNvPicPr>
          <p:nvPr/>
        </p:nvPicPr>
        <p:blipFill rotWithShape="1">
          <a:blip r:embed="rId2"/>
          <a:srcRect/>
          <a:stretch/>
        </p:blipFill>
        <p:spPr>
          <a:xfrm>
            <a:off x="4349685" y="158643"/>
            <a:ext cx="3062951" cy="970964"/>
          </a:xfrm>
          <a:prstGeom prst="rect">
            <a:avLst/>
          </a:prstGeom>
        </p:spPr>
      </p:pic>
      <p:pic>
        <p:nvPicPr>
          <p:cNvPr id="12" name="รูปภาพ 11">
            <a:extLst>
              <a:ext uri="{FF2B5EF4-FFF2-40B4-BE49-F238E27FC236}">
                <a16:creationId xmlns:a16="http://schemas.microsoft.com/office/drawing/2014/main" id="{D3E510BA-895E-C9B5-8BC0-2CAFE0E8B7CB}"/>
              </a:ext>
            </a:extLst>
          </p:cNvPr>
          <p:cNvPicPr>
            <a:picLocks noChangeAspect="1"/>
          </p:cNvPicPr>
          <p:nvPr/>
        </p:nvPicPr>
        <p:blipFill rotWithShape="1">
          <a:blip r:embed="rId3"/>
          <a:srcRect l="-1" r="-2457" b="20705"/>
          <a:stretch/>
        </p:blipFill>
        <p:spPr>
          <a:xfrm>
            <a:off x="4349684" y="1100004"/>
            <a:ext cx="3138235" cy="3685356"/>
          </a:xfrm>
          <a:prstGeom prst="rect">
            <a:avLst/>
          </a:prstGeom>
        </p:spPr>
      </p:pic>
      <p:sp>
        <p:nvSpPr>
          <p:cNvPr id="15" name="สี่เหลี่ยมผืนผ้า: มุมมน 14">
            <a:extLst>
              <a:ext uri="{FF2B5EF4-FFF2-40B4-BE49-F238E27FC236}">
                <a16:creationId xmlns:a16="http://schemas.microsoft.com/office/drawing/2014/main" id="{0B2C056A-3F47-720C-8C53-CC8CC9F8E01A}"/>
              </a:ext>
            </a:extLst>
          </p:cNvPr>
          <p:cNvSpPr/>
          <p:nvPr/>
        </p:nvSpPr>
        <p:spPr>
          <a:xfrm>
            <a:off x="1455573" y="1822932"/>
            <a:ext cx="1575494" cy="68774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Train data</a:t>
            </a:r>
            <a:endParaRPr lang="en-US" sz="1800" dirty="0">
              <a:solidFill>
                <a:schemeClr val="dk1"/>
              </a:solidFill>
              <a:latin typeface="Albert Sans"/>
              <a:ea typeface="Albert Sans"/>
              <a:cs typeface="Albert Sans"/>
              <a:sym typeface="Albert Sans"/>
            </a:endParaRPr>
          </a:p>
        </p:txBody>
      </p:sp>
      <p:sp>
        <p:nvSpPr>
          <p:cNvPr id="16" name="สี่เหลี่ยมผืนผ้า 15">
            <a:extLst>
              <a:ext uri="{FF2B5EF4-FFF2-40B4-BE49-F238E27FC236}">
                <a16:creationId xmlns:a16="http://schemas.microsoft.com/office/drawing/2014/main" id="{726D5D16-A690-05FA-01CE-C9DB9E209820}"/>
              </a:ext>
            </a:extLst>
          </p:cNvPr>
          <p:cNvSpPr/>
          <p:nvPr/>
        </p:nvSpPr>
        <p:spPr>
          <a:xfrm>
            <a:off x="4349684" y="473529"/>
            <a:ext cx="3062951" cy="33201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สี่เหลี่ยมผืนผ้า 16">
            <a:extLst>
              <a:ext uri="{FF2B5EF4-FFF2-40B4-BE49-F238E27FC236}">
                <a16:creationId xmlns:a16="http://schemas.microsoft.com/office/drawing/2014/main" id="{26E48D82-1970-BCD3-43DB-B1314F903B88}"/>
              </a:ext>
            </a:extLst>
          </p:cNvPr>
          <p:cNvSpPr/>
          <p:nvPr/>
        </p:nvSpPr>
        <p:spPr>
          <a:xfrm>
            <a:off x="4349682" y="4290489"/>
            <a:ext cx="3062951" cy="166007"/>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สี่เหลี่ยมผืนผ้า 17">
            <a:extLst>
              <a:ext uri="{FF2B5EF4-FFF2-40B4-BE49-F238E27FC236}">
                <a16:creationId xmlns:a16="http://schemas.microsoft.com/office/drawing/2014/main" id="{09D7CA50-968B-112D-F230-AE852FF26D54}"/>
              </a:ext>
            </a:extLst>
          </p:cNvPr>
          <p:cNvSpPr/>
          <p:nvPr/>
        </p:nvSpPr>
        <p:spPr>
          <a:xfrm>
            <a:off x="4349683" y="1258060"/>
            <a:ext cx="3062951" cy="166007"/>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72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สี่เหลี่ยมผืนผ้า: มุมมน 4">
            <a:extLst>
              <a:ext uri="{FF2B5EF4-FFF2-40B4-BE49-F238E27FC236}">
                <a16:creationId xmlns:a16="http://schemas.microsoft.com/office/drawing/2014/main" id="{8E6B4AB1-F761-0410-F594-D0A4C5A890BA}"/>
              </a:ext>
            </a:extLst>
          </p:cNvPr>
          <p:cNvSpPr/>
          <p:nvPr/>
        </p:nvSpPr>
        <p:spPr>
          <a:xfrm>
            <a:off x="1455573" y="1822932"/>
            <a:ext cx="1575494" cy="68774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Train data(2)</a:t>
            </a:r>
            <a:endParaRPr lang="en-US" sz="1800" dirty="0">
              <a:solidFill>
                <a:schemeClr val="dk1"/>
              </a:solidFill>
              <a:latin typeface="Albert Sans"/>
              <a:ea typeface="Albert Sans"/>
              <a:cs typeface="Albert Sans"/>
              <a:sym typeface="Albert Sans"/>
            </a:endParaRPr>
          </a:p>
        </p:txBody>
      </p:sp>
      <p:pic>
        <p:nvPicPr>
          <p:cNvPr id="6" name="รูปภาพ 5">
            <a:extLst>
              <a:ext uri="{FF2B5EF4-FFF2-40B4-BE49-F238E27FC236}">
                <a16:creationId xmlns:a16="http://schemas.microsoft.com/office/drawing/2014/main" id="{0BDF16CB-20CD-1849-C782-71807F85A1D0}"/>
              </a:ext>
            </a:extLst>
          </p:cNvPr>
          <p:cNvPicPr>
            <a:picLocks noChangeAspect="1"/>
          </p:cNvPicPr>
          <p:nvPr/>
        </p:nvPicPr>
        <p:blipFill rotWithShape="1">
          <a:blip r:embed="rId2"/>
          <a:srcRect b="83045"/>
          <a:stretch/>
        </p:blipFill>
        <p:spPr>
          <a:xfrm>
            <a:off x="4360461" y="174807"/>
            <a:ext cx="3062951" cy="164630"/>
          </a:xfrm>
          <a:prstGeom prst="rect">
            <a:avLst/>
          </a:prstGeom>
        </p:spPr>
      </p:pic>
      <p:pic>
        <p:nvPicPr>
          <p:cNvPr id="8" name="รูปภาพ 7">
            <a:extLst>
              <a:ext uri="{FF2B5EF4-FFF2-40B4-BE49-F238E27FC236}">
                <a16:creationId xmlns:a16="http://schemas.microsoft.com/office/drawing/2014/main" id="{A3262BAD-D394-7883-F6BE-9BFF12DC988E}"/>
              </a:ext>
            </a:extLst>
          </p:cNvPr>
          <p:cNvPicPr>
            <a:picLocks noChangeAspect="1"/>
          </p:cNvPicPr>
          <p:nvPr/>
        </p:nvPicPr>
        <p:blipFill>
          <a:blip r:embed="rId3"/>
          <a:stretch>
            <a:fillRect/>
          </a:stretch>
        </p:blipFill>
        <p:spPr>
          <a:xfrm>
            <a:off x="4360461" y="339437"/>
            <a:ext cx="3062951" cy="964918"/>
          </a:xfrm>
          <a:prstGeom prst="rect">
            <a:avLst/>
          </a:prstGeom>
        </p:spPr>
      </p:pic>
      <p:pic>
        <p:nvPicPr>
          <p:cNvPr id="10" name="รูปภาพ 9">
            <a:extLst>
              <a:ext uri="{FF2B5EF4-FFF2-40B4-BE49-F238E27FC236}">
                <a16:creationId xmlns:a16="http://schemas.microsoft.com/office/drawing/2014/main" id="{C114DD43-4955-8530-7405-6AEFB17DACCA}"/>
              </a:ext>
            </a:extLst>
          </p:cNvPr>
          <p:cNvPicPr>
            <a:picLocks noChangeAspect="1"/>
          </p:cNvPicPr>
          <p:nvPr/>
        </p:nvPicPr>
        <p:blipFill>
          <a:blip r:embed="rId4"/>
          <a:stretch>
            <a:fillRect/>
          </a:stretch>
        </p:blipFill>
        <p:spPr>
          <a:xfrm>
            <a:off x="4360461" y="1281846"/>
            <a:ext cx="3068238" cy="2579807"/>
          </a:xfrm>
          <a:prstGeom prst="rect">
            <a:avLst/>
          </a:prstGeom>
        </p:spPr>
      </p:pic>
      <p:sp>
        <p:nvSpPr>
          <p:cNvPr id="13" name="กล่องข้อความ 12">
            <a:extLst>
              <a:ext uri="{FF2B5EF4-FFF2-40B4-BE49-F238E27FC236}">
                <a16:creationId xmlns:a16="http://schemas.microsoft.com/office/drawing/2014/main" id="{FA898C16-C680-9645-8245-F160C92103AD}"/>
              </a:ext>
            </a:extLst>
          </p:cNvPr>
          <p:cNvSpPr txBox="1"/>
          <p:nvPr/>
        </p:nvSpPr>
        <p:spPr>
          <a:xfrm>
            <a:off x="2524734" y="4126816"/>
            <a:ext cx="5261520" cy="584775"/>
          </a:xfrm>
          <a:prstGeom prst="rect">
            <a:avLst/>
          </a:prstGeom>
          <a:noFill/>
        </p:spPr>
        <p:txBody>
          <a:bodyPr wrap="square">
            <a:spAutoFit/>
          </a:bodyPr>
          <a:lstStyle/>
          <a:p>
            <a:pPr marL="152400" lvl="0">
              <a:buClr>
                <a:schemeClr val="dk1"/>
              </a:buClr>
              <a:buSzPts val="1200"/>
            </a:pPr>
            <a:r>
              <a:rPr lang="en-US" sz="1600" dirty="0">
                <a:solidFill>
                  <a:schemeClr val="dk1"/>
                </a:solidFill>
                <a:latin typeface="Albert Sans"/>
                <a:ea typeface="Albert Sans"/>
                <a:cs typeface="Albert Sans"/>
                <a:sym typeface="Albert Sans"/>
              </a:rPr>
              <a:t>We've dropped rows of ‘null’ value so only 6,090 of ‘News Type’ are labelled and will be target column.</a:t>
            </a:r>
          </a:p>
        </p:txBody>
      </p:sp>
    </p:spTree>
    <p:extLst>
      <p:ext uri="{BB962C8B-B14F-4D97-AF65-F5344CB8AC3E}">
        <p14:creationId xmlns:p14="http://schemas.microsoft.com/office/powerpoint/2010/main" val="257853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E8570C98-EBE7-9E09-8AC1-04A86E61961D}"/>
              </a:ext>
            </a:extLst>
          </p:cNvPr>
          <p:cNvPicPr>
            <a:picLocks noChangeAspect="1"/>
          </p:cNvPicPr>
          <p:nvPr/>
        </p:nvPicPr>
        <p:blipFill>
          <a:blip r:embed="rId2"/>
          <a:stretch>
            <a:fillRect/>
          </a:stretch>
        </p:blipFill>
        <p:spPr>
          <a:xfrm>
            <a:off x="4258572" y="1856881"/>
            <a:ext cx="3062951" cy="638983"/>
          </a:xfrm>
          <a:prstGeom prst="rect">
            <a:avLst/>
          </a:prstGeom>
        </p:spPr>
      </p:pic>
      <p:pic>
        <p:nvPicPr>
          <p:cNvPr id="16" name="รูปภาพ 15">
            <a:extLst>
              <a:ext uri="{FF2B5EF4-FFF2-40B4-BE49-F238E27FC236}">
                <a16:creationId xmlns:a16="http://schemas.microsoft.com/office/drawing/2014/main" id="{FE4DD976-603C-A90A-90AE-DDECB8E4D95C}"/>
              </a:ext>
            </a:extLst>
          </p:cNvPr>
          <p:cNvPicPr>
            <a:picLocks noChangeAspect="1"/>
          </p:cNvPicPr>
          <p:nvPr/>
        </p:nvPicPr>
        <p:blipFill>
          <a:blip r:embed="rId3"/>
          <a:stretch>
            <a:fillRect/>
          </a:stretch>
        </p:blipFill>
        <p:spPr>
          <a:xfrm>
            <a:off x="4258572" y="1871692"/>
            <a:ext cx="344063" cy="787044"/>
          </a:xfrm>
          <a:prstGeom prst="rect">
            <a:avLst/>
          </a:prstGeom>
        </p:spPr>
      </p:pic>
      <p:sp>
        <p:nvSpPr>
          <p:cNvPr id="4" name="สี่เหลี่ยมผืนผ้า: มุมมน 3">
            <a:extLst>
              <a:ext uri="{FF2B5EF4-FFF2-40B4-BE49-F238E27FC236}">
                <a16:creationId xmlns:a16="http://schemas.microsoft.com/office/drawing/2014/main" id="{3E0B2517-7E3F-F3F6-15F9-22643B24E37D}"/>
              </a:ext>
            </a:extLst>
          </p:cNvPr>
          <p:cNvSpPr/>
          <p:nvPr/>
        </p:nvSpPr>
        <p:spPr>
          <a:xfrm>
            <a:off x="1455573" y="1822932"/>
            <a:ext cx="1575494" cy="68774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1">
                    <a:lumMod val="25000"/>
                  </a:schemeClr>
                </a:solidFill>
              </a:rPr>
              <a:t>Test data</a:t>
            </a:r>
            <a:endParaRPr lang="en-US" sz="1800" dirty="0">
              <a:solidFill>
                <a:schemeClr val="dk1"/>
              </a:solidFill>
              <a:latin typeface="Albert Sans"/>
              <a:ea typeface="Albert Sans"/>
              <a:cs typeface="Albert Sans"/>
              <a:sym typeface="Albert Sans"/>
            </a:endParaRPr>
          </a:p>
        </p:txBody>
      </p:sp>
      <p:pic>
        <p:nvPicPr>
          <p:cNvPr id="5" name="รูปภาพ 4">
            <a:extLst>
              <a:ext uri="{FF2B5EF4-FFF2-40B4-BE49-F238E27FC236}">
                <a16:creationId xmlns:a16="http://schemas.microsoft.com/office/drawing/2014/main" id="{31856305-89BF-07EF-AD73-AD26DE2B04E1}"/>
              </a:ext>
            </a:extLst>
          </p:cNvPr>
          <p:cNvPicPr>
            <a:picLocks noChangeAspect="1"/>
          </p:cNvPicPr>
          <p:nvPr/>
        </p:nvPicPr>
        <p:blipFill rotWithShape="1">
          <a:blip r:embed="rId4"/>
          <a:srcRect b="83045"/>
          <a:stretch/>
        </p:blipFill>
        <p:spPr>
          <a:xfrm>
            <a:off x="4248525" y="1707062"/>
            <a:ext cx="3062951" cy="164630"/>
          </a:xfrm>
          <a:prstGeom prst="rect">
            <a:avLst/>
          </a:prstGeom>
        </p:spPr>
      </p:pic>
      <p:pic>
        <p:nvPicPr>
          <p:cNvPr id="9" name="รูปภาพ 8">
            <a:extLst>
              <a:ext uri="{FF2B5EF4-FFF2-40B4-BE49-F238E27FC236}">
                <a16:creationId xmlns:a16="http://schemas.microsoft.com/office/drawing/2014/main" id="{3E0F0733-A43F-C7FF-1C81-6E68D7CB31AA}"/>
              </a:ext>
            </a:extLst>
          </p:cNvPr>
          <p:cNvPicPr>
            <a:picLocks noChangeAspect="1"/>
          </p:cNvPicPr>
          <p:nvPr/>
        </p:nvPicPr>
        <p:blipFill>
          <a:blip r:embed="rId5"/>
          <a:stretch>
            <a:fillRect/>
          </a:stretch>
        </p:blipFill>
        <p:spPr>
          <a:xfrm>
            <a:off x="4598425" y="1871692"/>
            <a:ext cx="2713051" cy="164630"/>
          </a:xfrm>
          <a:prstGeom prst="rect">
            <a:avLst/>
          </a:prstGeom>
        </p:spPr>
      </p:pic>
      <p:pic>
        <p:nvPicPr>
          <p:cNvPr id="13" name="รูปภาพ 12">
            <a:extLst>
              <a:ext uri="{FF2B5EF4-FFF2-40B4-BE49-F238E27FC236}">
                <a16:creationId xmlns:a16="http://schemas.microsoft.com/office/drawing/2014/main" id="{640C9CBE-0EE4-A5B2-DDF5-42D9D51BE7BE}"/>
              </a:ext>
            </a:extLst>
          </p:cNvPr>
          <p:cNvPicPr>
            <a:picLocks noChangeAspect="1"/>
          </p:cNvPicPr>
          <p:nvPr/>
        </p:nvPicPr>
        <p:blipFill>
          <a:blip r:embed="rId6"/>
          <a:stretch>
            <a:fillRect/>
          </a:stretch>
        </p:blipFill>
        <p:spPr>
          <a:xfrm>
            <a:off x="4598425" y="2339256"/>
            <a:ext cx="2713051" cy="161088"/>
          </a:xfrm>
          <a:prstGeom prst="rect">
            <a:avLst/>
          </a:prstGeom>
        </p:spPr>
      </p:pic>
      <p:pic>
        <p:nvPicPr>
          <p:cNvPr id="18" name="รูปภาพ 17">
            <a:extLst>
              <a:ext uri="{FF2B5EF4-FFF2-40B4-BE49-F238E27FC236}">
                <a16:creationId xmlns:a16="http://schemas.microsoft.com/office/drawing/2014/main" id="{0FFFE16D-BF11-D7EC-64D7-A798EE1DACA1}"/>
              </a:ext>
            </a:extLst>
          </p:cNvPr>
          <p:cNvPicPr>
            <a:picLocks noChangeAspect="1"/>
          </p:cNvPicPr>
          <p:nvPr/>
        </p:nvPicPr>
        <p:blipFill>
          <a:blip r:embed="rId7"/>
          <a:stretch>
            <a:fillRect/>
          </a:stretch>
        </p:blipFill>
        <p:spPr>
          <a:xfrm>
            <a:off x="4598424" y="2490279"/>
            <a:ext cx="2713051" cy="168457"/>
          </a:xfrm>
          <a:prstGeom prst="rect">
            <a:avLst/>
          </a:prstGeom>
        </p:spPr>
      </p:pic>
      <p:sp>
        <p:nvSpPr>
          <p:cNvPr id="14" name="สี่เหลี่ยมผืนผ้า 13">
            <a:extLst>
              <a:ext uri="{FF2B5EF4-FFF2-40B4-BE49-F238E27FC236}">
                <a16:creationId xmlns:a16="http://schemas.microsoft.com/office/drawing/2014/main" id="{CA924B86-C48A-F520-5E97-8A6B88AD1505}"/>
              </a:ext>
            </a:extLst>
          </p:cNvPr>
          <p:cNvSpPr/>
          <p:nvPr/>
        </p:nvSpPr>
        <p:spPr>
          <a:xfrm>
            <a:off x="4258572" y="2036322"/>
            <a:ext cx="3052904" cy="609361"/>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513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4169600" y="2189915"/>
            <a:ext cx="4439708" cy="1069564"/>
          </a:xfrm>
          <a:prstGeom prst="rect">
            <a:avLst/>
          </a:prstGeom>
        </p:spPr>
        <p:txBody>
          <a:bodyPr spcFirstLastPara="1" wrap="square" lIns="91425" tIns="91425" rIns="91425" bIns="91425" anchor="t" anchorCtr="0">
            <a:noAutofit/>
          </a:bodyPr>
          <a:lstStyle/>
          <a:p>
            <a:r>
              <a:rPr lang="en-US" dirty="0"/>
              <a:t>Exploratory Data Analysis</a:t>
            </a:r>
            <a:br>
              <a:rPr lang="en-US" dirty="0"/>
            </a:b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 name="Google Shape;2093;p51">
            <a:extLst>
              <a:ext uri="{FF2B5EF4-FFF2-40B4-BE49-F238E27FC236}">
                <a16:creationId xmlns:a16="http://schemas.microsoft.com/office/drawing/2014/main" id="{EFF481D6-65F9-B5AF-F0AD-2B1038240422}"/>
              </a:ext>
            </a:extLst>
          </p:cNvPr>
          <p:cNvGrpSpPr/>
          <p:nvPr/>
        </p:nvGrpSpPr>
        <p:grpSpPr>
          <a:xfrm>
            <a:off x="339260" y="1221743"/>
            <a:ext cx="3529622" cy="4556982"/>
            <a:chOff x="339260" y="1221743"/>
            <a:chExt cx="3529622" cy="4556982"/>
          </a:xfrm>
        </p:grpSpPr>
        <p:sp>
          <p:nvSpPr>
            <p:cNvPr id="3" name="Google Shape;2094;p51">
              <a:extLst>
                <a:ext uri="{FF2B5EF4-FFF2-40B4-BE49-F238E27FC236}">
                  <a16:creationId xmlns:a16="http://schemas.microsoft.com/office/drawing/2014/main" id="{524C5B45-8A50-35A3-B233-2C196681BD17}"/>
                </a:ext>
              </a:extLst>
            </p:cNvPr>
            <p:cNvSpPr/>
            <p:nvPr/>
          </p:nvSpPr>
          <p:spPr>
            <a:xfrm>
              <a:off x="2878175" y="3315138"/>
              <a:ext cx="990707" cy="2417990"/>
            </a:xfrm>
            <a:custGeom>
              <a:avLst/>
              <a:gdLst/>
              <a:ahLst/>
              <a:cxnLst/>
              <a:rect l="l" t="t" r="r" b="b"/>
              <a:pathLst>
                <a:path w="27921" h="68146" extrusionOk="0">
                  <a:moveTo>
                    <a:pt x="12958" y="0"/>
                  </a:moveTo>
                  <a:lnTo>
                    <a:pt x="1" y="68146"/>
                  </a:lnTo>
                  <a:lnTo>
                    <a:pt x="427" y="68146"/>
                  </a:lnTo>
                  <a:lnTo>
                    <a:pt x="12983" y="2080"/>
                  </a:lnTo>
                  <a:lnTo>
                    <a:pt x="27495" y="68146"/>
                  </a:lnTo>
                  <a:lnTo>
                    <a:pt x="27921" y="68146"/>
                  </a:lnTo>
                  <a:lnTo>
                    <a:pt x="1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95;p51">
              <a:extLst>
                <a:ext uri="{FF2B5EF4-FFF2-40B4-BE49-F238E27FC236}">
                  <a16:creationId xmlns:a16="http://schemas.microsoft.com/office/drawing/2014/main" id="{BA5342EE-BB98-3D85-3390-50FEBEAA453F}"/>
                </a:ext>
              </a:extLst>
            </p:cNvPr>
            <p:cNvSpPr/>
            <p:nvPr/>
          </p:nvSpPr>
          <p:spPr>
            <a:xfrm>
              <a:off x="2400653" y="2794220"/>
              <a:ext cx="146756" cy="19586"/>
            </a:xfrm>
            <a:custGeom>
              <a:avLst/>
              <a:gdLst/>
              <a:ahLst/>
              <a:cxnLst/>
              <a:rect l="l" t="t" r="r" b="b"/>
              <a:pathLst>
                <a:path w="4136" h="552" extrusionOk="0">
                  <a:moveTo>
                    <a:pt x="0" y="0"/>
                  </a:moveTo>
                  <a:lnTo>
                    <a:pt x="0" y="552"/>
                  </a:lnTo>
                  <a:lnTo>
                    <a:pt x="4060" y="552"/>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6;p51">
              <a:extLst>
                <a:ext uri="{FF2B5EF4-FFF2-40B4-BE49-F238E27FC236}">
                  <a16:creationId xmlns:a16="http://schemas.microsoft.com/office/drawing/2014/main" id="{B4FC6AD6-8948-D6D9-2FA4-D82117B45578}"/>
                </a:ext>
              </a:extLst>
            </p:cNvPr>
            <p:cNvSpPr/>
            <p:nvPr/>
          </p:nvSpPr>
          <p:spPr>
            <a:xfrm>
              <a:off x="2703886" y="2512312"/>
              <a:ext cx="134301" cy="143598"/>
            </a:xfrm>
            <a:custGeom>
              <a:avLst/>
              <a:gdLst/>
              <a:ahLst/>
              <a:cxnLst/>
              <a:rect l="l" t="t" r="r" b="b"/>
              <a:pathLst>
                <a:path w="3785" h="4047" extrusionOk="0">
                  <a:moveTo>
                    <a:pt x="2106" y="0"/>
                  </a:moveTo>
                  <a:lnTo>
                    <a:pt x="0" y="677"/>
                  </a:lnTo>
                  <a:cubicBezTo>
                    <a:pt x="627" y="1730"/>
                    <a:pt x="1229" y="2807"/>
                    <a:pt x="1730" y="3935"/>
                  </a:cubicBezTo>
                  <a:cubicBezTo>
                    <a:pt x="1755" y="3985"/>
                    <a:pt x="1780" y="4036"/>
                    <a:pt x="1830" y="4036"/>
                  </a:cubicBezTo>
                  <a:cubicBezTo>
                    <a:pt x="1847" y="4044"/>
                    <a:pt x="1861" y="4047"/>
                    <a:pt x="1873" y="4047"/>
                  </a:cubicBezTo>
                  <a:cubicBezTo>
                    <a:pt x="1897" y="4047"/>
                    <a:pt x="1914" y="4036"/>
                    <a:pt x="1930" y="4036"/>
                  </a:cubicBezTo>
                  <a:cubicBezTo>
                    <a:pt x="2532" y="3810"/>
                    <a:pt x="3133" y="3584"/>
                    <a:pt x="3710" y="3359"/>
                  </a:cubicBezTo>
                  <a:cubicBezTo>
                    <a:pt x="3735" y="3359"/>
                    <a:pt x="3785" y="3334"/>
                    <a:pt x="3785" y="3309"/>
                  </a:cubicBezTo>
                  <a:cubicBezTo>
                    <a:pt x="3785" y="3284"/>
                    <a:pt x="3760" y="3259"/>
                    <a:pt x="3760" y="3234"/>
                  </a:cubicBezTo>
                  <a:cubicBezTo>
                    <a:pt x="3259" y="2482"/>
                    <a:pt x="2858" y="1655"/>
                    <a:pt x="2507" y="802"/>
                  </a:cubicBezTo>
                  <a:cubicBezTo>
                    <a:pt x="2406" y="527"/>
                    <a:pt x="2281" y="251"/>
                    <a:pt x="2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7;p51">
              <a:extLst>
                <a:ext uri="{FF2B5EF4-FFF2-40B4-BE49-F238E27FC236}">
                  <a16:creationId xmlns:a16="http://schemas.microsoft.com/office/drawing/2014/main" id="{D6E5690F-12F1-1EEF-43F3-87B4D0D19583}"/>
                </a:ext>
              </a:extLst>
            </p:cNvPr>
            <p:cNvSpPr/>
            <p:nvPr/>
          </p:nvSpPr>
          <p:spPr>
            <a:xfrm>
              <a:off x="2306376" y="2000087"/>
              <a:ext cx="322855" cy="355748"/>
            </a:xfrm>
            <a:custGeom>
              <a:avLst/>
              <a:gdLst/>
              <a:ahLst/>
              <a:cxnLst/>
              <a:rect l="l" t="t" r="r" b="b"/>
              <a:pathLst>
                <a:path w="9099" h="10026" extrusionOk="0">
                  <a:moveTo>
                    <a:pt x="2030" y="0"/>
                  </a:moveTo>
                  <a:cubicBezTo>
                    <a:pt x="1930" y="0"/>
                    <a:pt x="1855" y="25"/>
                    <a:pt x="1755" y="75"/>
                  </a:cubicBezTo>
                  <a:cubicBezTo>
                    <a:pt x="878" y="527"/>
                    <a:pt x="25" y="1329"/>
                    <a:pt x="76" y="2331"/>
                  </a:cubicBezTo>
                  <a:lnTo>
                    <a:pt x="0" y="2256"/>
                  </a:lnTo>
                  <a:lnTo>
                    <a:pt x="0" y="2256"/>
                  </a:lnTo>
                  <a:cubicBezTo>
                    <a:pt x="2256" y="4787"/>
                    <a:pt x="4462" y="7369"/>
                    <a:pt x="6567" y="10025"/>
                  </a:cubicBezTo>
                  <a:lnTo>
                    <a:pt x="9098" y="8096"/>
                  </a:lnTo>
                  <a:cubicBezTo>
                    <a:pt x="8747" y="7669"/>
                    <a:pt x="8371" y="7268"/>
                    <a:pt x="8020" y="6842"/>
                  </a:cubicBezTo>
                  <a:cubicBezTo>
                    <a:pt x="6542" y="5163"/>
                    <a:pt x="5088" y="3484"/>
                    <a:pt x="3710" y="1730"/>
                  </a:cubicBezTo>
                  <a:cubicBezTo>
                    <a:pt x="3284" y="1203"/>
                    <a:pt x="2858" y="652"/>
                    <a:pt x="2381" y="201"/>
                  </a:cubicBezTo>
                  <a:cubicBezTo>
                    <a:pt x="2281" y="101"/>
                    <a:pt x="2181"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8;p51">
              <a:extLst>
                <a:ext uri="{FF2B5EF4-FFF2-40B4-BE49-F238E27FC236}">
                  <a16:creationId xmlns:a16="http://schemas.microsoft.com/office/drawing/2014/main" id="{6ABEF045-466C-D5EE-531B-E68499EADC20}"/>
                </a:ext>
              </a:extLst>
            </p:cNvPr>
            <p:cNvSpPr/>
            <p:nvPr/>
          </p:nvSpPr>
          <p:spPr>
            <a:xfrm>
              <a:off x="2514480" y="2278411"/>
              <a:ext cx="299721" cy="195367"/>
            </a:xfrm>
            <a:custGeom>
              <a:avLst/>
              <a:gdLst/>
              <a:ahLst/>
              <a:cxnLst/>
              <a:rect l="l" t="t" r="r" b="b"/>
              <a:pathLst>
                <a:path w="8447" h="5506" extrusionOk="0">
                  <a:moveTo>
                    <a:pt x="3384" y="1"/>
                  </a:moveTo>
                  <a:cubicBezTo>
                    <a:pt x="3133" y="26"/>
                    <a:pt x="2907" y="151"/>
                    <a:pt x="2707" y="277"/>
                  </a:cubicBezTo>
                  <a:cubicBezTo>
                    <a:pt x="2707" y="277"/>
                    <a:pt x="1454" y="1204"/>
                    <a:pt x="977" y="1530"/>
                  </a:cubicBezTo>
                  <a:cubicBezTo>
                    <a:pt x="476" y="1881"/>
                    <a:pt x="0" y="2432"/>
                    <a:pt x="75" y="2607"/>
                  </a:cubicBezTo>
                  <a:cubicBezTo>
                    <a:pt x="226" y="3034"/>
                    <a:pt x="451" y="3409"/>
                    <a:pt x="752" y="3735"/>
                  </a:cubicBezTo>
                  <a:cubicBezTo>
                    <a:pt x="1039" y="4046"/>
                    <a:pt x="1417" y="4288"/>
                    <a:pt x="1843" y="4288"/>
                  </a:cubicBezTo>
                  <a:cubicBezTo>
                    <a:pt x="1863" y="4288"/>
                    <a:pt x="1884" y="4288"/>
                    <a:pt x="1905" y="4287"/>
                  </a:cubicBezTo>
                  <a:cubicBezTo>
                    <a:pt x="1955" y="4287"/>
                    <a:pt x="2005" y="4283"/>
                    <a:pt x="2054" y="4283"/>
                  </a:cubicBezTo>
                  <a:cubicBezTo>
                    <a:pt x="2126" y="4283"/>
                    <a:pt x="2196" y="4292"/>
                    <a:pt x="2256" y="4337"/>
                  </a:cubicBezTo>
                  <a:cubicBezTo>
                    <a:pt x="2331" y="4387"/>
                    <a:pt x="2356" y="4487"/>
                    <a:pt x="2381" y="4562"/>
                  </a:cubicBezTo>
                  <a:cubicBezTo>
                    <a:pt x="2607" y="5064"/>
                    <a:pt x="3058" y="5414"/>
                    <a:pt x="3559" y="5490"/>
                  </a:cubicBezTo>
                  <a:cubicBezTo>
                    <a:pt x="3632" y="5500"/>
                    <a:pt x="3706" y="5505"/>
                    <a:pt x="3779" y="5505"/>
                  </a:cubicBezTo>
                  <a:cubicBezTo>
                    <a:pt x="4234" y="5505"/>
                    <a:pt x="4682" y="5309"/>
                    <a:pt x="4962" y="4963"/>
                  </a:cubicBezTo>
                  <a:cubicBezTo>
                    <a:pt x="5138" y="4763"/>
                    <a:pt x="5263" y="4512"/>
                    <a:pt x="5514" y="4412"/>
                  </a:cubicBezTo>
                  <a:cubicBezTo>
                    <a:pt x="5639" y="4337"/>
                    <a:pt x="5764" y="4337"/>
                    <a:pt x="5915" y="4312"/>
                  </a:cubicBezTo>
                  <a:cubicBezTo>
                    <a:pt x="6767" y="4262"/>
                    <a:pt x="7619" y="4237"/>
                    <a:pt x="8446" y="4237"/>
                  </a:cubicBezTo>
                  <a:cubicBezTo>
                    <a:pt x="7469" y="2507"/>
                    <a:pt x="5940" y="1104"/>
                    <a:pt x="4135" y="226"/>
                  </a:cubicBezTo>
                  <a:cubicBezTo>
                    <a:pt x="3910" y="101"/>
                    <a:pt x="3634" y="1"/>
                    <a:pt x="3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9;p51">
              <a:extLst>
                <a:ext uri="{FF2B5EF4-FFF2-40B4-BE49-F238E27FC236}">
                  <a16:creationId xmlns:a16="http://schemas.microsoft.com/office/drawing/2014/main" id="{94A61FEB-6480-46E7-DF0C-940010A54B04}"/>
                </a:ext>
              </a:extLst>
            </p:cNvPr>
            <p:cNvSpPr/>
            <p:nvPr/>
          </p:nvSpPr>
          <p:spPr>
            <a:xfrm>
              <a:off x="2607835" y="2398449"/>
              <a:ext cx="236597" cy="168081"/>
            </a:xfrm>
            <a:custGeom>
              <a:avLst/>
              <a:gdLst/>
              <a:ahLst/>
              <a:cxnLst/>
              <a:rect l="l" t="t" r="r" b="b"/>
              <a:pathLst>
                <a:path w="6668" h="4737" extrusionOk="0">
                  <a:moveTo>
                    <a:pt x="4437" y="1"/>
                  </a:moveTo>
                  <a:cubicBezTo>
                    <a:pt x="2870" y="1"/>
                    <a:pt x="1073" y="1142"/>
                    <a:pt x="326" y="1831"/>
                  </a:cubicBezTo>
                  <a:cubicBezTo>
                    <a:pt x="1" y="2132"/>
                    <a:pt x="1" y="2683"/>
                    <a:pt x="76" y="3109"/>
                  </a:cubicBezTo>
                  <a:cubicBezTo>
                    <a:pt x="176" y="3560"/>
                    <a:pt x="402" y="3961"/>
                    <a:pt x="677" y="4312"/>
                  </a:cubicBezTo>
                  <a:cubicBezTo>
                    <a:pt x="803" y="4438"/>
                    <a:pt x="928" y="4588"/>
                    <a:pt x="1078" y="4663"/>
                  </a:cubicBezTo>
                  <a:cubicBezTo>
                    <a:pt x="1175" y="4715"/>
                    <a:pt x="1277" y="4736"/>
                    <a:pt x="1380" y="4736"/>
                  </a:cubicBezTo>
                  <a:cubicBezTo>
                    <a:pt x="1626" y="4736"/>
                    <a:pt x="1884" y="4618"/>
                    <a:pt x="2131" y="4513"/>
                  </a:cubicBezTo>
                  <a:cubicBezTo>
                    <a:pt x="3309" y="3961"/>
                    <a:pt x="4487" y="3385"/>
                    <a:pt x="5665" y="2833"/>
                  </a:cubicBezTo>
                  <a:cubicBezTo>
                    <a:pt x="6066" y="2633"/>
                    <a:pt x="6517" y="2382"/>
                    <a:pt x="6592" y="1931"/>
                  </a:cubicBezTo>
                  <a:cubicBezTo>
                    <a:pt x="6667" y="1430"/>
                    <a:pt x="6191" y="628"/>
                    <a:pt x="5790" y="377"/>
                  </a:cubicBezTo>
                  <a:cubicBezTo>
                    <a:pt x="5387" y="110"/>
                    <a:pt x="4923" y="1"/>
                    <a:pt x="4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0;p51">
              <a:extLst>
                <a:ext uri="{FF2B5EF4-FFF2-40B4-BE49-F238E27FC236}">
                  <a16:creationId xmlns:a16="http://schemas.microsoft.com/office/drawing/2014/main" id="{17C98EE9-6656-4393-705D-CC7B44463288}"/>
                </a:ext>
              </a:extLst>
            </p:cNvPr>
            <p:cNvSpPr/>
            <p:nvPr/>
          </p:nvSpPr>
          <p:spPr>
            <a:xfrm>
              <a:off x="2654069" y="2548753"/>
              <a:ext cx="61420" cy="124189"/>
            </a:xfrm>
            <a:custGeom>
              <a:avLst/>
              <a:gdLst/>
              <a:ahLst/>
              <a:cxnLst/>
              <a:rect l="l" t="t" r="r" b="b"/>
              <a:pathLst>
                <a:path w="1731" h="3500" extrusionOk="0">
                  <a:moveTo>
                    <a:pt x="1730" y="1"/>
                  </a:moveTo>
                  <a:lnTo>
                    <a:pt x="151" y="728"/>
                  </a:lnTo>
                  <a:cubicBezTo>
                    <a:pt x="26" y="1630"/>
                    <a:pt x="1" y="2532"/>
                    <a:pt x="26" y="3435"/>
                  </a:cubicBezTo>
                  <a:cubicBezTo>
                    <a:pt x="402" y="3460"/>
                    <a:pt x="803" y="3485"/>
                    <a:pt x="1204" y="3485"/>
                  </a:cubicBezTo>
                  <a:cubicBezTo>
                    <a:pt x="1241" y="3494"/>
                    <a:pt x="1277" y="3500"/>
                    <a:pt x="1313" y="3500"/>
                  </a:cubicBezTo>
                  <a:cubicBezTo>
                    <a:pt x="1374" y="3500"/>
                    <a:pt x="1432" y="3482"/>
                    <a:pt x="1480" y="3435"/>
                  </a:cubicBezTo>
                  <a:cubicBezTo>
                    <a:pt x="1580" y="3359"/>
                    <a:pt x="1580" y="3209"/>
                    <a:pt x="1580" y="3084"/>
                  </a:cubicBezTo>
                  <a:cubicBezTo>
                    <a:pt x="1555" y="2056"/>
                    <a:pt x="1580" y="1029"/>
                    <a:pt x="1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01;p51">
              <a:extLst>
                <a:ext uri="{FF2B5EF4-FFF2-40B4-BE49-F238E27FC236}">
                  <a16:creationId xmlns:a16="http://schemas.microsoft.com/office/drawing/2014/main" id="{8B81CD19-A9E1-4865-EF94-FD600D952C65}"/>
                </a:ext>
              </a:extLst>
            </p:cNvPr>
            <p:cNvSpPr/>
            <p:nvPr/>
          </p:nvSpPr>
          <p:spPr>
            <a:xfrm>
              <a:off x="2769706" y="2503406"/>
              <a:ext cx="146756" cy="114999"/>
            </a:xfrm>
            <a:custGeom>
              <a:avLst/>
              <a:gdLst/>
              <a:ahLst/>
              <a:cxnLst/>
              <a:rect l="l" t="t" r="r" b="b"/>
              <a:pathLst>
                <a:path w="4136" h="3241" extrusionOk="0">
                  <a:moveTo>
                    <a:pt x="2155" y="1"/>
                  </a:moveTo>
                  <a:lnTo>
                    <a:pt x="0" y="251"/>
                  </a:lnTo>
                  <a:cubicBezTo>
                    <a:pt x="0" y="251"/>
                    <a:pt x="577" y="903"/>
                    <a:pt x="902" y="1254"/>
                  </a:cubicBezTo>
                  <a:cubicBezTo>
                    <a:pt x="1529" y="1855"/>
                    <a:pt x="2130" y="2507"/>
                    <a:pt x="2682" y="3159"/>
                  </a:cubicBezTo>
                  <a:cubicBezTo>
                    <a:pt x="2723" y="3200"/>
                    <a:pt x="2780" y="3241"/>
                    <a:pt x="2827" y="3241"/>
                  </a:cubicBezTo>
                  <a:cubicBezTo>
                    <a:pt x="2838" y="3241"/>
                    <a:pt x="2848" y="3238"/>
                    <a:pt x="2857" y="3234"/>
                  </a:cubicBezTo>
                  <a:cubicBezTo>
                    <a:pt x="2882" y="3234"/>
                    <a:pt x="2907" y="3234"/>
                    <a:pt x="2932" y="3209"/>
                  </a:cubicBezTo>
                  <a:cubicBezTo>
                    <a:pt x="3283" y="2958"/>
                    <a:pt x="3634" y="2708"/>
                    <a:pt x="3985" y="2457"/>
                  </a:cubicBezTo>
                  <a:cubicBezTo>
                    <a:pt x="4035" y="2407"/>
                    <a:pt x="4110" y="2357"/>
                    <a:pt x="4135" y="2256"/>
                  </a:cubicBezTo>
                  <a:cubicBezTo>
                    <a:pt x="4135" y="2181"/>
                    <a:pt x="4085" y="2106"/>
                    <a:pt x="4035" y="2031"/>
                  </a:cubicBezTo>
                  <a:cubicBezTo>
                    <a:pt x="3434" y="1329"/>
                    <a:pt x="2807" y="652"/>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2;p51">
              <a:extLst>
                <a:ext uri="{FF2B5EF4-FFF2-40B4-BE49-F238E27FC236}">
                  <a16:creationId xmlns:a16="http://schemas.microsoft.com/office/drawing/2014/main" id="{460B2D67-956F-389A-82B7-0D0E57A45B1F}"/>
                </a:ext>
              </a:extLst>
            </p:cNvPr>
            <p:cNvSpPr/>
            <p:nvPr/>
          </p:nvSpPr>
          <p:spPr>
            <a:xfrm>
              <a:off x="2231685" y="2428502"/>
              <a:ext cx="415323" cy="484017"/>
            </a:xfrm>
            <a:custGeom>
              <a:avLst/>
              <a:gdLst/>
              <a:ahLst/>
              <a:cxnLst/>
              <a:rect l="l" t="t" r="r" b="b"/>
              <a:pathLst>
                <a:path w="11705" h="13641" extrusionOk="0">
                  <a:moveTo>
                    <a:pt x="10571" y="1"/>
                  </a:moveTo>
                  <a:cubicBezTo>
                    <a:pt x="10491" y="1"/>
                    <a:pt x="10409" y="3"/>
                    <a:pt x="10326" y="7"/>
                  </a:cubicBezTo>
                  <a:cubicBezTo>
                    <a:pt x="9699" y="32"/>
                    <a:pt x="9073" y="32"/>
                    <a:pt x="8446" y="107"/>
                  </a:cubicBezTo>
                  <a:cubicBezTo>
                    <a:pt x="7619" y="232"/>
                    <a:pt x="6767" y="357"/>
                    <a:pt x="5915" y="458"/>
                  </a:cubicBezTo>
                  <a:cubicBezTo>
                    <a:pt x="4963" y="608"/>
                    <a:pt x="3960" y="758"/>
                    <a:pt x="3083" y="1210"/>
                  </a:cubicBezTo>
                  <a:cubicBezTo>
                    <a:pt x="1654" y="1961"/>
                    <a:pt x="752" y="3490"/>
                    <a:pt x="376" y="5044"/>
                  </a:cubicBezTo>
                  <a:cubicBezTo>
                    <a:pt x="0" y="6623"/>
                    <a:pt x="75" y="8252"/>
                    <a:pt x="176" y="9881"/>
                  </a:cubicBezTo>
                  <a:cubicBezTo>
                    <a:pt x="201" y="10859"/>
                    <a:pt x="251" y="12663"/>
                    <a:pt x="301" y="13641"/>
                  </a:cubicBezTo>
                  <a:cubicBezTo>
                    <a:pt x="2105" y="13515"/>
                    <a:pt x="3709" y="12337"/>
                    <a:pt x="5514" y="12262"/>
                  </a:cubicBezTo>
                  <a:cubicBezTo>
                    <a:pt x="5163" y="10934"/>
                    <a:pt x="4912" y="8728"/>
                    <a:pt x="4988" y="7350"/>
                  </a:cubicBezTo>
                  <a:cubicBezTo>
                    <a:pt x="5038" y="5971"/>
                    <a:pt x="5439" y="4568"/>
                    <a:pt x="6316" y="3490"/>
                  </a:cubicBezTo>
                  <a:cubicBezTo>
                    <a:pt x="7168" y="2413"/>
                    <a:pt x="8546" y="2037"/>
                    <a:pt x="9900" y="1786"/>
                  </a:cubicBezTo>
                  <a:cubicBezTo>
                    <a:pt x="10727" y="1636"/>
                    <a:pt x="11704" y="1661"/>
                    <a:pt x="11629" y="834"/>
                  </a:cubicBezTo>
                  <a:cubicBezTo>
                    <a:pt x="11564" y="112"/>
                    <a:pt x="11117" y="1"/>
                    <a:pt x="10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03;p51">
              <a:extLst>
                <a:ext uri="{FF2B5EF4-FFF2-40B4-BE49-F238E27FC236}">
                  <a16:creationId xmlns:a16="http://schemas.microsoft.com/office/drawing/2014/main" id="{8D80FAB7-CD12-54CC-9AA7-7A156546F173}"/>
                </a:ext>
              </a:extLst>
            </p:cNvPr>
            <p:cNvSpPr/>
            <p:nvPr/>
          </p:nvSpPr>
          <p:spPr>
            <a:xfrm>
              <a:off x="2529596" y="2781944"/>
              <a:ext cx="401981" cy="38108"/>
            </a:xfrm>
            <a:custGeom>
              <a:avLst/>
              <a:gdLst/>
              <a:ahLst/>
              <a:cxnLst/>
              <a:rect l="l" t="t" r="r" b="b"/>
              <a:pathLst>
                <a:path w="11329" h="1074" extrusionOk="0">
                  <a:moveTo>
                    <a:pt x="4905" y="0"/>
                  </a:moveTo>
                  <a:cubicBezTo>
                    <a:pt x="3266" y="0"/>
                    <a:pt x="1624" y="91"/>
                    <a:pt x="0" y="271"/>
                  </a:cubicBezTo>
                  <a:cubicBezTo>
                    <a:pt x="0" y="522"/>
                    <a:pt x="0" y="772"/>
                    <a:pt x="25" y="1023"/>
                  </a:cubicBezTo>
                  <a:lnTo>
                    <a:pt x="50" y="1073"/>
                  </a:lnTo>
                  <a:cubicBezTo>
                    <a:pt x="3760" y="1048"/>
                    <a:pt x="7469" y="1048"/>
                    <a:pt x="11203" y="1023"/>
                  </a:cubicBezTo>
                  <a:cubicBezTo>
                    <a:pt x="11329" y="898"/>
                    <a:pt x="11278" y="647"/>
                    <a:pt x="11128" y="522"/>
                  </a:cubicBezTo>
                  <a:cubicBezTo>
                    <a:pt x="10978" y="396"/>
                    <a:pt x="10777" y="371"/>
                    <a:pt x="10577" y="346"/>
                  </a:cubicBezTo>
                  <a:cubicBezTo>
                    <a:pt x="9775" y="271"/>
                    <a:pt x="8973" y="171"/>
                    <a:pt x="8171" y="121"/>
                  </a:cubicBezTo>
                  <a:cubicBezTo>
                    <a:pt x="7088" y="41"/>
                    <a:pt x="5997" y="0"/>
                    <a:pt x="4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4;p51">
              <a:extLst>
                <a:ext uri="{FF2B5EF4-FFF2-40B4-BE49-F238E27FC236}">
                  <a16:creationId xmlns:a16="http://schemas.microsoft.com/office/drawing/2014/main" id="{C3A04133-FB3F-B623-E9E0-E37F58B66995}"/>
                </a:ext>
              </a:extLst>
            </p:cNvPr>
            <p:cNvSpPr/>
            <p:nvPr/>
          </p:nvSpPr>
          <p:spPr>
            <a:xfrm>
              <a:off x="2203228" y="2828000"/>
              <a:ext cx="252564" cy="454460"/>
            </a:xfrm>
            <a:custGeom>
              <a:avLst/>
              <a:gdLst/>
              <a:ahLst/>
              <a:cxnLst/>
              <a:rect l="l" t="t" r="r" b="b"/>
              <a:pathLst>
                <a:path w="7118" h="12808" extrusionOk="0">
                  <a:moveTo>
                    <a:pt x="6892" y="1"/>
                  </a:moveTo>
                  <a:cubicBezTo>
                    <a:pt x="5940" y="201"/>
                    <a:pt x="5013" y="502"/>
                    <a:pt x="4110" y="828"/>
                  </a:cubicBezTo>
                  <a:cubicBezTo>
                    <a:pt x="2757" y="1304"/>
                    <a:pt x="1404" y="1755"/>
                    <a:pt x="50" y="2231"/>
                  </a:cubicBezTo>
                  <a:lnTo>
                    <a:pt x="0" y="2407"/>
                  </a:lnTo>
                  <a:cubicBezTo>
                    <a:pt x="401" y="5840"/>
                    <a:pt x="551" y="9299"/>
                    <a:pt x="426" y="12758"/>
                  </a:cubicBezTo>
                  <a:cubicBezTo>
                    <a:pt x="728" y="12792"/>
                    <a:pt x="1031" y="12805"/>
                    <a:pt x="1336" y="12805"/>
                  </a:cubicBezTo>
                  <a:cubicBezTo>
                    <a:pt x="2632" y="12805"/>
                    <a:pt x="3949" y="12557"/>
                    <a:pt x="5227" y="12557"/>
                  </a:cubicBezTo>
                  <a:cubicBezTo>
                    <a:pt x="5869" y="12557"/>
                    <a:pt x="6502" y="12619"/>
                    <a:pt x="7118" y="12808"/>
                  </a:cubicBezTo>
                  <a:cubicBezTo>
                    <a:pt x="7043" y="8547"/>
                    <a:pt x="6968" y="4261"/>
                    <a:pt x="6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05;p51">
              <a:extLst>
                <a:ext uri="{FF2B5EF4-FFF2-40B4-BE49-F238E27FC236}">
                  <a16:creationId xmlns:a16="http://schemas.microsoft.com/office/drawing/2014/main" id="{F5724A9B-15E2-2E79-49FD-861DEF5A65A4}"/>
                </a:ext>
              </a:extLst>
            </p:cNvPr>
            <p:cNvSpPr/>
            <p:nvPr/>
          </p:nvSpPr>
          <p:spPr>
            <a:xfrm>
              <a:off x="2160543" y="3144539"/>
              <a:ext cx="757693" cy="174396"/>
            </a:xfrm>
            <a:custGeom>
              <a:avLst/>
              <a:gdLst/>
              <a:ahLst/>
              <a:cxnLst/>
              <a:rect l="l" t="t" r="r" b="b"/>
              <a:pathLst>
                <a:path w="21354" h="4915" extrusionOk="0">
                  <a:moveTo>
                    <a:pt x="5214" y="0"/>
                  </a:moveTo>
                  <a:cubicBezTo>
                    <a:pt x="3764" y="0"/>
                    <a:pt x="2314" y="118"/>
                    <a:pt x="877" y="378"/>
                  </a:cubicBezTo>
                  <a:cubicBezTo>
                    <a:pt x="702" y="403"/>
                    <a:pt x="501" y="453"/>
                    <a:pt x="401" y="604"/>
                  </a:cubicBezTo>
                  <a:cubicBezTo>
                    <a:pt x="326" y="704"/>
                    <a:pt x="326" y="854"/>
                    <a:pt x="301" y="980"/>
                  </a:cubicBezTo>
                  <a:cubicBezTo>
                    <a:pt x="201" y="2283"/>
                    <a:pt x="100" y="3586"/>
                    <a:pt x="0" y="4914"/>
                  </a:cubicBezTo>
                  <a:lnTo>
                    <a:pt x="2682" y="4914"/>
                  </a:lnTo>
                  <a:cubicBezTo>
                    <a:pt x="3988" y="4885"/>
                    <a:pt x="5295" y="4873"/>
                    <a:pt x="6597" y="4873"/>
                  </a:cubicBezTo>
                  <a:cubicBezTo>
                    <a:pt x="7517" y="4873"/>
                    <a:pt x="8435" y="4879"/>
                    <a:pt x="9348" y="4889"/>
                  </a:cubicBezTo>
                  <a:cubicBezTo>
                    <a:pt x="9674" y="4889"/>
                    <a:pt x="9975" y="4889"/>
                    <a:pt x="10276" y="4914"/>
                  </a:cubicBezTo>
                  <a:lnTo>
                    <a:pt x="21253" y="4914"/>
                  </a:lnTo>
                  <a:cubicBezTo>
                    <a:pt x="21303" y="4463"/>
                    <a:pt x="21328" y="4037"/>
                    <a:pt x="21354" y="3611"/>
                  </a:cubicBezTo>
                  <a:cubicBezTo>
                    <a:pt x="18070" y="2408"/>
                    <a:pt x="14737" y="1280"/>
                    <a:pt x="11303" y="629"/>
                  </a:cubicBezTo>
                  <a:cubicBezTo>
                    <a:pt x="9296" y="233"/>
                    <a:pt x="7254" y="0"/>
                    <a:pt x="5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06;p51">
              <a:extLst>
                <a:ext uri="{FF2B5EF4-FFF2-40B4-BE49-F238E27FC236}">
                  <a16:creationId xmlns:a16="http://schemas.microsoft.com/office/drawing/2014/main" id="{05146A1A-E4E7-1379-A95F-70E1F87AD55A}"/>
                </a:ext>
              </a:extLst>
            </p:cNvPr>
            <p:cNvSpPr/>
            <p:nvPr/>
          </p:nvSpPr>
          <p:spPr>
            <a:xfrm>
              <a:off x="2245913" y="2934731"/>
              <a:ext cx="137850" cy="137175"/>
            </a:xfrm>
            <a:custGeom>
              <a:avLst/>
              <a:gdLst/>
              <a:ahLst/>
              <a:cxnLst/>
              <a:rect l="l" t="t" r="r" b="b"/>
              <a:pathLst>
                <a:path w="3885" h="3866" extrusionOk="0">
                  <a:moveTo>
                    <a:pt x="2381" y="0"/>
                  </a:moveTo>
                  <a:cubicBezTo>
                    <a:pt x="2206" y="0"/>
                    <a:pt x="2030" y="25"/>
                    <a:pt x="1855" y="75"/>
                  </a:cubicBezTo>
                  <a:cubicBezTo>
                    <a:pt x="1479" y="151"/>
                    <a:pt x="1103" y="276"/>
                    <a:pt x="777" y="476"/>
                  </a:cubicBezTo>
                  <a:cubicBezTo>
                    <a:pt x="451" y="702"/>
                    <a:pt x="201" y="1028"/>
                    <a:pt x="125" y="1404"/>
                  </a:cubicBezTo>
                  <a:cubicBezTo>
                    <a:pt x="0" y="2231"/>
                    <a:pt x="176" y="3484"/>
                    <a:pt x="1554" y="3810"/>
                  </a:cubicBezTo>
                  <a:cubicBezTo>
                    <a:pt x="1684" y="3850"/>
                    <a:pt x="1819" y="3866"/>
                    <a:pt x="1954" y="3866"/>
                  </a:cubicBezTo>
                  <a:cubicBezTo>
                    <a:pt x="2156" y="3866"/>
                    <a:pt x="2361" y="3830"/>
                    <a:pt x="2556" y="3785"/>
                  </a:cubicBezTo>
                  <a:cubicBezTo>
                    <a:pt x="3058" y="3684"/>
                    <a:pt x="3584" y="3409"/>
                    <a:pt x="3785" y="2933"/>
                  </a:cubicBezTo>
                  <a:cubicBezTo>
                    <a:pt x="3835" y="2732"/>
                    <a:pt x="3860" y="2532"/>
                    <a:pt x="3885" y="2331"/>
                  </a:cubicBezTo>
                  <a:cubicBezTo>
                    <a:pt x="3885" y="1830"/>
                    <a:pt x="3835" y="1304"/>
                    <a:pt x="3584" y="852"/>
                  </a:cubicBezTo>
                  <a:cubicBezTo>
                    <a:pt x="3358" y="401"/>
                    <a:pt x="2882" y="25"/>
                    <a:pt x="2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07;p51">
              <a:extLst>
                <a:ext uri="{FF2B5EF4-FFF2-40B4-BE49-F238E27FC236}">
                  <a16:creationId xmlns:a16="http://schemas.microsoft.com/office/drawing/2014/main" id="{4CFD8613-2A81-8E15-BA70-D1A38819665D}"/>
                </a:ext>
              </a:extLst>
            </p:cNvPr>
            <p:cNvSpPr/>
            <p:nvPr/>
          </p:nvSpPr>
          <p:spPr>
            <a:xfrm>
              <a:off x="2269013" y="2959817"/>
              <a:ext cx="94312" cy="92396"/>
            </a:xfrm>
            <a:custGeom>
              <a:avLst/>
              <a:gdLst/>
              <a:ahLst/>
              <a:cxnLst/>
              <a:rect l="l" t="t" r="r" b="b"/>
              <a:pathLst>
                <a:path w="2658" h="2604" extrusionOk="0">
                  <a:moveTo>
                    <a:pt x="1353" y="1"/>
                  </a:moveTo>
                  <a:cubicBezTo>
                    <a:pt x="1295" y="1"/>
                    <a:pt x="1236" y="7"/>
                    <a:pt x="1179" y="20"/>
                  </a:cubicBezTo>
                  <a:cubicBezTo>
                    <a:pt x="1053" y="70"/>
                    <a:pt x="953" y="120"/>
                    <a:pt x="853" y="170"/>
                  </a:cubicBezTo>
                  <a:cubicBezTo>
                    <a:pt x="627" y="296"/>
                    <a:pt x="427" y="446"/>
                    <a:pt x="251" y="647"/>
                  </a:cubicBezTo>
                  <a:cubicBezTo>
                    <a:pt x="101" y="847"/>
                    <a:pt x="1" y="1123"/>
                    <a:pt x="51" y="1373"/>
                  </a:cubicBezTo>
                  <a:cubicBezTo>
                    <a:pt x="124" y="1907"/>
                    <a:pt x="454" y="2604"/>
                    <a:pt x="1337" y="2604"/>
                  </a:cubicBezTo>
                  <a:cubicBezTo>
                    <a:pt x="1367" y="2604"/>
                    <a:pt x="1398" y="2603"/>
                    <a:pt x="1429" y="2602"/>
                  </a:cubicBezTo>
                  <a:cubicBezTo>
                    <a:pt x="1655" y="2576"/>
                    <a:pt x="1855" y="2501"/>
                    <a:pt x="2056" y="2376"/>
                  </a:cubicBezTo>
                  <a:cubicBezTo>
                    <a:pt x="2332" y="2201"/>
                    <a:pt x="2607" y="1925"/>
                    <a:pt x="2632" y="1599"/>
                  </a:cubicBezTo>
                  <a:cubicBezTo>
                    <a:pt x="2657" y="1474"/>
                    <a:pt x="2632" y="1323"/>
                    <a:pt x="2582" y="1198"/>
                  </a:cubicBezTo>
                  <a:cubicBezTo>
                    <a:pt x="2507" y="872"/>
                    <a:pt x="2357" y="546"/>
                    <a:pt x="2106" y="321"/>
                  </a:cubicBezTo>
                  <a:cubicBezTo>
                    <a:pt x="1900" y="135"/>
                    <a:pt x="1626" y="1"/>
                    <a:pt x="1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8;p51">
              <a:extLst>
                <a:ext uri="{FF2B5EF4-FFF2-40B4-BE49-F238E27FC236}">
                  <a16:creationId xmlns:a16="http://schemas.microsoft.com/office/drawing/2014/main" id="{B028EB4E-B73F-F8FD-310A-0E328CFBE521}"/>
                </a:ext>
              </a:extLst>
            </p:cNvPr>
            <p:cNvSpPr/>
            <p:nvPr/>
          </p:nvSpPr>
          <p:spPr>
            <a:xfrm>
              <a:off x="2636292" y="2475588"/>
              <a:ext cx="231239" cy="107015"/>
            </a:xfrm>
            <a:custGeom>
              <a:avLst/>
              <a:gdLst/>
              <a:ahLst/>
              <a:cxnLst/>
              <a:rect l="l" t="t" r="r" b="b"/>
              <a:pathLst>
                <a:path w="6517" h="3016" extrusionOk="0">
                  <a:moveTo>
                    <a:pt x="5658" y="1"/>
                  </a:moveTo>
                  <a:cubicBezTo>
                    <a:pt x="5574" y="1"/>
                    <a:pt x="5492" y="11"/>
                    <a:pt x="5414" y="33"/>
                  </a:cubicBezTo>
                  <a:cubicBezTo>
                    <a:pt x="5239" y="83"/>
                    <a:pt x="5113" y="133"/>
                    <a:pt x="4963" y="208"/>
                  </a:cubicBezTo>
                  <a:cubicBezTo>
                    <a:pt x="4036" y="685"/>
                    <a:pt x="3134" y="1161"/>
                    <a:pt x="2231" y="1637"/>
                  </a:cubicBezTo>
                  <a:cubicBezTo>
                    <a:pt x="1504" y="2013"/>
                    <a:pt x="753" y="2389"/>
                    <a:pt x="26" y="2765"/>
                  </a:cubicBezTo>
                  <a:lnTo>
                    <a:pt x="1" y="2765"/>
                  </a:lnTo>
                  <a:cubicBezTo>
                    <a:pt x="1" y="2915"/>
                    <a:pt x="151" y="3015"/>
                    <a:pt x="276" y="3015"/>
                  </a:cubicBezTo>
                  <a:cubicBezTo>
                    <a:pt x="427" y="3015"/>
                    <a:pt x="552" y="2940"/>
                    <a:pt x="677" y="2890"/>
                  </a:cubicBezTo>
                  <a:cubicBezTo>
                    <a:pt x="2532" y="1938"/>
                    <a:pt x="4487" y="1186"/>
                    <a:pt x="6517" y="659"/>
                  </a:cubicBezTo>
                  <a:cubicBezTo>
                    <a:pt x="6496" y="244"/>
                    <a:pt x="6063" y="1"/>
                    <a:pt x="5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9;p51">
              <a:extLst>
                <a:ext uri="{FF2B5EF4-FFF2-40B4-BE49-F238E27FC236}">
                  <a16:creationId xmlns:a16="http://schemas.microsoft.com/office/drawing/2014/main" id="{A01D45FA-2D85-3644-76FF-049A290AA812}"/>
                </a:ext>
              </a:extLst>
            </p:cNvPr>
            <p:cNvSpPr/>
            <p:nvPr/>
          </p:nvSpPr>
          <p:spPr>
            <a:xfrm>
              <a:off x="2317056" y="2772860"/>
              <a:ext cx="113863" cy="56949"/>
            </a:xfrm>
            <a:custGeom>
              <a:avLst/>
              <a:gdLst/>
              <a:ahLst/>
              <a:cxnLst/>
              <a:rect l="l" t="t" r="r" b="b"/>
              <a:pathLst>
                <a:path w="3209" h="1605" extrusionOk="0">
                  <a:moveTo>
                    <a:pt x="0" y="1"/>
                  </a:moveTo>
                  <a:lnTo>
                    <a:pt x="0" y="1605"/>
                  </a:lnTo>
                  <a:lnTo>
                    <a:pt x="3208" y="1605"/>
                  </a:lnTo>
                  <a:lnTo>
                    <a:pt x="3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10;p51">
              <a:extLst>
                <a:ext uri="{FF2B5EF4-FFF2-40B4-BE49-F238E27FC236}">
                  <a16:creationId xmlns:a16="http://schemas.microsoft.com/office/drawing/2014/main" id="{B9B149FA-4BA3-BA5C-2747-C7924280786D}"/>
                </a:ext>
              </a:extLst>
            </p:cNvPr>
            <p:cNvSpPr/>
            <p:nvPr/>
          </p:nvSpPr>
          <p:spPr>
            <a:xfrm>
              <a:off x="2588284" y="2442057"/>
              <a:ext cx="32928" cy="32928"/>
            </a:xfrm>
            <a:custGeom>
              <a:avLst/>
              <a:gdLst/>
              <a:ahLst/>
              <a:cxnLst/>
              <a:rect l="l" t="t" r="r" b="b"/>
              <a:pathLst>
                <a:path w="928" h="928" extrusionOk="0">
                  <a:moveTo>
                    <a:pt x="476" y="0"/>
                  </a:moveTo>
                  <a:cubicBezTo>
                    <a:pt x="226" y="0"/>
                    <a:pt x="0" y="201"/>
                    <a:pt x="0" y="452"/>
                  </a:cubicBezTo>
                  <a:cubicBezTo>
                    <a:pt x="0" y="727"/>
                    <a:pt x="226" y="928"/>
                    <a:pt x="476" y="928"/>
                  </a:cubicBezTo>
                  <a:cubicBezTo>
                    <a:pt x="727" y="928"/>
                    <a:pt x="928" y="727"/>
                    <a:pt x="928" y="452"/>
                  </a:cubicBezTo>
                  <a:cubicBezTo>
                    <a:pt x="928" y="201"/>
                    <a:pt x="727" y="0"/>
                    <a:pt x="476" y="0"/>
                  </a:cubicBezTo>
                  <a:close/>
                </a:path>
              </a:pathLst>
            </a:custGeom>
            <a:solidFill>
              <a:srgbClr val="EC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1;p51">
              <a:extLst>
                <a:ext uri="{FF2B5EF4-FFF2-40B4-BE49-F238E27FC236}">
                  <a16:creationId xmlns:a16="http://schemas.microsoft.com/office/drawing/2014/main" id="{8F268AD5-4445-96E7-1D7F-A5EF9F5E549F}"/>
                </a:ext>
              </a:extLst>
            </p:cNvPr>
            <p:cNvSpPr/>
            <p:nvPr/>
          </p:nvSpPr>
          <p:spPr>
            <a:xfrm>
              <a:off x="1172532" y="3167709"/>
              <a:ext cx="972895" cy="2611015"/>
            </a:xfrm>
            <a:custGeom>
              <a:avLst/>
              <a:gdLst/>
              <a:ahLst/>
              <a:cxnLst/>
              <a:rect l="l" t="t" r="r" b="b"/>
              <a:pathLst>
                <a:path w="27419" h="73586" extrusionOk="0">
                  <a:moveTo>
                    <a:pt x="19975" y="1"/>
                  </a:moveTo>
                  <a:lnTo>
                    <a:pt x="13158" y="2306"/>
                  </a:lnTo>
                  <a:lnTo>
                    <a:pt x="0" y="6768"/>
                  </a:lnTo>
                  <a:cubicBezTo>
                    <a:pt x="2582" y="23610"/>
                    <a:pt x="5439" y="40402"/>
                    <a:pt x="8597" y="57144"/>
                  </a:cubicBezTo>
                  <a:cubicBezTo>
                    <a:pt x="9624" y="62633"/>
                    <a:pt x="10702" y="68121"/>
                    <a:pt x="11805" y="73585"/>
                  </a:cubicBezTo>
                  <a:lnTo>
                    <a:pt x="27419" y="73585"/>
                  </a:lnTo>
                  <a:cubicBezTo>
                    <a:pt x="26542" y="59550"/>
                    <a:pt x="25640" y="45490"/>
                    <a:pt x="24762" y="31455"/>
                  </a:cubicBezTo>
                  <a:cubicBezTo>
                    <a:pt x="24086" y="20828"/>
                    <a:pt x="23384" y="10076"/>
                    <a:pt x="19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2;p51">
              <a:extLst>
                <a:ext uri="{FF2B5EF4-FFF2-40B4-BE49-F238E27FC236}">
                  <a16:creationId xmlns:a16="http://schemas.microsoft.com/office/drawing/2014/main" id="{CB36B0AD-30D3-8898-8231-7650E16078BD}"/>
                </a:ext>
              </a:extLst>
            </p:cNvPr>
            <p:cNvSpPr/>
            <p:nvPr/>
          </p:nvSpPr>
          <p:spPr>
            <a:xfrm>
              <a:off x="821256" y="3111682"/>
              <a:ext cx="818191" cy="2667042"/>
            </a:xfrm>
            <a:custGeom>
              <a:avLst/>
              <a:gdLst/>
              <a:ahLst/>
              <a:cxnLst/>
              <a:rect l="l" t="t" r="r" b="b"/>
              <a:pathLst>
                <a:path w="23059" h="75165" extrusionOk="0">
                  <a:moveTo>
                    <a:pt x="5790" y="1"/>
                  </a:moveTo>
                  <a:cubicBezTo>
                    <a:pt x="5138" y="25139"/>
                    <a:pt x="3183" y="50227"/>
                    <a:pt x="0" y="75164"/>
                  </a:cubicBezTo>
                  <a:lnTo>
                    <a:pt x="15940" y="75164"/>
                  </a:lnTo>
                  <a:cubicBezTo>
                    <a:pt x="16868" y="69700"/>
                    <a:pt x="17745" y="64212"/>
                    <a:pt x="18497" y="58723"/>
                  </a:cubicBezTo>
                  <a:cubicBezTo>
                    <a:pt x="21028" y="40552"/>
                    <a:pt x="22532" y="22231"/>
                    <a:pt x="23058" y="3885"/>
                  </a:cubicBezTo>
                  <a:cubicBezTo>
                    <a:pt x="23058" y="3710"/>
                    <a:pt x="23058" y="3510"/>
                    <a:pt x="23058" y="3334"/>
                  </a:cubicBezTo>
                  <a:lnTo>
                    <a:pt x="5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13;p51">
              <a:extLst>
                <a:ext uri="{FF2B5EF4-FFF2-40B4-BE49-F238E27FC236}">
                  <a16:creationId xmlns:a16="http://schemas.microsoft.com/office/drawing/2014/main" id="{CD78CE2B-906D-4BB6-1CAA-63FF987700FF}"/>
                </a:ext>
              </a:extLst>
            </p:cNvPr>
            <p:cNvSpPr/>
            <p:nvPr/>
          </p:nvSpPr>
          <p:spPr>
            <a:xfrm>
              <a:off x="1497126" y="1771544"/>
              <a:ext cx="458008" cy="837742"/>
            </a:xfrm>
            <a:custGeom>
              <a:avLst/>
              <a:gdLst/>
              <a:ahLst/>
              <a:cxnLst/>
              <a:rect l="l" t="t" r="r" b="b"/>
              <a:pathLst>
                <a:path w="12908" h="23610" extrusionOk="0">
                  <a:moveTo>
                    <a:pt x="5439" y="0"/>
                  </a:moveTo>
                  <a:lnTo>
                    <a:pt x="0" y="7795"/>
                  </a:lnTo>
                  <a:lnTo>
                    <a:pt x="9248" y="23609"/>
                  </a:lnTo>
                  <a:lnTo>
                    <a:pt x="11128" y="20050"/>
                  </a:lnTo>
                  <a:lnTo>
                    <a:pt x="12908" y="10652"/>
                  </a:lnTo>
                  <a:lnTo>
                    <a:pt x="11454" y="2356"/>
                  </a:lnTo>
                  <a:lnTo>
                    <a:pt x="5439"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14;p51">
              <a:extLst>
                <a:ext uri="{FF2B5EF4-FFF2-40B4-BE49-F238E27FC236}">
                  <a16:creationId xmlns:a16="http://schemas.microsoft.com/office/drawing/2014/main" id="{6E615515-98C7-79AE-1A4A-A7337FD1FE91}"/>
                </a:ext>
              </a:extLst>
            </p:cNvPr>
            <p:cNvSpPr/>
            <p:nvPr/>
          </p:nvSpPr>
          <p:spPr>
            <a:xfrm>
              <a:off x="778570" y="2005409"/>
              <a:ext cx="1325981" cy="2304979"/>
            </a:xfrm>
            <a:custGeom>
              <a:avLst/>
              <a:gdLst/>
              <a:ahLst/>
              <a:cxnLst/>
              <a:rect l="l" t="t" r="r" b="b"/>
              <a:pathLst>
                <a:path w="37370" h="64961" extrusionOk="0">
                  <a:moveTo>
                    <a:pt x="17294" y="1"/>
                  </a:moveTo>
                  <a:cubicBezTo>
                    <a:pt x="17294" y="1"/>
                    <a:pt x="16492" y="502"/>
                    <a:pt x="14988" y="1605"/>
                  </a:cubicBezTo>
                  <a:cubicBezTo>
                    <a:pt x="13484" y="2707"/>
                    <a:pt x="9399" y="7344"/>
                    <a:pt x="8848" y="8973"/>
                  </a:cubicBezTo>
                  <a:cubicBezTo>
                    <a:pt x="8772" y="9123"/>
                    <a:pt x="8722" y="9324"/>
                    <a:pt x="8672" y="9524"/>
                  </a:cubicBezTo>
                  <a:cubicBezTo>
                    <a:pt x="8121" y="11479"/>
                    <a:pt x="7645" y="14938"/>
                    <a:pt x="7143" y="19098"/>
                  </a:cubicBezTo>
                  <a:cubicBezTo>
                    <a:pt x="6241" y="26417"/>
                    <a:pt x="5214" y="35790"/>
                    <a:pt x="3384" y="42532"/>
                  </a:cubicBezTo>
                  <a:cubicBezTo>
                    <a:pt x="2256" y="46668"/>
                    <a:pt x="452" y="50678"/>
                    <a:pt x="0" y="54938"/>
                  </a:cubicBezTo>
                  <a:cubicBezTo>
                    <a:pt x="7419" y="59901"/>
                    <a:pt x="15865" y="63309"/>
                    <a:pt x="24637" y="64888"/>
                  </a:cubicBezTo>
                  <a:cubicBezTo>
                    <a:pt x="24822" y="64928"/>
                    <a:pt x="25014" y="64961"/>
                    <a:pt x="25202" y="64961"/>
                  </a:cubicBezTo>
                  <a:cubicBezTo>
                    <a:pt x="25371" y="64961"/>
                    <a:pt x="25536" y="64934"/>
                    <a:pt x="25690" y="64863"/>
                  </a:cubicBezTo>
                  <a:cubicBezTo>
                    <a:pt x="26016" y="64713"/>
                    <a:pt x="26216" y="64412"/>
                    <a:pt x="26392" y="64111"/>
                  </a:cubicBezTo>
                  <a:cubicBezTo>
                    <a:pt x="28021" y="61329"/>
                    <a:pt x="29149" y="58297"/>
                    <a:pt x="29775" y="55139"/>
                  </a:cubicBezTo>
                  <a:cubicBezTo>
                    <a:pt x="30026" y="53836"/>
                    <a:pt x="30201" y="52457"/>
                    <a:pt x="30978" y="51404"/>
                  </a:cubicBezTo>
                  <a:cubicBezTo>
                    <a:pt x="31630" y="55013"/>
                    <a:pt x="32106" y="58673"/>
                    <a:pt x="32432" y="62332"/>
                  </a:cubicBezTo>
                  <a:cubicBezTo>
                    <a:pt x="33735" y="61881"/>
                    <a:pt x="35038" y="61404"/>
                    <a:pt x="36342" y="60928"/>
                  </a:cubicBezTo>
                  <a:cubicBezTo>
                    <a:pt x="37068" y="54387"/>
                    <a:pt x="37369" y="47795"/>
                    <a:pt x="37219" y="41204"/>
                  </a:cubicBezTo>
                  <a:cubicBezTo>
                    <a:pt x="37194" y="40076"/>
                    <a:pt x="37144" y="38923"/>
                    <a:pt x="37093" y="37795"/>
                  </a:cubicBezTo>
                  <a:cubicBezTo>
                    <a:pt x="37018" y="35865"/>
                    <a:pt x="36893" y="33961"/>
                    <a:pt x="36743" y="32031"/>
                  </a:cubicBezTo>
                  <a:cubicBezTo>
                    <a:pt x="36116" y="24061"/>
                    <a:pt x="35038" y="16116"/>
                    <a:pt x="33961" y="8196"/>
                  </a:cubicBezTo>
                  <a:lnTo>
                    <a:pt x="33935" y="8021"/>
                  </a:lnTo>
                  <a:lnTo>
                    <a:pt x="32732" y="7093"/>
                  </a:lnTo>
                  <a:cubicBezTo>
                    <a:pt x="32732" y="7093"/>
                    <a:pt x="31229" y="12256"/>
                    <a:pt x="30702" y="15715"/>
                  </a:cubicBezTo>
                  <a:cubicBezTo>
                    <a:pt x="30448" y="17377"/>
                    <a:pt x="30111" y="17806"/>
                    <a:pt x="29831" y="17806"/>
                  </a:cubicBezTo>
                  <a:cubicBezTo>
                    <a:pt x="29532" y="17806"/>
                    <a:pt x="29299" y="17319"/>
                    <a:pt x="29299" y="17319"/>
                  </a:cubicBezTo>
                  <a:lnTo>
                    <a:pt x="23660" y="5164"/>
                  </a:lnTo>
                  <a:lnTo>
                    <a:pt x="172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5;p51">
              <a:extLst>
                <a:ext uri="{FF2B5EF4-FFF2-40B4-BE49-F238E27FC236}">
                  <a16:creationId xmlns:a16="http://schemas.microsoft.com/office/drawing/2014/main" id="{D929EC66-E0DC-07EE-A608-037400C4236D}"/>
                </a:ext>
              </a:extLst>
            </p:cNvPr>
            <p:cNvSpPr/>
            <p:nvPr/>
          </p:nvSpPr>
          <p:spPr>
            <a:xfrm>
              <a:off x="1943532" y="2378933"/>
              <a:ext cx="321081" cy="409965"/>
            </a:xfrm>
            <a:custGeom>
              <a:avLst/>
              <a:gdLst/>
              <a:ahLst/>
              <a:cxnLst/>
              <a:rect l="l" t="t" r="r" b="b"/>
              <a:pathLst>
                <a:path w="9049" h="11554" extrusionOk="0">
                  <a:moveTo>
                    <a:pt x="6166" y="0"/>
                  </a:moveTo>
                  <a:lnTo>
                    <a:pt x="1" y="6842"/>
                  </a:lnTo>
                  <a:lnTo>
                    <a:pt x="1254" y="11554"/>
                  </a:lnTo>
                  <a:cubicBezTo>
                    <a:pt x="1254" y="11554"/>
                    <a:pt x="3610" y="11028"/>
                    <a:pt x="4312" y="10100"/>
                  </a:cubicBezTo>
                  <a:cubicBezTo>
                    <a:pt x="5088" y="9098"/>
                    <a:pt x="6041" y="8221"/>
                    <a:pt x="6768" y="7143"/>
                  </a:cubicBezTo>
                  <a:lnTo>
                    <a:pt x="9048" y="4436"/>
                  </a:lnTo>
                  <a:lnTo>
                    <a:pt x="6166"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16;p51">
              <a:extLst>
                <a:ext uri="{FF2B5EF4-FFF2-40B4-BE49-F238E27FC236}">
                  <a16:creationId xmlns:a16="http://schemas.microsoft.com/office/drawing/2014/main" id="{65CD4E74-CA04-B045-CE31-717874C1811E}"/>
                </a:ext>
              </a:extLst>
            </p:cNvPr>
            <p:cNvSpPr/>
            <p:nvPr/>
          </p:nvSpPr>
          <p:spPr>
            <a:xfrm>
              <a:off x="1888392" y="2138823"/>
              <a:ext cx="160133" cy="172551"/>
            </a:xfrm>
            <a:custGeom>
              <a:avLst/>
              <a:gdLst/>
              <a:ahLst/>
              <a:cxnLst/>
              <a:rect l="l" t="t" r="r" b="b"/>
              <a:pathLst>
                <a:path w="4513" h="4863" extrusionOk="0">
                  <a:moveTo>
                    <a:pt x="377" y="0"/>
                  </a:moveTo>
                  <a:lnTo>
                    <a:pt x="1" y="3835"/>
                  </a:lnTo>
                  <a:cubicBezTo>
                    <a:pt x="978" y="4060"/>
                    <a:pt x="1956" y="4286"/>
                    <a:pt x="2933" y="4511"/>
                  </a:cubicBezTo>
                  <a:cubicBezTo>
                    <a:pt x="3460" y="4637"/>
                    <a:pt x="3986" y="4737"/>
                    <a:pt x="4512" y="4862"/>
                  </a:cubicBezTo>
                  <a:cubicBezTo>
                    <a:pt x="4262" y="3960"/>
                    <a:pt x="3861" y="3083"/>
                    <a:pt x="3309" y="2306"/>
                  </a:cubicBezTo>
                  <a:lnTo>
                    <a:pt x="3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7;p51">
              <a:extLst>
                <a:ext uri="{FF2B5EF4-FFF2-40B4-BE49-F238E27FC236}">
                  <a16:creationId xmlns:a16="http://schemas.microsoft.com/office/drawing/2014/main" id="{AAE82AC5-C579-21B2-B361-014E9AF59EAA}"/>
                </a:ext>
              </a:extLst>
            </p:cNvPr>
            <p:cNvSpPr/>
            <p:nvPr/>
          </p:nvSpPr>
          <p:spPr>
            <a:xfrm>
              <a:off x="1831478" y="2186831"/>
              <a:ext cx="185006" cy="583403"/>
            </a:xfrm>
            <a:custGeom>
              <a:avLst/>
              <a:gdLst/>
              <a:ahLst/>
              <a:cxnLst/>
              <a:rect l="l" t="t" r="r" b="b"/>
              <a:pathLst>
                <a:path w="5214" h="16442" extrusionOk="0">
                  <a:moveTo>
                    <a:pt x="2006" y="0"/>
                  </a:moveTo>
                  <a:lnTo>
                    <a:pt x="2006" y="0"/>
                  </a:lnTo>
                  <a:cubicBezTo>
                    <a:pt x="2056" y="602"/>
                    <a:pt x="1881" y="1229"/>
                    <a:pt x="1705" y="1805"/>
                  </a:cubicBezTo>
                  <a:cubicBezTo>
                    <a:pt x="753" y="5138"/>
                    <a:pt x="1" y="8597"/>
                    <a:pt x="352" y="12056"/>
                  </a:cubicBezTo>
                  <a:lnTo>
                    <a:pt x="552" y="16442"/>
                  </a:lnTo>
                  <a:lnTo>
                    <a:pt x="1229" y="12306"/>
                  </a:lnTo>
                  <a:cubicBezTo>
                    <a:pt x="2231" y="10176"/>
                    <a:pt x="3510" y="8171"/>
                    <a:pt x="4988" y="6341"/>
                  </a:cubicBezTo>
                  <a:cubicBezTo>
                    <a:pt x="5089" y="6191"/>
                    <a:pt x="5214" y="6041"/>
                    <a:pt x="5214" y="5890"/>
                  </a:cubicBezTo>
                  <a:cubicBezTo>
                    <a:pt x="5214" y="5790"/>
                    <a:pt x="5164" y="5690"/>
                    <a:pt x="5139" y="5615"/>
                  </a:cubicBezTo>
                  <a:cubicBezTo>
                    <a:pt x="4813" y="4762"/>
                    <a:pt x="4412" y="3960"/>
                    <a:pt x="3961" y="3183"/>
                  </a:cubicBezTo>
                  <a:lnTo>
                    <a:pt x="2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8;p51">
              <a:extLst>
                <a:ext uri="{FF2B5EF4-FFF2-40B4-BE49-F238E27FC236}">
                  <a16:creationId xmlns:a16="http://schemas.microsoft.com/office/drawing/2014/main" id="{53FD13DE-FEBD-120C-F99E-2EFDB5593B8B}"/>
                </a:ext>
              </a:extLst>
            </p:cNvPr>
            <p:cNvSpPr/>
            <p:nvPr/>
          </p:nvSpPr>
          <p:spPr>
            <a:xfrm>
              <a:off x="1880408" y="2286395"/>
              <a:ext cx="169322" cy="33141"/>
            </a:xfrm>
            <a:custGeom>
              <a:avLst/>
              <a:gdLst/>
              <a:ahLst/>
              <a:cxnLst/>
              <a:rect l="l" t="t" r="r" b="b"/>
              <a:pathLst>
                <a:path w="4772" h="934" extrusionOk="0">
                  <a:moveTo>
                    <a:pt x="253" y="0"/>
                  </a:moveTo>
                  <a:cubicBezTo>
                    <a:pt x="1" y="0"/>
                    <a:pt x="8" y="402"/>
                    <a:pt x="276" y="402"/>
                  </a:cubicBezTo>
                  <a:cubicBezTo>
                    <a:pt x="1679" y="428"/>
                    <a:pt x="3058" y="603"/>
                    <a:pt x="4411" y="929"/>
                  </a:cubicBezTo>
                  <a:cubicBezTo>
                    <a:pt x="4426" y="932"/>
                    <a:pt x="4440" y="933"/>
                    <a:pt x="4454" y="933"/>
                  </a:cubicBezTo>
                  <a:cubicBezTo>
                    <a:pt x="4675" y="933"/>
                    <a:pt x="4771" y="575"/>
                    <a:pt x="4512" y="528"/>
                  </a:cubicBezTo>
                  <a:cubicBezTo>
                    <a:pt x="3133" y="177"/>
                    <a:pt x="1705" y="1"/>
                    <a:pt x="276" y="1"/>
                  </a:cubicBezTo>
                  <a:cubicBezTo>
                    <a:pt x="268" y="1"/>
                    <a:pt x="260"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9;p51">
              <a:extLst>
                <a:ext uri="{FF2B5EF4-FFF2-40B4-BE49-F238E27FC236}">
                  <a16:creationId xmlns:a16="http://schemas.microsoft.com/office/drawing/2014/main" id="{98914989-9B02-4371-2F08-D8864B6C3ED2}"/>
                </a:ext>
              </a:extLst>
            </p:cNvPr>
            <p:cNvSpPr/>
            <p:nvPr/>
          </p:nvSpPr>
          <p:spPr>
            <a:xfrm>
              <a:off x="1671097" y="1512912"/>
              <a:ext cx="906542" cy="688644"/>
            </a:xfrm>
            <a:custGeom>
              <a:avLst/>
              <a:gdLst/>
              <a:ahLst/>
              <a:cxnLst/>
              <a:rect l="l" t="t" r="r" b="b"/>
              <a:pathLst>
                <a:path w="25549" h="19408" extrusionOk="0">
                  <a:moveTo>
                    <a:pt x="12905" y="0"/>
                  </a:moveTo>
                  <a:cubicBezTo>
                    <a:pt x="2391" y="0"/>
                    <a:pt x="0" y="5313"/>
                    <a:pt x="436" y="11700"/>
                  </a:cubicBezTo>
                  <a:cubicBezTo>
                    <a:pt x="135" y="12402"/>
                    <a:pt x="310" y="13254"/>
                    <a:pt x="711" y="13906"/>
                  </a:cubicBezTo>
                  <a:cubicBezTo>
                    <a:pt x="1112" y="14557"/>
                    <a:pt x="1739" y="15059"/>
                    <a:pt x="2340" y="15510"/>
                  </a:cubicBezTo>
                  <a:cubicBezTo>
                    <a:pt x="4370" y="16988"/>
                    <a:pt x="6601" y="18166"/>
                    <a:pt x="8982" y="18968"/>
                  </a:cubicBezTo>
                  <a:cubicBezTo>
                    <a:pt x="9584" y="19169"/>
                    <a:pt x="10210" y="19344"/>
                    <a:pt x="10837" y="19394"/>
                  </a:cubicBezTo>
                  <a:cubicBezTo>
                    <a:pt x="10959" y="19403"/>
                    <a:pt x="11081" y="19407"/>
                    <a:pt x="11203" y="19407"/>
                  </a:cubicBezTo>
                  <a:cubicBezTo>
                    <a:pt x="11781" y="19407"/>
                    <a:pt x="12354" y="19314"/>
                    <a:pt x="12892" y="19169"/>
                  </a:cubicBezTo>
                  <a:cubicBezTo>
                    <a:pt x="13794" y="18918"/>
                    <a:pt x="14646" y="18542"/>
                    <a:pt x="15323" y="17916"/>
                  </a:cubicBezTo>
                  <a:cubicBezTo>
                    <a:pt x="16200" y="17064"/>
                    <a:pt x="16626" y="15861"/>
                    <a:pt x="17203" y="14758"/>
                  </a:cubicBezTo>
                  <a:cubicBezTo>
                    <a:pt x="18080" y="13154"/>
                    <a:pt x="19709" y="12051"/>
                    <a:pt x="20486" y="10397"/>
                  </a:cubicBezTo>
                  <a:cubicBezTo>
                    <a:pt x="21589" y="7966"/>
                    <a:pt x="25549" y="447"/>
                    <a:pt x="14070" y="21"/>
                  </a:cubicBezTo>
                  <a:cubicBezTo>
                    <a:pt x="13671" y="7"/>
                    <a:pt x="13283" y="0"/>
                    <a:pt x="12905" y="0"/>
                  </a:cubicBez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0;p51">
              <a:extLst>
                <a:ext uri="{FF2B5EF4-FFF2-40B4-BE49-F238E27FC236}">
                  <a16:creationId xmlns:a16="http://schemas.microsoft.com/office/drawing/2014/main" id="{68B9B74C-9174-02DF-18F0-5B47941FE5FD}"/>
                </a:ext>
              </a:extLst>
            </p:cNvPr>
            <p:cNvSpPr/>
            <p:nvPr/>
          </p:nvSpPr>
          <p:spPr>
            <a:xfrm>
              <a:off x="2419316" y="1699585"/>
              <a:ext cx="112515" cy="98819"/>
            </a:xfrm>
            <a:custGeom>
              <a:avLst/>
              <a:gdLst/>
              <a:ahLst/>
              <a:cxnLst/>
              <a:rect l="l" t="t" r="r" b="b"/>
              <a:pathLst>
                <a:path w="3171" h="2785" extrusionOk="0">
                  <a:moveTo>
                    <a:pt x="2890" y="0"/>
                  </a:moveTo>
                  <a:cubicBezTo>
                    <a:pt x="2830" y="0"/>
                    <a:pt x="2771" y="29"/>
                    <a:pt x="2732" y="98"/>
                  </a:cubicBezTo>
                  <a:cubicBezTo>
                    <a:pt x="2156" y="1126"/>
                    <a:pt x="1253" y="1928"/>
                    <a:pt x="176" y="2379"/>
                  </a:cubicBezTo>
                  <a:cubicBezTo>
                    <a:pt x="76" y="2404"/>
                    <a:pt x="0" y="2504"/>
                    <a:pt x="25" y="2630"/>
                  </a:cubicBezTo>
                  <a:cubicBezTo>
                    <a:pt x="47" y="2717"/>
                    <a:pt x="145" y="2785"/>
                    <a:pt x="252" y="2785"/>
                  </a:cubicBezTo>
                  <a:cubicBezTo>
                    <a:pt x="268" y="2785"/>
                    <a:pt x="285" y="2783"/>
                    <a:pt x="301" y="2780"/>
                  </a:cubicBezTo>
                  <a:cubicBezTo>
                    <a:pt x="1479" y="2304"/>
                    <a:pt x="2456" y="1427"/>
                    <a:pt x="3083" y="324"/>
                  </a:cubicBezTo>
                  <a:cubicBezTo>
                    <a:pt x="3170" y="150"/>
                    <a:pt x="3028" y="0"/>
                    <a:pt x="2890"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1;p51">
              <a:extLst>
                <a:ext uri="{FF2B5EF4-FFF2-40B4-BE49-F238E27FC236}">
                  <a16:creationId xmlns:a16="http://schemas.microsoft.com/office/drawing/2014/main" id="{F16D245F-31DE-745D-7DE2-866E9F268D9B}"/>
                </a:ext>
              </a:extLst>
            </p:cNvPr>
            <p:cNvSpPr/>
            <p:nvPr/>
          </p:nvSpPr>
          <p:spPr>
            <a:xfrm>
              <a:off x="2381953" y="1673470"/>
              <a:ext cx="49853" cy="72704"/>
            </a:xfrm>
            <a:custGeom>
              <a:avLst/>
              <a:gdLst/>
              <a:ahLst/>
              <a:cxnLst/>
              <a:rect l="l" t="t" r="r" b="b"/>
              <a:pathLst>
                <a:path w="1405" h="2049" extrusionOk="0">
                  <a:moveTo>
                    <a:pt x="1168" y="1"/>
                  </a:moveTo>
                  <a:cubicBezTo>
                    <a:pt x="1072" y="1"/>
                    <a:pt x="999" y="53"/>
                    <a:pt x="978" y="158"/>
                  </a:cubicBezTo>
                  <a:cubicBezTo>
                    <a:pt x="753" y="709"/>
                    <a:pt x="427" y="1235"/>
                    <a:pt x="76" y="1737"/>
                  </a:cubicBezTo>
                  <a:cubicBezTo>
                    <a:pt x="1" y="1812"/>
                    <a:pt x="51" y="1962"/>
                    <a:pt x="151" y="2012"/>
                  </a:cubicBezTo>
                  <a:cubicBezTo>
                    <a:pt x="184" y="2037"/>
                    <a:pt x="218" y="2048"/>
                    <a:pt x="250" y="2048"/>
                  </a:cubicBezTo>
                  <a:cubicBezTo>
                    <a:pt x="315" y="2048"/>
                    <a:pt x="377" y="2004"/>
                    <a:pt x="427" y="1937"/>
                  </a:cubicBezTo>
                  <a:cubicBezTo>
                    <a:pt x="828" y="1436"/>
                    <a:pt x="1129" y="859"/>
                    <a:pt x="1379" y="258"/>
                  </a:cubicBezTo>
                  <a:cubicBezTo>
                    <a:pt x="1404" y="158"/>
                    <a:pt x="1329" y="32"/>
                    <a:pt x="1229" y="7"/>
                  </a:cubicBezTo>
                  <a:cubicBezTo>
                    <a:pt x="1208" y="3"/>
                    <a:pt x="1188" y="1"/>
                    <a:pt x="116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2;p51">
              <a:extLst>
                <a:ext uri="{FF2B5EF4-FFF2-40B4-BE49-F238E27FC236}">
                  <a16:creationId xmlns:a16="http://schemas.microsoft.com/office/drawing/2014/main" id="{1F81D7A8-0F28-033F-007C-E8F212E46462}"/>
                </a:ext>
              </a:extLst>
            </p:cNvPr>
            <p:cNvSpPr/>
            <p:nvPr/>
          </p:nvSpPr>
          <p:spPr>
            <a:xfrm>
              <a:off x="1522567" y="1742377"/>
              <a:ext cx="137459" cy="79303"/>
            </a:xfrm>
            <a:custGeom>
              <a:avLst/>
              <a:gdLst/>
              <a:ahLst/>
              <a:cxnLst/>
              <a:rect l="l" t="t" r="r" b="b"/>
              <a:pathLst>
                <a:path w="3874" h="2235" extrusionOk="0">
                  <a:moveTo>
                    <a:pt x="245" y="0"/>
                  </a:moveTo>
                  <a:cubicBezTo>
                    <a:pt x="119" y="0"/>
                    <a:pt x="0" y="96"/>
                    <a:pt x="60" y="246"/>
                  </a:cubicBezTo>
                  <a:cubicBezTo>
                    <a:pt x="236" y="872"/>
                    <a:pt x="787" y="1298"/>
                    <a:pt x="1363" y="1549"/>
                  </a:cubicBezTo>
                  <a:cubicBezTo>
                    <a:pt x="2040" y="1850"/>
                    <a:pt x="2792" y="2000"/>
                    <a:pt x="3519" y="2226"/>
                  </a:cubicBezTo>
                  <a:cubicBezTo>
                    <a:pt x="3540" y="2232"/>
                    <a:pt x="3561" y="2235"/>
                    <a:pt x="3580" y="2235"/>
                  </a:cubicBezTo>
                  <a:cubicBezTo>
                    <a:pt x="3788" y="2235"/>
                    <a:pt x="3873" y="1893"/>
                    <a:pt x="3644" y="1825"/>
                  </a:cubicBezTo>
                  <a:cubicBezTo>
                    <a:pt x="2993" y="1624"/>
                    <a:pt x="2316" y="1474"/>
                    <a:pt x="1689" y="1223"/>
                  </a:cubicBezTo>
                  <a:cubicBezTo>
                    <a:pt x="1163" y="1023"/>
                    <a:pt x="637" y="697"/>
                    <a:pt x="461" y="145"/>
                  </a:cubicBezTo>
                  <a:cubicBezTo>
                    <a:pt x="421" y="44"/>
                    <a:pt x="331" y="0"/>
                    <a:pt x="245"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23;p51">
              <a:extLst>
                <a:ext uri="{FF2B5EF4-FFF2-40B4-BE49-F238E27FC236}">
                  <a16:creationId xmlns:a16="http://schemas.microsoft.com/office/drawing/2014/main" id="{6EF8E229-85DA-CF6E-4F91-B94A560A9820}"/>
                </a:ext>
              </a:extLst>
            </p:cNvPr>
            <p:cNvSpPr/>
            <p:nvPr/>
          </p:nvSpPr>
          <p:spPr>
            <a:xfrm>
              <a:off x="1594064" y="1662400"/>
              <a:ext cx="81078" cy="133272"/>
            </a:xfrm>
            <a:custGeom>
              <a:avLst/>
              <a:gdLst/>
              <a:ahLst/>
              <a:cxnLst/>
              <a:rect l="l" t="t" r="r" b="b"/>
              <a:pathLst>
                <a:path w="2285" h="3756" extrusionOk="0">
                  <a:moveTo>
                    <a:pt x="394" y="0"/>
                  </a:moveTo>
                  <a:cubicBezTo>
                    <a:pt x="311" y="0"/>
                    <a:pt x="230" y="44"/>
                    <a:pt x="201" y="144"/>
                  </a:cubicBezTo>
                  <a:cubicBezTo>
                    <a:pt x="0" y="871"/>
                    <a:pt x="75" y="1673"/>
                    <a:pt x="401" y="2349"/>
                  </a:cubicBezTo>
                  <a:cubicBezTo>
                    <a:pt x="551" y="2675"/>
                    <a:pt x="752" y="3001"/>
                    <a:pt x="1028" y="3252"/>
                  </a:cubicBezTo>
                  <a:cubicBezTo>
                    <a:pt x="1240" y="3485"/>
                    <a:pt x="1543" y="3755"/>
                    <a:pt x="1875" y="3755"/>
                  </a:cubicBezTo>
                  <a:cubicBezTo>
                    <a:pt x="1934" y="3755"/>
                    <a:pt x="1994" y="3747"/>
                    <a:pt x="2055" y="3728"/>
                  </a:cubicBezTo>
                  <a:cubicBezTo>
                    <a:pt x="2285" y="3659"/>
                    <a:pt x="2220" y="3317"/>
                    <a:pt x="2016" y="3317"/>
                  </a:cubicBezTo>
                  <a:cubicBezTo>
                    <a:pt x="1996" y="3317"/>
                    <a:pt x="1976" y="3320"/>
                    <a:pt x="1955" y="3327"/>
                  </a:cubicBezTo>
                  <a:cubicBezTo>
                    <a:pt x="1930" y="3333"/>
                    <a:pt x="1905" y="3337"/>
                    <a:pt x="1880" y="3337"/>
                  </a:cubicBezTo>
                  <a:cubicBezTo>
                    <a:pt x="1623" y="3337"/>
                    <a:pt x="1340" y="3010"/>
                    <a:pt x="1203" y="2851"/>
                  </a:cubicBezTo>
                  <a:cubicBezTo>
                    <a:pt x="1003" y="2625"/>
                    <a:pt x="827" y="2349"/>
                    <a:pt x="727" y="2049"/>
                  </a:cubicBezTo>
                  <a:cubicBezTo>
                    <a:pt x="476" y="1497"/>
                    <a:pt x="451" y="846"/>
                    <a:pt x="602" y="269"/>
                  </a:cubicBezTo>
                  <a:cubicBezTo>
                    <a:pt x="647" y="103"/>
                    <a:pt x="519" y="0"/>
                    <a:pt x="394"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24;p51">
              <a:extLst>
                <a:ext uri="{FF2B5EF4-FFF2-40B4-BE49-F238E27FC236}">
                  <a16:creationId xmlns:a16="http://schemas.microsoft.com/office/drawing/2014/main" id="{F0CF171D-2051-DDE7-D7B4-C0DFF1BB50B3}"/>
                </a:ext>
              </a:extLst>
            </p:cNvPr>
            <p:cNvSpPr/>
            <p:nvPr/>
          </p:nvSpPr>
          <p:spPr>
            <a:xfrm>
              <a:off x="1431803" y="1367434"/>
              <a:ext cx="152078" cy="150126"/>
            </a:xfrm>
            <a:custGeom>
              <a:avLst/>
              <a:gdLst/>
              <a:ahLst/>
              <a:cxnLst/>
              <a:rect l="l" t="t" r="r" b="b"/>
              <a:pathLst>
                <a:path w="4286" h="4231" extrusionOk="0">
                  <a:moveTo>
                    <a:pt x="3988" y="1"/>
                  </a:moveTo>
                  <a:cubicBezTo>
                    <a:pt x="3951" y="1"/>
                    <a:pt x="3912" y="11"/>
                    <a:pt x="3871" y="36"/>
                  </a:cubicBezTo>
                  <a:cubicBezTo>
                    <a:pt x="2317" y="988"/>
                    <a:pt x="1014" y="2341"/>
                    <a:pt x="87" y="3920"/>
                  </a:cubicBezTo>
                  <a:cubicBezTo>
                    <a:pt x="1" y="4076"/>
                    <a:pt x="140" y="4231"/>
                    <a:pt x="284" y="4231"/>
                  </a:cubicBezTo>
                  <a:cubicBezTo>
                    <a:pt x="350" y="4231"/>
                    <a:pt x="416" y="4199"/>
                    <a:pt x="463" y="4121"/>
                  </a:cubicBezTo>
                  <a:cubicBezTo>
                    <a:pt x="1340" y="2617"/>
                    <a:pt x="2593" y="1314"/>
                    <a:pt x="4097" y="387"/>
                  </a:cubicBezTo>
                  <a:cubicBezTo>
                    <a:pt x="4286" y="282"/>
                    <a:pt x="4176" y="1"/>
                    <a:pt x="398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25;p51">
              <a:extLst>
                <a:ext uri="{FF2B5EF4-FFF2-40B4-BE49-F238E27FC236}">
                  <a16:creationId xmlns:a16="http://schemas.microsoft.com/office/drawing/2014/main" id="{462E3824-679A-C859-D5C1-9EC964801BED}"/>
                </a:ext>
              </a:extLst>
            </p:cNvPr>
            <p:cNvSpPr/>
            <p:nvPr/>
          </p:nvSpPr>
          <p:spPr>
            <a:xfrm>
              <a:off x="1730104" y="1929831"/>
              <a:ext cx="548737" cy="300572"/>
            </a:xfrm>
            <a:custGeom>
              <a:avLst/>
              <a:gdLst/>
              <a:ahLst/>
              <a:cxnLst/>
              <a:rect l="l" t="t" r="r" b="b"/>
              <a:pathLst>
                <a:path w="15465" h="8471" extrusionOk="0">
                  <a:moveTo>
                    <a:pt x="4637" y="0"/>
                  </a:moveTo>
                  <a:cubicBezTo>
                    <a:pt x="3910" y="1103"/>
                    <a:pt x="3108" y="2131"/>
                    <a:pt x="2231" y="3108"/>
                  </a:cubicBezTo>
                  <a:cubicBezTo>
                    <a:pt x="1956" y="3434"/>
                    <a:pt x="1630" y="3760"/>
                    <a:pt x="1254" y="3960"/>
                  </a:cubicBezTo>
                  <a:cubicBezTo>
                    <a:pt x="1024" y="4083"/>
                    <a:pt x="756" y="4159"/>
                    <a:pt x="496" y="4159"/>
                  </a:cubicBezTo>
                  <a:cubicBezTo>
                    <a:pt x="332" y="4159"/>
                    <a:pt x="171" y="4128"/>
                    <a:pt x="26" y="4060"/>
                  </a:cubicBezTo>
                  <a:lnTo>
                    <a:pt x="1" y="4060"/>
                  </a:lnTo>
                  <a:cubicBezTo>
                    <a:pt x="627" y="4862"/>
                    <a:pt x="1479" y="5439"/>
                    <a:pt x="2407" y="5890"/>
                  </a:cubicBezTo>
                  <a:cubicBezTo>
                    <a:pt x="3434" y="6391"/>
                    <a:pt x="4512" y="6767"/>
                    <a:pt x="5565" y="7243"/>
                  </a:cubicBezTo>
                  <a:cubicBezTo>
                    <a:pt x="6291" y="7594"/>
                    <a:pt x="6993" y="7995"/>
                    <a:pt x="7770" y="8221"/>
                  </a:cubicBezTo>
                  <a:cubicBezTo>
                    <a:pt x="8314" y="8390"/>
                    <a:pt x="8882" y="8471"/>
                    <a:pt x="9452" y="8471"/>
                  </a:cubicBezTo>
                  <a:cubicBezTo>
                    <a:pt x="10407" y="8471"/>
                    <a:pt x="11368" y="8244"/>
                    <a:pt x="12231" y="7820"/>
                  </a:cubicBezTo>
                  <a:cubicBezTo>
                    <a:pt x="13610" y="7118"/>
                    <a:pt x="14713" y="5990"/>
                    <a:pt x="15464" y="4662"/>
                  </a:cubicBezTo>
                  <a:cubicBezTo>
                    <a:pt x="13159" y="3985"/>
                    <a:pt x="10878" y="3309"/>
                    <a:pt x="8697" y="2331"/>
                  </a:cubicBezTo>
                  <a:cubicBezTo>
                    <a:pt x="7269" y="1680"/>
                    <a:pt x="5915" y="903"/>
                    <a:pt x="4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6;p51">
              <a:extLst>
                <a:ext uri="{FF2B5EF4-FFF2-40B4-BE49-F238E27FC236}">
                  <a16:creationId xmlns:a16="http://schemas.microsoft.com/office/drawing/2014/main" id="{6BB53C14-DC74-D685-7F50-22B543F8612A}"/>
                </a:ext>
              </a:extLst>
            </p:cNvPr>
            <p:cNvSpPr/>
            <p:nvPr/>
          </p:nvSpPr>
          <p:spPr>
            <a:xfrm>
              <a:off x="1032022" y="2343344"/>
              <a:ext cx="1062736" cy="1187493"/>
            </a:xfrm>
            <a:custGeom>
              <a:avLst/>
              <a:gdLst/>
              <a:ahLst/>
              <a:cxnLst/>
              <a:rect l="l" t="t" r="r" b="b"/>
              <a:pathLst>
                <a:path w="29951" h="33467" extrusionOk="0">
                  <a:moveTo>
                    <a:pt x="1529" y="0"/>
                  </a:moveTo>
                  <a:cubicBezTo>
                    <a:pt x="978" y="1955"/>
                    <a:pt x="502" y="5414"/>
                    <a:pt x="0" y="9574"/>
                  </a:cubicBezTo>
                  <a:cubicBezTo>
                    <a:pt x="978" y="19750"/>
                    <a:pt x="3660" y="31805"/>
                    <a:pt x="10777" y="33234"/>
                  </a:cubicBezTo>
                  <a:cubicBezTo>
                    <a:pt x="11586" y="33394"/>
                    <a:pt x="12437" y="33467"/>
                    <a:pt x="13314" y="33467"/>
                  </a:cubicBezTo>
                  <a:cubicBezTo>
                    <a:pt x="19418" y="33467"/>
                    <a:pt x="26773" y="29959"/>
                    <a:pt x="29950" y="28271"/>
                  </a:cubicBezTo>
                  <a:cubicBezTo>
                    <a:pt x="29875" y="26341"/>
                    <a:pt x="29750" y="24437"/>
                    <a:pt x="29600" y="22507"/>
                  </a:cubicBezTo>
                  <a:lnTo>
                    <a:pt x="12532" y="25915"/>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7;p51">
              <a:extLst>
                <a:ext uri="{FF2B5EF4-FFF2-40B4-BE49-F238E27FC236}">
                  <a16:creationId xmlns:a16="http://schemas.microsoft.com/office/drawing/2014/main" id="{DA05ED4E-46B8-E170-346A-5B3BB7296601}"/>
                </a:ext>
              </a:extLst>
            </p:cNvPr>
            <p:cNvSpPr/>
            <p:nvPr/>
          </p:nvSpPr>
          <p:spPr>
            <a:xfrm>
              <a:off x="1778148" y="1805323"/>
              <a:ext cx="128979" cy="154526"/>
            </a:xfrm>
            <a:custGeom>
              <a:avLst/>
              <a:gdLst/>
              <a:ahLst/>
              <a:cxnLst/>
              <a:rect l="l" t="t" r="r" b="b"/>
              <a:pathLst>
                <a:path w="3635" h="4355" extrusionOk="0">
                  <a:moveTo>
                    <a:pt x="456" y="1"/>
                  </a:moveTo>
                  <a:cubicBezTo>
                    <a:pt x="382" y="1"/>
                    <a:pt x="309" y="17"/>
                    <a:pt x="251" y="51"/>
                  </a:cubicBezTo>
                  <a:cubicBezTo>
                    <a:pt x="50" y="176"/>
                    <a:pt x="0" y="427"/>
                    <a:pt x="100" y="627"/>
                  </a:cubicBezTo>
                  <a:cubicBezTo>
                    <a:pt x="476" y="1379"/>
                    <a:pt x="902" y="2081"/>
                    <a:pt x="1379" y="2757"/>
                  </a:cubicBezTo>
                  <a:cubicBezTo>
                    <a:pt x="1830" y="3409"/>
                    <a:pt x="2306" y="4036"/>
                    <a:pt x="3058" y="4336"/>
                  </a:cubicBezTo>
                  <a:cubicBezTo>
                    <a:pt x="3090" y="4349"/>
                    <a:pt x="3124" y="4354"/>
                    <a:pt x="3158" y="4354"/>
                  </a:cubicBezTo>
                  <a:cubicBezTo>
                    <a:pt x="3334" y="4354"/>
                    <a:pt x="3517" y="4204"/>
                    <a:pt x="3559" y="4036"/>
                  </a:cubicBezTo>
                  <a:cubicBezTo>
                    <a:pt x="3634" y="3810"/>
                    <a:pt x="3484" y="3610"/>
                    <a:pt x="3283" y="3534"/>
                  </a:cubicBezTo>
                  <a:cubicBezTo>
                    <a:pt x="2707" y="3309"/>
                    <a:pt x="2306" y="2682"/>
                    <a:pt x="1980" y="2181"/>
                  </a:cubicBezTo>
                  <a:cubicBezTo>
                    <a:pt x="1554" y="1554"/>
                    <a:pt x="1178" y="903"/>
                    <a:pt x="827" y="201"/>
                  </a:cubicBezTo>
                  <a:cubicBezTo>
                    <a:pt x="760" y="67"/>
                    <a:pt x="604" y="1"/>
                    <a:pt x="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8;p51">
              <a:extLst>
                <a:ext uri="{FF2B5EF4-FFF2-40B4-BE49-F238E27FC236}">
                  <a16:creationId xmlns:a16="http://schemas.microsoft.com/office/drawing/2014/main" id="{AA5A921A-71A3-42FC-D404-2DE0BC41587C}"/>
                </a:ext>
              </a:extLst>
            </p:cNvPr>
            <p:cNvSpPr/>
            <p:nvPr/>
          </p:nvSpPr>
          <p:spPr>
            <a:xfrm>
              <a:off x="1635863" y="2273976"/>
              <a:ext cx="224107" cy="596745"/>
            </a:xfrm>
            <a:custGeom>
              <a:avLst/>
              <a:gdLst/>
              <a:ahLst/>
              <a:cxnLst/>
              <a:rect l="l" t="t" r="r" b="b"/>
              <a:pathLst>
                <a:path w="6316" h="16818" extrusionOk="0">
                  <a:moveTo>
                    <a:pt x="1955" y="1"/>
                  </a:moveTo>
                  <a:cubicBezTo>
                    <a:pt x="1404" y="176"/>
                    <a:pt x="852" y="276"/>
                    <a:pt x="301" y="351"/>
                  </a:cubicBezTo>
                  <a:lnTo>
                    <a:pt x="451" y="828"/>
                  </a:lnTo>
                  <a:cubicBezTo>
                    <a:pt x="551" y="2557"/>
                    <a:pt x="426" y="4286"/>
                    <a:pt x="75" y="5966"/>
                  </a:cubicBezTo>
                  <a:cubicBezTo>
                    <a:pt x="25" y="6116"/>
                    <a:pt x="0" y="6266"/>
                    <a:pt x="50" y="6417"/>
                  </a:cubicBezTo>
                  <a:cubicBezTo>
                    <a:pt x="100" y="6567"/>
                    <a:pt x="226" y="6692"/>
                    <a:pt x="351" y="6793"/>
                  </a:cubicBezTo>
                  <a:lnTo>
                    <a:pt x="5163" y="11003"/>
                  </a:lnTo>
                  <a:lnTo>
                    <a:pt x="6191" y="16818"/>
                  </a:lnTo>
                  <a:lnTo>
                    <a:pt x="6316" y="9775"/>
                  </a:lnTo>
                  <a:cubicBezTo>
                    <a:pt x="4962" y="6467"/>
                    <a:pt x="3484" y="3234"/>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9;p51">
              <a:extLst>
                <a:ext uri="{FF2B5EF4-FFF2-40B4-BE49-F238E27FC236}">
                  <a16:creationId xmlns:a16="http://schemas.microsoft.com/office/drawing/2014/main" id="{3CF86C2D-8047-2C1B-CB92-2F5CEAF6EEAE}"/>
                </a:ext>
              </a:extLst>
            </p:cNvPr>
            <p:cNvSpPr/>
            <p:nvPr/>
          </p:nvSpPr>
          <p:spPr>
            <a:xfrm>
              <a:off x="1368183" y="1904036"/>
              <a:ext cx="344180" cy="409184"/>
            </a:xfrm>
            <a:custGeom>
              <a:avLst/>
              <a:gdLst/>
              <a:ahLst/>
              <a:cxnLst/>
              <a:rect l="l" t="t" r="r" b="b"/>
              <a:pathLst>
                <a:path w="9700" h="11532" extrusionOk="0">
                  <a:moveTo>
                    <a:pt x="4110" y="0"/>
                  </a:moveTo>
                  <a:cubicBezTo>
                    <a:pt x="3634" y="401"/>
                    <a:pt x="3108" y="777"/>
                    <a:pt x="2657" y="1128"/>
                  </a:cubicBezTo>
                  <a:cubicBezTo>
                    <a:pt x="1780" y="1855"/>
                    <a:pt x="902" y="2557"/>
                    <a:pt x="0" y="3234"/>
                  </a:cubicBezTo>
                  <a:cubicBezTo>
                    <a:pt x="1328" y="5865"/>
                    <a:pt x="2682" y="8472"/>
                    <a:pt x="4035" y="11103"/>
                  </a:cubicBezTo>
                  <a:cubicBezTo>
                    <a:pt x="4110" y="11204"/>
                    <a:pt x="4161" y="11329"/>
                    <a:pt x="4261" y="11404"/>
                  </a:cubicBezTo>
                  <a:cubicBezTo>
                    <a:pt x="4386" y="11479"/>
                    <a:pt x="4536" y="11479"/>
                    <a:pt x="4662" y="11504"/>
                  </a:cubicBezTo>
                  <a:cubicBezTo>
                    <a:pt x="4972" y="11523"/>
                    <a:pt x="5282" y="11532"/>
                    <a:pt x="5591" y="11532"/>
                  </a:cubicBezTo>
                  <a:cubicBezTo>
                    <a:pt x="6983" y="11532"/>
                    <a:pt x="8367" y="11347"/>
                    <a:pt x="9699" y="10978"/>
                  </a:cubicBezTo>
                  <a:lnTo>
                    <a:pt x="4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0;p51">
              <a:extLst>
                <a:ext uri="{FF2B5EF4-FFF2-40B4-BE49-F238E27FC236}">
                  <a16:creationId xmlns:a16="http://schemas.microsoft.com/office/drawing/2014/main" id="{026EF0E2-89F8-60A6-60C5-C8CA7D3127D2}"/>
                </a:ext>
              </a:extLst>
            </p:cNvPr>
            <p:cNvSpPr/>
            <p:nvPr/>
          </p:nvSpPr>
          <p:spPr>
            <a:xfrm>
              <a:off x="2221005" y="1973404"/>
              <a:ext cx="58724" cy="58724"/>
            </a:xfrm>
            <a:custGeom>
              <a:avLst/>
              <a:gdLst/>
              <a:ahLst/>
              <a:cxnLst/>
              <a:rect l="l" t="t" r="r" b="b"/>
              <a:pathLst>
                <a:path w="1655" h="1655" extrusionOk="0">
                  <a:moveTo>
                    <a:pt x="827" y="0"/>
                  </a:moveTo>
                  <a:cubicBezTo>
                    <a:pt x="376" y="0"/>
                    <a:pt x="0" y="376"/>
                    <a:pt x="0" y="827"/>
                  </a:cubicBezTo>
                  <a:cubicBezTo>
                    <a:pt x="0" y="1279"/>
                    <a:pt x="376" y="1655"/>
                    <a:pt x="827" y="1655"/>
                  </a:cubicBezTo>
                  <a:cubicBezTo>
                    <a:pt x="1279" y="1655"/>
                    <a:pt x="1654" y="1279"/>
                    <a:pt x="1654" y="827"/>
                  </a:cubicBezTo>
                  <a:cubicBezTo>
                    <a:pt x="1654" y="376"/>
                    <a:pt x="1279" y="0"/>
                    <a:pt x="827"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31;p51">
              <a:extLst>
                <a:ext uri="{FF2B5EF4-FFF2-40B4-BE49-F238E27FC236}">
                  <a16:creationId xmlns:a16="http://schemas.microsoft.com/office/drawing/2014/main" id="{BB6CD6A9-B253-E64B-CB48-8070B5425B97}"/>
                </a:ext>
              </a:extLst>
            </p:cNvPr>
            <p:cNvSpPr/>
            <p:nvPr/>
          </p:nvSpPr>
          <p:spPr>
            <a:xfrm>
              <a:off x="2042244" y="1906697"/>
              <a:ext cx="58724" cy="52514"/>
            </a:xfrm>
            <a:custGeom>
              <a:avLst/>
              <a:gdLst/>
              <a:ahLst/>
              <a:cxnLst/>
              <a:rect l="l" t="t" r="r" b="b"/>
              <a:pathLst>
                <a:path w="1655" h="1480" extrusionOk="0">
                  <a:moveTo>
                    <a:pt x="828" y="1"/>
                  </a:moveTo>
                  <a:cubicBezTo>
                    <a:pt x="377" y="1"/>
                    <a:pt x="1" y="377"/>
                    <a:pt x="1" y="828"/>
                  </a:cubicBezTo>
                  <a:cubicBezTo>
                    <a:pt x="1" y="853"/>
                    <a:pt x="1" y="878"/>
                    <a:pt x="1" y="903"/>
                  </a:cubicBezTo>
                  <a:cubicBezTo>
                    <a:pt x="101" y="878"/>
                    <a:pt x="226" y="853"/>
                    <a:pt x="352" y="853"/>
                  </a:cubicBezTo>
                  <a:cubicBezTo>
                    <a:pt x="853" y="853"/>
                    <a:pt x="1179" y="1128"/>
                    <a:pt x="1304" y="1479"/>
                  </a:cubicBezTo>
                  <a:cubicBezTo>
                    <a:pt x="1504" y="1329"/>
                    <a:pt x="1655" y="1103"/>
                    <a:pt x="1655" y="828"/>
                  </a:cubicBezTo>
                  <a:cubicBezTo>
                    <a:pt x="1655" y="377"/>
                    <a:pt x="1279" y="1"/>
                    <a:pt x="82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32;p51">
              <a:extLst>
                <a:ext uri="{FF2B5EF4-FFF2-40B4-BE49-F238E27FC236}">
                  <a16:creationId xmlns:a16="http://schemas.microsoft.com/office/drawing/2014/main" id="{FC3C3F0F-615A-A394-B58A-8965F3DC4E7F}"/>
                </a:ext>
              </a:extLst>
            </p:cNvPr>
            <p:cNvSpPr/>
            <p:nvPr/>
          </p:nvSpPr>
          <p:spPr>
            <a:xfrm>
              <a:off x="2108064" y="1937815"/>
              <a:ext cx="102296" cy="140546"/>
            </a:xfrm>
            <a:custGeom>
              <a:avLst/>
              <a:gdLst/>
              <a:ahLst/>
              <a:cxnLst/>
              <a:rect l="l" t="t" r="r" b="b"/>
              <a:pathLst>
                <a:path w="2883" h="3961" fill="none" extrusionOk="0">
                  <a:moveTo>
                    <a:pt x="0" y="3961"/>
                  </a:moveTo>
                  <a:lnTo>
                    <a:pt x="2181" y="3936"/>
                  </a:lnTo>
                  <a:cubicBezTo>
                    <a:pt x="2181" y="3936"/>
                    <a:pt x="1429" y="1104"/>
                    <a:pt x="2883" y="1"/>
                  </a:cubicBezTo>
                </a:path>
              </a:pathLst>
            </a:custGeom>
            <a:noFill/>
            <a:ln w="10650" cap="rnd" cmpd="sng">
              <a:solidFill>
                <a:srgbClr val="FF85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33;p51">
              <a:extLst>
                <a:ext uri="{FF2B5EF4-FFF2-40B4-BE49-F238E27FC236}">
                  <a16:creationId xmlns:a16="http://schemas.microsoft.com/office/drawing/2014/main" id="{8897BD3C-FCE8-6964-B74D-A89679944932}"/>
                </a:ext>
              </a:extLst>
            </p:cNvPr>
            <p:cNvSpPr/>
            <p:nvPr/>
          </p:nvSpPr>
          <p:spPr>
            <a:xfrm>
              <a:off x="1064914" y="2042772"/>
              <a:ext cx="1161449" cy="1389317"/>
            </a:xfrm>
            <a:custGeom>
              <a:avLst/>
              <a:gdLst/>
              <a:ahLst/>
              <a:cxnLst/>
              <a:rect l="l" t="t" r="r" b="b"/>
              <a:pathLst>
                <a:path w="32733" h="39155" extrusionOk="0">
                  <a:moveTo>
                    <a:pt x="7761" y="0"/>
                  </a:moveTo>
                  <a:cubicBezTo>
                    <a:pt x="7756" y="0"/>
                    <a:pt x="7751" y="0"/>
                    <a:pt x="7745" y="0"/>
                  </a:cubicBezTo>
                  <a:cubicBezTo>
                    <a:pt x="6116" y="25"/>
                    <a:pt x="4637" y="903"/>
                    <a:pt x="3535" y="2106"/>
                  </a:cubicBezTo>
                  <a:cubicBezTo>
                    <a:pt x="1855" y="3960"/>
                    <a:pt x="702" y="6341"/>
                    <a:pt x="327" y="8822"/>
                  </a:cubicBezTo>
                  <a:cubicBezTo>
                    <a:pt x="1" y="10777"/>
                    <a:pt x="151" y="12782"/>
                    <a:pt x="301" y="14762"/>
                  </a:cubicBezTo>
                  <a:cubicBezTo>
                    <a:pt x="878" y="21404"/>
                    <a:pt x="1805" y="28221"/>
                    <a:pt x="4963" y="34111"/>
                  </a:cubicBezTo>
                  <a:cubicBezTo>
                    <a:pt x="5439" y="35013"/>
                    <a:pt x="5966" y="35890"/>
                    <a:pt x="6642" y="36642"/>
                  </a:cubicBezTo>
                  <a:cubicBezTo>
                    <a:pt x="8100" y="38228"/>
                    <a:pt x="10272" y="39154"/>
                    <a:pt x="12438" y="39154"/>
                  </a:cubicBezTo>
                  <a:cubicBezTo>
                    <a:pt x="12805" y="39154"/>
                    <a:pt x="13172" y="39128"/>
                    <a:pt x="13535" y="39073"/>
                  </a:cubicBezTo>
                  <a:cubicBezTo>
                    <a:pt x="15164" y="38848"/>
                    <a:pt x="16667" y="38096"/>
                    <a:pt x="18146" y="37344"/>
                  </a:cubicBezTo>
                  <a:cubicBezTo>
                    <a:pt x="22582" y="35113"/>
                    <a:pt x="27018" y="32883"/>
                    <a:pt x="31455" y="30652"/>
                  </a:cubicBezTo>
                  <a:cubicBezTo>
                    <a:pt x="31906" y="30401"/>
                    <a:pt x="32432" y="30126"/>
                    <a:pt x="32607" y="29624"/>
                  </a:cubicBezTo>
                  <a:cubicBezTo>
                    <a:pt x="32733" y="29173"/>
                    <a:pt x="32557" y="28722"/>
                    <a:pt x="32407" y="28296"/>
                  </a:cubicBezTo>
                  <a:cubicBezTo>
                    <a:pt x="30678" y="23860"/>
                    <a:pt x="28948" y="19449"/>
                    <a:pt x="27219" y="15013"/>
                  </a:cubicBezTo>
                  <a:cubicBezTo>
                    <a:pt x="27119" y="14737"/>
                    <a:pt x="26968" y="14411"/>
                    <a:pt x="26693" y="14336"/>
                  </a:cubicBezTo>
                  <a:cubicBezTo>
                    <a:pt x="26648" y="14325"/>
                    <a:pt x="26604" y="14320"/>
                    <a:pt x="26560" y="14320"/>
                  </a:cubicBezTo>
                  <a:cubicBezTo>
                    <a:pt x="26311" y="14320"/>
                    <a:pt x="26083" y="14488"/>
                    <a:pt x="25891" y="14637"/>
                  </a:cubicBezTo>
                  <a:cubicBezTo>
                    <a:pt x="22607" y="17143"/>
                    <a:pt x="19324" y="19649"/>
                    <a:pt x="16041" y="22156"/>
                  </a:cubicBezTo>
                  <a:cubicBezTo>
                    <a:pt x="15640" y="17795"/>
                    <a:pt x="14838" y="13434"/>
                    <a:pt x="13986" y="9123"/>
                  </a:cubicBezTo>
                  <a:cubicBezTo>
                    <a:pt x="12887" y="3728"/>
                    <a:pt x="9398" y="0"/>
                    <a:pt x="7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34;p51">
              <a:extLst>
                <a:ext uri="{FF2B5EF4-FFF2-40B4-BE49-F238E27FC236}">
                  <a16:creationId xmlns:a16="http://schemas.microsoft.com/office/drawing/2014/main" id="{2408E7F7-2D6E-551F-7A0E-7C0C98EBF216}"/>
                </a:ext>
              </a:extLst>
            </p:cNvPr>
            <p:cNvSpPr/>
            <p:nvPr/>
          </p:nvSpPr>
          <p:spPr>
            <a:xfrm>
              <a:off x="1900846" y="1823987"/>
              <a:ext cx="491823" cy="342229"/>
            </a:xfrm>
            <a:custGeom>
              <a:avLst/>
              <a:gdLst/>
              <a:ahLst/>
              <a:cxnLst/>
              <a:rect l="l" t="t" r="r" b="b"/>
              <a:pathLst>
                <a:path w="13861" h="9645" extrusionOk="0">
                  <a:moveTo>
                    <a:pt x="2607" y="1"/>
                  </a:moveTo>
                  <a:cubicBezTo>
                    <a:pt x="1830" y="1279"/>
                    <a:pt x="1078" y="2582"/>
                    <a:pt x="427" y="3936"/>
                  </a:cubicBezTo>
                  <a:cubicBezTo>
                    <a:pt x="226" y="4312"/>
                    <a:pt x="51" y="4688"/>
                    <a:pt x="26" y="5114"/>
                  </a:cubicBezTo>
                  <a:cubicBezTo>
                    <a:pt x="1" y="5690"/>
                    <a:pt x="301" y="6216"/>
                    <a:pt x="652" y="6668"/>
                  </a:cubicBezTo>
                  <a:cubicBezTo>
                    <a:pt x="1479" y="7695"/>
                    <a:pt x="2657" y="8397"/>
                    <a:pt x="3911" y="8798"/>
                  </a:cubicBezTo>
                  <a:cubicBezTo>
                    <a:pt x="5164" y="9224"/>
                    <a:pt x="6467" y="9399"/>
                    <a:pt x="7770" y="9575"/>
                  </a:cubicBezTo>
                  <a:cubicBezTo>
                    <a:pt x="8060" y="9610"/>
                    <a:pt x="8366" y="9644"/>
                    <a:pt x="8666" y="9644"/>
                  </a:cubicBezTo>
                  <a:cubicBezTo>
                    <a:pt x="9014" y="9644"/>
                    <a:pt x="9354" y="9598"/>
                    <a:pt x="9650" y="9449"/>
                  </a:cubicBezTo>
                  <a:cubicBezTo>
                    <a:pt x="10076" y="9224"/>
                    <a:pt x="10402" y="8873"/>
                    <a:pt x="10677" y="8497"/>
                  </a:cubicBezTo>
                  <a:lnTo>
                    <a:pt x="13860" y="4663"/>
                  </a:lnTo>
                  <a:lnTo>
                    <a:pt x="2607" y="1"/>
                  </a:lnTo>
                  <a:close/>
                </a:path>
              </a:pathLst>
            </a:custGeom>
            <a:solidFill>
              <a:srgbClr val="FFFFFF">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35;p51">
              <a:extLst>
                <a:ext uri="{FF2B5EF4-FFF2-40B4-BE49-F238E27FC236}">
                  <a16:creationId xmlns:a16="http://schemas.microsoft.com/office/drawing/2014/main" id="{C537541B-18C2-F2F0-3712-ADE528CAAAE0}"/>
                </a:ext>
              </a:extLst>
            </p:cNvPr>
            <p:cNvSpPr/>
            <p:nvPr/>
          </p:nvSpPr>
          <p:spPr>
            <a:xfrm>
              <a:off x="1969327" y="1793756"/>
              <a:ext cx="453573" cy="199944"/>
            </a:xfrm>
            <a:custGeom>
              <a:avLst/>
              <a:gdLst/>
              <a:ahLst/>
              <a:cxnLst/>
              <a:rect l="l" t="t" r="r" b="b"/>
              <a:pathLst>
                <a:path w="12783" h="5635" extrusionOk="0">
                  <a:moveTo>
                    <a:pt x="1204" y="1"/>
                  </a:moveTo>
                  <a:lnTo>
                    <a:pt x="1" y="402"/>
                  </a:lnTo>
                  <a:cubicBezTo>
                    <a:pt x="3058" y="2908"/>
                    <a:pt x="6918" y="4186"/>
                    <a:pt x="10677" y="5414"/>
                  </a:cubicBezTo>
                  <a:cubicBezTo>
                    <a:pt x="11004" y="5516"/>
                    <a:pt x="11347" y="5635"/>
                    <a:pt x="11693" y="5635"/>
                  </a:cubicBezTo>
                  <a:cubicBezTo>
                    <a:pt x="11772" y="5635"/>
                    <a:pt x="11851" y="5629"/>
                    <a:pt x="11930" y="5615"/>
                  </a:cubicBezTo>
                  <a:cubicBezTo>
                    <a:pt x="12357" y="5565"/>
                    <a:pt x="12758" y="5239"/>
                    <a:pt x="12783" y="4838"/>
                  </a:cubicBezTo>
                  <a:cubicBezTo>
                    <a:pt x="8747" y="3635"/>
                    <a:pt x="4687" y="2332"/>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6;p51">
              <a:extLst>
                <a:ext uri="{FF2B5EF4-FFF2-40B4-BE49-F238E27FC236}">
                  <a16:creationId xmlns:a16="http://schemas.microsoft.com/office/drawing/2014/main" id="{9908B305-EE36-56D2-B9AF-B2D654488E5A}"/>
                </a:ext>
              </a:extLst>
            </p:cNvPr>
            <p:cNvSpPr/>
            <p:nvPr/>
          </p:nvSpPr>
          <p:spPr>
            <a:xfrm>
              <a:off x="1634940" y="1791130"/>
              <a:ext cx="176242" cy="334813"/>
            </a:xfrm>
            <a:custGeom>
              <a:avLst/>
              <a:gdLst/>
              <a:ahLst/>
              <a:cxnLst/>
              <a:rect l="l" t="t" r="r" b="b"/>
              <a:pathLst>
                <a:path w="4967" h="9436" extrusionOk="0">
                  <a:moveTo>
                    <a:pt x="1172" y="1"/>
                  </a:moveTo>
                  <a:cubicBezTo>
                    <a:pt x="1009" y="1"/>
                    <a:pt x="853" y="91"/>
                    <a:pt x="803" y="300"/>
                  </a:cubicBezTo>
                  <a:cubicBezTo>
                    <a:pt x="1" y="3709"/>
                    <a:pt x="1129" y="7418"/>
                    <a:pt x="4161" y="9373"/>
                  </a:cubicBezTo>
                  <a:cubicBezTo>
                    <a:pt x="4233" y="9417"/>
                    <a:pt x="4304" y="9436"/>
                    <a:pt x="4371" y="9436"/>
                  </a:cubicBezTo>
                  <a:cubicBezTo>
                    <a:pt x="4726" y="9436"/>
                    <a:pt x="4967" y="8899"/>
                    <a:pt x="4587" y="8646"/>
                  </a:cubicBezTo>
                  <a:cubicBezTo>
                    <a:pt x="1881" y="6917"/>
                    <a:pt x="903" y="3558"/>
                    <a:pt x="1605" y="526"/>
                  </a:cubicBezTo>
                  <a:cubicBezTo>
                    <a:pt x="1680" y="209"/>
                    <a:pt x="1419" y="1"/>
                    <a:pt x="1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7;p51">
              <a:extLst>
                <a:ext uri="{FF2B5EF4-FFF2-40B4-BE49-F238E27FC236}">
                  <a16:creationId xmlns:a16="http://schemas.microsoft.com/office/drawing/2014/main" id="{E567A9B4-DFF6-7E33-BCEF-0E6A425E6B8B}"/>
                </a:ext>
              </a:extLst>
            </p:cNvPr>
            <p:cNvSpPr/>
            <p:nvPr/>
          </p:nvSpPr>
          <p:spPr>
            <a:xfrm>
              <a:off x="1201876" y="1221743"/>
              <a:ext cx="1386443" cy="638011"/>
            </a:xfrm>
            <a:custGeom>
              <a:avLst/>
              <a:gdLst/>
              <a:ahLst/>
              <a:cxnLst/>
              <a:rect l="l" t="t" r="r" b="b"/>
              <a:pathLst>
                <a:path w="39074" h="17981" extrusionOk="0">
                  <a:moveTo>
                    <a:pt x="23153" y="0"/>
                  </a:moveTo>
                  <a:cubicBezTo>
                    <a:pt x="22358" y="0"/>
                    <a:pt x="21564" y="63"/>
                    <a:pt x="20777" y="207"/>
                  </a:cubicBezTo>
                  <a:cubicBezTo>
                    <a:pt x="19299" y="457"/>
                    <a:pt x="17920" y="984"/>
                    <a:pt x="16517" y="1510"/>
                  </a:cubicBezTo>
                  <a:cubicBezTo>
                    <a:pt x="14637" y="2237"/>
                    <a:pt x="12757" y="2964"/>
                    <a:pt x="10878" y="3665"/>
                  </a:cubicBezTo>
                  <a:cubicBezTo>
                    <a:pt x="9875" y="4041"/>
                    <a:pt x="8898" y="4417"/>
                    <a:pt x="7970" y="4894"/>
                  </a:cubicBezTo>
                  <a:cubicBezTo>
                    <a:pt x="5915" y="5921"/>
                    <a:pt x="4111" y="7375"/>
                    <a:pt x="2507" y="9029"/>
                  </a:cubicBezTo>
                  <a:cubicBezTo>
                    <a:pt x="1755" y="9806"/>
                    <a:pt x="1053" y="10633"/>
                    <a:pt x="602" y="11635"/>
                  </a:cubicBezTo>
                  <a:cubicBezTo>
                    <a:pt x="151" y="12613"/>
                    <a:pt x="0" y="13766"/>
                    <a:pt x="376" y="14768"/>
                  </a:cubicBezTo>
                  <a:cubicBezTo>
                    <a:pt x="903" y="16122"/>
                    <a:pt x="2256" y="16949"/>
                    <a:pt x="3609" y="17400"/>
                  </a:cubicBezTo>
                  <a:cubicBezTo>
                    <a:pt x="4728" y="17790"/>
                    <a:pt x="5908" y="17981"/>
                    <a:pt x="7089" y="17981"/>
                  </a:cubicBezTo>
                  <a:cubicBezTo>
                    <a:pt x="8714" y="17981"/>
                    <a:pt x="10339" y="17620"/>
                    <a:pt x="11805" y="16924"/>
                  </a:cubicBezTo>
                  <a:cubicBezTo>
                    <a:pt x="11930" y="16849"/>
                    <a:pt x="12056" y="16798"/>
                    <a:pt x="12181" y="16723"/>
                  </a:cubicBezTo>
                  <a:cubicBezTo>
                    <a:pt x="12181" y="16723"/>
                    <a:pt x="18522" y="16172"/>
                    <a:pt x="24361" y="14718"/>
                  </a:cubicBezTo>
                  <a:cubicBezTo>
                    <a:pt x="25779" y="14359"/>
                    <a:pt x="27054" y="14223"/>
                    <a:pt x="28171" y="14223"/>
                  </a:cubicBezTo>
                  <a:cubicBezTo>
                    <a:pt x="31655" y="14223"/>
                    <a:pt x="33610" y="15545"/>
                    <a:pt x="33610" y="15545"/>
                  </a:cubicBezTo>
                  <a:lnTo>
                    <a:pt x="34737" y="17475"/>
                  </a:lnTo>
                  <a:lnTo>
                    <a:pt x="35138" y="17024"/>
                  </a:lnTo>
                  <a:cubicBezTo>
                    <a:pt x="37093" y="16849"/>
                    <a:pt x="38547" y="14969"/>
                    <a:pt x="38823" y="13014"/>
                  </a:cubicBezTo>
                  <a:cubicBezTo>
                    <a:pt x="39073" y="11059"/>
                    <a:pt x="38397" y="9129"/>
                    <a:pt x="37544" y="7350"/>
                  </a:cubicBezTo>
                  <a:cubicBezTo>
                    <a:pt x="36642" y="5445"/>
                    <a:pt x="35464" y="3590"/>
                    <a:pt x="33685" y="2488"/>
                  </a:cubicBezTo>
                  <a:cubicBezTo>
                    <a:pt x="32657" y="1861"/>
                    <a:pt x="31479" y="1535"/>
                    <a:pt x="30301" y="1209"/>
                  </a:cubicBezTo>
                  <a:cubicBezTo>
                    <a:pt x="27968" y="570"/>
                    <a:pt x="25550" y="0"/>
                    <a:pt x="2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8;p51">
              <a:extLst>
                <a:ext uri="{FF2B5EF4-FFF2-40B4-BE49-F238E27FC236}">
                  <a16:creationId xmlns:a16="http://schemas.microsoft.com/office/drawing/2014/main" id="{DB9BD7F4-1295-4D40-0711-88DEF2C19CFE}"/>
                </a:ext>
              </a:extLst>
            </p:cNvPr>
            <p:cNvSpPr/>
            <p:nvPr/>
          </p:nvSpPr>
          <p:spPr>
            <a:xfrm>
              <a:off x="1617660" y="1718178"/>
              <a:ext cx="824791" cy="151226"/>
            </a:xfrm>
            <a:custGeom>
              <a:avLst/>
              <a:gdLst/>
              <a:ahLst/>
              <a:cxnLst/>
              <a:rect l="l" t="t" r="r" b="b"/>
              <a:pathLst>
                <a:path w="23245" h="4262" extrusionOk="0">
                  <a:moveTo>
                    <a:pt x="17155" y="0"/>
                  </a:moveTo>
                  <a:cubicBezTo>
                    <a:pt x="16378" y="25"/>
                    <a:pt x="15626" y="50"/>
                    <a:pt x="14849" y="151"/>
                  </a:cubicBezTo>
                  <a:cubicBezTo>
                    <a:pt x="13972" y="276"/>
                    <a:pt x="13095" y="527"/>
                    <a:pt x="12192" y="752"/>
                  </a:cubicBezTo>
                  <a:cubicBezTo>
                    <a:pt x="8232" y="1755"/>
                    <a:pt x="4172" y="2281"/>
                    <a:pt x="112" y="2807"/>
                  </a:cubicBezTo>
                  <a:cubicBezTo>
                    <a:pt x="9" y="3013"/>
                    <a:pt x="0" y="3172"/>
                    <a:pt x="300" y="3172"/>
                  </a:cubicBezTo>
                  <a:cubicBezTo>
                    <a:pt x="440" y="3172"/>
                    <a:pt x="645" y="3137"/>
                    <a:pt x="939" y="3058"/>
                  </a:cubicBezTo>
                  <a:cubicBezTo>
                    <a:pt x="1504" y="3110"/>
                    <a:pt x="2069" y="3134"/>
                    <a:pt x="2633" y="3134"/>
                  </a:cubicBezTo>
                  <a:cubicBezTo>
                    <a:pt x="5593" y="3134"/>
                    <a:pt x="8531" y="2475"/>
                    <a:pt x="11415" y="1780"/>
                  </a:cubicBezTo>
                  <a:cubicBezTo>
                    <a:pt x="12769" y="1454"/>
                    <a:pt x="14147" y="1103"/>
                    <a:pt x="15551" y="1028"/>
                  </a:cubicBezTo>
                  <a:cubicBezTo>
                    <a:pt x="15808" y="1010"/>
                    <a:pt x="16067" y="1000"/>
                    <a:pt x="16326" y="1000"/>
                  </a:cubicBezTo>
                  <a:cubicBezTo>
                    <a:pt x="17480" y="1000"/>
                    <a:pt x="18637" y="1197"/>
                    <a:pt x="19661" y="1730"/>
                  </a:cubicBezTo>
                  <a:cubicBezTo>
                    <a:pt x="20814" y="2306"/>
                    <a:pt x="21741" y="3259"/>
                    <a:pt x="22593" y="4261"/>
                  </a:cubicBezTo>
                  <a:cubicBezTo>
                    <a:pt x="23245" y="3860"/>
                    <a:pt x="23220" y="2858"/>
                    <a:pt x="22869" y="2181"/>
                  </a:cubicBezTo>
                  <a:cubicBezTo>
                    <a:pt x="22368" y="1228"/>
                    <a:pt x="21365" y="602"/>
                    <a:pt x="20338" y="301"/>
                  </a:cubicBezTo>
                  <a:cubicBezTo>
                    <a:pt x="19310" y="0"/>
                    <a:pt x="18232" y="0"/>
                    <a:pt x="17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9;p51">
              <a:extLst>
                <a:ext uri="{FF2B5EF4-FFF2-40B4-BE49-F238E27FC236}">
                  <a16:creationId xmlns:a16="http://schemas.microsoft.com/office/drawing/2014/main" id="{AC1E8B5A-2659-E40D-B5BF-6E37B781BD8F}"/>
                </a:ext>
              </a:extLst>
            </p:cNvPr>
            <p:cNvSpPr/>
            <p:nvPr/>
          </p:nvSpPr>
          <p:spPr>
            <a:xfrm>
              <a:off x="1982669" y="2073003"/>
              <a:ext cx="661678" cy="603877"/>
            </a:xfrm>
            <a:custGeom>
              <a:avLst/>
              <a:gdLst/>
              <a:ahLst/>
              <a:cxnLst/>
              <a:rect l="l" t="t" r="r" b="b"/>
              <a:pathLst>
                <a:path w="18648" h="17019" extrusionOk="0">
                  <a:moveTo>
                    <a:pt x="14554" y="0"/>
                  </a:moveTo>
                  <a:cubicBezTo>
                    <a:pt x="13966" y="0"/>
                    <a:pt x="13374" y="92"/>
                    <a:pt x="12808" y="251"/>
                  </a:cubicBezTo>
                  <a:cubicBezTo>
                    <a:pt x="9825" y="1053"/>
                    <a:pt x="7595" y="3484"/>
                    <a:pt x="5590" y="5865"/>
                  </a:cubicBezTo>
                  <a:cubicBezTo>
                    <a:pt x="3660" y="8171"/>
                    <a:pt x="1805" y="10527"/>
                    <a:pt x="0" y="12933"/>
                  </a:cubicBezTo>
                  <a:lnTo>
                    <a:pt x="652" y="12757"/>
                  </a:lnTo>
                  <a:cubicBezTo>
                    <a:pt x="3058" y="13309"/>
                    <a:pt x="5214" y="14888"/>
                    <a:pt x="6467" y="17018"/>
                  </a:cubicBezTo>
                  <a:cubicBezTo>
                    <a:pt x="8597" y="14462"/>
                    <a:pt x="10452" y="11680"/>
                    <a:pt x="11930" y="8697"/>
                  </a:cubicBezTo>
                  <a:cubicBezTo>
                    <a:pt x="12432" y="7670"/>
                    <a:pt x="13083" y="6467"/>
                    <a:pt x="14211" y="6316"/>
                  </a:cubicBezTo>
                  <a:cubicBezTo>
                    <a:pt x="14318" y="6297"/>
                    <a:pt x="14424" y="6289"/>
                    <a:pt x="14530" y="6289"/>
                  </a:cubicBezTo>
                  <a:cubicBezTo>
                    <a:pt x="14975" y="6289"/>
                    <a:pt x="15420" y="6431"/>
                    <a:pt x="15865" y="6492"/>
                  </a:cubicBezTo>
                  <a:cubicBezTo>
                    <a:pt x="15982" y="6508"/>
                    <a:pt x="16103" y="6517"/>
                    <a:pt x="16223" y="6517"/>
                  </a:cubicBezTo>
                  <a:cubicBezTo>
                    <a:pt x="16669" y="6517"/>
                    <a:pt x="17112" y="6391"/>
                    <a:pt x="17369" y="6015"/>
                  </a:cubicBezTo>
                  <a:cubicBezTo>
                    <a:pt x="17587" y="5714"/>
                    <a:pt x="17491" y="5243"/>
                    <a:pt x="17245" y="5010"/>
                  </a:cubicBezTo>
                  <a:lnTo>
                    <a:pt x="17245" y="5010"/>
                  </a:lnTo>
                  <a:cubicBezTo>
                    <a:pt x="17361" y="5032"/>
                    <a:pt x="17477" y="5045"/>
                    <a:pt x="17592" y="5045"/>
                  </a:cubicBezTo>
                  <a:cubicBezTo>
                    <a:pt x="17721" y="5045"/>
                    <a:pt x="17848" y="5029"/>
                    <a:pt x="17971" y="4988"/>
                  </a:cubicBezTo>
                  <a:cubicBezTo>
                    <a:pt x="18372" y="4863"/>
                    <a:pt x="18647" y="4386"/>
                    <a:pt x="18447" y="4036"/>
                  </a:cubicBezTo>
                  <a:cubicBezTo>
                    <a:pt x="18346" y="3885"/>
                    <a:pt x="18171" y="3785"/>
                    <a:pt x="17996" y="3710"/>
                  </a:cubicBezTo>
                  <a:cubicBezTo>
                    <a:pt x="17454" y="3474"/>
                    <a:pt x="16890" y="3283"/>
                    <a:pt x="16304" y="3157"/>
                  </a:cubicBezTo>
                  <a:lnTo>
                    <a:pt x="16304" y="3157"/>
                  </a:lnTo>
                  <a:cubicBezTo>
                    <a:pt x="16418" y="3177"/>
                    <a:pt x="16534" y="3187"/>
                    <a:pt x="16651" y="3187"/>
                  </a:cubicBezTo>
                  <a:cubicBezTo>
                    <a:pt x="17142" y="3187"/>
                    <a:pt x="17639" y="3012"/>
                    <a:pt x="18021" y="2707"/>
                  </a:cubicBezTo>
                  <a:cubicBezTo>
                    <a:pt x="17424" y="2128"/>
                    <a:pt x="16605" y="1811"/>
                    <a:pt x="15780" y="1811"/>
                  </a:cubicBezTo>
                  <a:cubicBezTo>
                    <a:pt x="15463" y="1811"/>
                    <a:pt x="15144" y="1858"/>
                    <a:pt x="14838" y="1955"/>
                  </a:cubicBezTo>
                  <a:cubicBezTo>
                    <a:pt x="15264" y="1705"/>
                    <a:pt x="15790" y="1830"/>
                    <a:pt x="16266" y="1755"/>
                  </a:cubicBezTo>
                  <a:cubicBezTo>
                    <a:pt x="16742" y="1680"/>
                    <a:pt x="17244" y="1203"/>
                    <a:pt x="17043" y="777"/>
                  </a:cubicBezTo>
                  <a:cubicBezTo>
                    <a:pt x="16943" y="627"/>
                    <a:pt x="16793" y="527"/>
                    <a:pt x="16617" y="452"/>
                  </a:cubicBezTo>
                  <a:cubicBezTo>
                    <a:pt x="15972" y="136"/>
                    <a:pt x="15266" y="0"/>
                    <a:pt x="14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40;p51">
              <a:extLst>
                <a:ext uri="{FF2B5EF4-FFF2-40B4-BE49-F238E27FC236}">
                  <a16:creationId xmlns:a16="http://schemas.microsoft.com/office/drawing/2014/main" id="{4E0AF16B-AD94-788E-6286-51ED0F8FE785}"/>
                </a:ext>
              </a:extLst>
            </p:cNvPr>
            <p:cNvSpPr/>
            <p:nvPr/>
          </p:nvSpPr>
          <p:spPr>
            <a:xfrm>
              <a:off x="1376805" y="2081803"/>
              <a:ext cx="240855" cy="745558"/>
            </a:xfrm>
            <a:custGeom>
              <a:avLst/>
              <a:gdLst/>
              <a:ahLst/>
              <a:cxnLst/>
              <a:rect l="l" t="t" r="r" b="b"/>
              <a:pathLst>
                <a:path w="6788" h="21012" extrusionOk="0">
                  <a:moveTo>
                    <a:pt x="323" y="0"/>
                  </a:moveTo>
                  <a:cubicBezTo>
                    <a:pt x="153" y="0"/>
                    <a:pt x="0" y="216"/>
                    <a:pt x="158" y="354"/>
                  </a:cubicBezTo>
                  <a:cubicBezTo>
                    <a:pt x="2790" y="2484"/>
                    <a:pt x="3993" y="5742"/>
                    <a:pt x="4694" y="8950"/>
                  </a:cubicBezTo>
                  <a:cubicBezTo>
                    <a:pt x="5522" y="12835"/>
                    <a:pt x="5948" y="16845"/>
                    <a:pt x="6349" y="20805"/>
                  </a:cubicBezTo>
                  <a:cubicBezTo>
                    <a:pt x="6361" y="20943"/>
                    <a:pt x="6474" y="21012"/>
                    <a:pt x="6580" y="21012"/>
                  </a:cubicBezTo>
                  <a:cubicBezTo>
                    <a:pt x="6687" y="21012"/>
                    <a:pt x="6787" y="20943"/>
                    <a:pt x="6775" y="20805"/>
                  </a:cubicBezTo>
                  <a:cubicBezTo>
                    <a:pt x="6424" y="17522"/>
                    <a:pt x="6023" y="14214"/>
                    <a:pt x="5496" y="10955"/>
                  </a:cubicBezTo>
                  <a:cubicBezTo>
                    <a:pt x="5070" y="8374"/>
                    <a:pt x="4469" y="5742"/>
                    <a:pt x="3216" y="3412"/>
                  </a:cubicBezTo>
                  <a:cubicBezTo>
                    <a:pt x="2514" y="2133"/>
                    <a:pt x="1587" y="980"/>
                    <a:pt x="459" y="53"/>
                  </a:cubicBezTo>
                  <a:cubicBezTo>
                    <a:pt x="416" y="16"/>
                    <a:pt x="369"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41;p51">
              <a:extLst>
                <a:ext uri="{FF2B5EF4-FFF2-40B4-BE49-F238E27FC236}">
                  <a16:creationId xmlns:a16="http://schemas.microsoft.com/office/drawing/2014/main" id="{47307D21-9A44-1C58-C9D5-B43068EDAAC8}"/>
                </a:ext>
              </a:extLst>
            </p:cNvPr>
            <p:cNvSpPr/>
            <p:nvPr/>
          </p:nvSpPr>
          <p:spPr>
            <a:xfrm>
              <a:off x="1622096" y="2547759"/>
              <a:ext cx="392898" cy="286024"/>
            </a:xfrm>
            <a:custGeom>
              <a:avLst/>
              <a:gdLst/>
              <a:ahLst/>
              <a:cxnLst/>
              <a:rect l="l" t="t" r="r" b="b"/>
              <a:pathLst>
                <a:path w="11073" h="8061" extrusionOk="0">
                  <a:moveTo>
                    <a:pt x="10749" y="1"/>
                  </a:moveTo>
                  <a:cubicBezTo>
                    <a:pt x="10704" y="1"/>
                    <a:pt x="10656" y="17"/>
                    <a:pt x="10614" y="54"/>
                  </a:cubicBezTo>
                  <a:cubicBezTo>
                    <a:pt x="7230" y="2686"/>
                    <a:pt x="3797" y="5342"/>
                    <a:pt x="188" y="7673"/>
                  </a:cubicBezTo>
                  <a:cubicBezTo>
                    <a:pt x="0" y="7798"/>
                    <a:pt x="124" y="8061"/>
                    <a:pt x="300" y="8061"/>
                  </a:cubicBezTo>
                  <a:cubicBezTo>
                    <a:pt x="336" y="8061"/>
                    <a:pt x="375" y="8050"/>
                    <a:pt x="413" y="8024"/>
                  </a:cubicBezTo>
                  <a:cubicBezTo>
                    <a:pt x="4047" y="5668"/>
                    <a:pt x="7481" y="3011"/>
                    <a:pt x="10914" y="355"/>
                  </a:cubicBezTo>
                  <a:cubicBezTo>
                    <a:pt x="11072" y="217"/>
                    <a:pt x="10919" y="1"/>
                    <a:pt x="10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42;p51">
              <a:extLst>
                <a:ext uri="{FF2B5EF4-FFF2-40B4-BE49-F238E27FC236}">
                  <a16:creationId xmlns:a16="http://schemas.microsoft.com/office/drawing/2014/main" id="{27CF6E6F-9719-1920-59A7-8A064327D37F}"/>
                </a:ext>
              </a:extLst>
            </p:cNvPr>
            <p:cNvSpPr/>
            <p:nvPr/>
          </p:nvSpPr>
          <p:spPr>
            <a:xfrm>
              <a:off x="1526648" y="2813984"/>
              <a:ext cx="97612" cy="190328"/>
            </a:xfrm>
            <a:custGeom>
              <a:avLst/>
              <a:gdLst/>
              <a:ahLst/>
              <a:cxnLst/>
              <a:rect l="l" t="t" r="r" b="b"/>
              <a:pathLst>
                <a:path w="2751" h="5364" extrusionOk="0">
                  <a:moveTo>
                    <a:pt x="2449" y="1"/>
                  </a:moveTo>
                  <a:cubicBezTo>
                    <a:pt x="2385" y="1"/>
                    <a:pt x="2321" y="28"/>
                    <a:pt x="2276" y="95"/>
                  </a:cubicBezTo>
                  <a:cubicBezTo>
                    <a:pt x="1248" y="1624"/>
                    <a:pt x="471" y="3303"/>
                    <a:pt x="45" y="5108"/>
                  </a:cubicBezTo>
                  <a:cubicBezTo>
                    <a:pt x="0" y="5258"/>
                    <a:pt x="127" y="5364"/>
                    <a:pt x="252" y="5364"/>
                  </a:cubicBezTo>
                  <a:cubicBezTo>
                    <a:pt x="335" y="5364"/>
                    <a:pt x="416" y="5318"/>
                    <a:pt x="446" y="5208"/>
                  </a:cubicBezTo>
                  <a:cubicBezTo>
                    <a:pt x="872" y="3453"/>
                    <a:pt x="1624" y="1799"/>
                    <a:pt x="2627" y="295"/>
                  </a:cubicBezTo>
                  <a:cubicBezTo>
                    <a:pt x="2750" y="154"/>
                    <a:pt x="2601" y="1"/>
                    <a:pt x="2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43;p51">
              <a:extLst>
                <a:ext uri="{FF2B5EF4-FFF2-40B4-BE49-F238E27FC236}">
                  <a16:creationId xmlns:a16="http://schemas.microsoft.com/office/drawing/2014/main" id="{E7F72464-A031-C02A-82DD-84FE6788D43A}"/>
                </a:ext>
              </a:extLst>
            </p:cNvPr>
            <p:cNvSpPr/>
            <p:nvPr/>
          </p:nvSpPr>
          <p:spPr>
            <a:xfrm>
              <a:off x="1602048" y="2822465"/>
              <a:ext cx="38108" cy="226556"/>
            </a:xfrm>
            <a:custGeom>
              <a:avLst/>
              <a:gdLst/>
              <a:ahLst/>
              <a:cxnLst/>
              <a:rect l="l" t="t" r="r" b="b"/>
              <a:pathLst>
                <a:path w="1074" h="6385" extrusionOk="0">
                  <a:moveTo>
                    <a:pt x="821" y="1"/>
                  </a:moveTo>
                  <a:cubicBezTo>
                    <a:pt x="739" y="1"/>
                    <a:pt x="657" y="47"/>
                    <a:pt x="627" y="157"/>
                  </a:cubicBezTo>
                  <a:cubicBezTo>
                    <a:pt x="201" y="2137"/>
                    <a:pt x="1" y="4167"/>
                    <a:pt x="51" y="6197"/>
                  </a:cubicBezTo>
                  <a:cubicBezTo>
                    <a:pt x="63" y="6322"/>
                    <a:pt x="176" y="6385"/>
                    <a:pt x="283" y="6385"/>
                  </a:cubicBezTo>
                  <a:cubicBezTo>
                    <a:pt x="389" y="6385"/>
                    <a:pt x="489" y="6322"/>
                    <a:pt x="477" y="6197"/>
                  </a:cubicBezTo>
                  <a:cubicBezTo>
                    <a:pt x="402" y="4192"/>
                    <a:pt x="602" y="2212"/>
                    <a:pt x="1028" y="257"/>
                  </a:cubicBezTo>
                  <a:cubicBezTo>
                    <a:pt x="1073" y="106"/>
                    <a:pt x="946"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44;p51">
              <a:extLst>
                <a:ext uri="{FF2B5EF4-FFF2-40B4-BE49-F238E27FC236}">
                  <a16:creationId xmlns:a16="http://schemas.microsoft.com/office/drawing/2014/main" id="{1112DD8D-0DC7-8107-DB64-BA2C7C396975}"/>
                </a:ext>
              </a:extLst>
            </p:cNvPr>
            <p:cNvSpPr/>
            <p:nvPr/>
          </p:nvSpPr>
          <p:spPr>
            <a:xfrm>
              <a:off x="1848403" y="3291756"/>
              <a:ext cx="34702" cy="557430"/>
            </a:xfrm>
            <a:custGeom>
              <a:avLst/>
              <a:gdLst/>
              <a:ahLst/>
              <a:cxnLst/>
              <a:rect l="l" t="t" r="r" b="b"/>
              <a:pathLst>
                <a:path w="978" h="15710" extrusionOk="0">
                  <a:moveTo>
                    <a:pt x="204" y="1"/>
                  </a:moveTo>
                  <a:cubicBezTo>
                    <a:pt x="100" y="1"/>
                    <a:pt x="0" y="64"/>
                    <a:pt x="0" y="189"/>
                  </a:cubicBezTo>
                  <a:cubicBezTo>
                    <a:pt x="175" y="5302"/>
                    <a:pt x="376" y="10415"/>
                    <a:pt x="551" y="15502"/>
                  </a:cubicBezTo>
                  <a:cubicBezTo>
                    <a:pt x="551" y="15640"/>
                    <a:pt x="658" y="15709"/>
                    <a:pt x="764" y="15709"/>
                  </a:cubicBezTo>
                  <a:cubicBezTo>
                    <a:pt x="871" y="15709"/>
                    <a:pt x="977" y="15640"/>
                    <a:pt x="977" y="15502"/>
                  </a:cubicBezTo>
                  <a:cubicBezTo>
                    <a:pt x="777" y="10415"/>
                    <a:pt x="602" y="5302"/>
                    <a:pt x="426" y="189"/>
                  </a:cubicBezTo>
                  <a:cubicBezTo>
                    <a:pt x="414" y="64"/>
                    <a:pt x="30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5;p51">
              <a:extLst>
                <a:ext uri="{FF2B5EF4-FFF2-40B4-BE49-F238E27FC236}">
                  <a16:creationId xmlns:a16="http://schemas.microsoft.com/office/drawing/2014/main" id="{B1CF9149-5AE7-20CD-373C-4D32DA1B720A}"/>
                </a:ext>
              </a:extLst>
            </p:cNvPr>
            <p:cNvSpPr/>
            <p:nvPr/>
          </p:nvSpPr>
          <p:spPr>
            <a:xfrm>
              <a:off x="2278806" y="1573871"/>
              <a:ext cx="137885" cy="163042"/>
            </a:xfrm>
            <a:custGeom>
              <a:avLst/>
              <a:gdLst/>
              <a:ahLst/>
              <a:cxnLst/>
              <a:rect l="l" t="t" r="r" b="b"/>
              <a:pathLst>
                <a:path w="3886" h="4595" extrusionOk="0">
                  <a:moveTo>
                    <a:pt x="3600" y="1"/>
                  </a:moveTo>
                  <a:cubicBezTo>
                    <a:pt x="3497" y="1"/>
                    <a:pt x="3396" y="70"/>
                    <a:pt x="3409" y="208"/>
                  </a:cubicBezTo>
                  <a:cubicBezTo>
                    <a:pt x="3459" y="1110"/>
                    <a:pt x="2983" y="1937"/>
                    <a:pt x="2381" y="2614"/>
                  </a:cubicBezTo>
                  <a:cubicBezTo>
                    <a:pt x="2081" y="2940"/>
                    <a:pt x="1730" y="3240"/>
                    <a:pt x="1404" y="3516"/>
                  </a:cubicBezTo>
                  <a:cubicBezTo>
                    <a:pt x="1078" y="3792"/>
                    <a:pt x="727" y="4117"/>
                    <a:pt x="276" y="4168"/>
                  </a:cubicBezTo>
                  <a:cubicBezTo>
                    <a:pt x="8" y="4192"/>
                    <a:pt x="1" y="4595"/>
                    <a:pt x="253" y="4595"/>
                  </a:cubicBezTo>
                  <a:cubicBezTo>
                    <a:pt x="261" y="4595"/>
                    <a:pt x="268" y="4594"/>
                    <a:pt x="276" y="4594"/>
                  </a:cubicBezTo>
                  <a:cubicBezTo>
                    <a:pt x="752" y="4544"/>
                    <a:pt x="1128" y="4268"/>
                    <a:pt x="1504" y="3967"/>
                  </a:cubicBezTo>
                  <a:cubicBezTo>
                    <a:pt x="1905" y="3641"/>
                    <a:pt x="2306" y="3290"/>
                    <a:pt x="2682" y="2914"/>
                  </a:cubicBezTo>
                  <a:cubicBezTo>
                    <a:pt x="3359" y="2163"/>
                    <a:pt x="3885" y="1235"/>
                    <a:pt x="3810" y="208"/>
                  </a:cubicBezTo>
                  <a:cubicBezTo>
                    <a:pt x="3810" y="70"/>
                    <a:pt x="3703"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6;p51">
              <a:extLst>
                <a:ext uri="{FF2B5EF4-FFF2-40B4-BE49-F238E27FC236}">
                  <a16:creationId xmlns:a16="http://schemas.microsoft.com/office/drawing/2014/main" id="{6DB735B2-04FC-D6C0-DA10-8F4FCD1A26AE}"/>
                </a:ext>
              </a:extLst>
            </p:cNvPr>
            <p:cNvSpPr/>
            <p:nvPr/>
          </p:nvSpPr>
          <p:spPr>
            <a:xfrm>
              <a:off x="2365809" y="1688160"/>
              <a:ext cx="148068" cy="86400"/>
            </a:xfrm>
            <a:custGeom>
              <a:avLst/>
              <a:gdLst/>
              <a:ahLst/>
              <a:cxnLst/>
              <a:rect l="l" t="t" r="r" b="b"/>
              <a:pathLst>
                <a:path w="4173" h="2435" extrusionOk="0">
                  <a:moveTo>
                    <a:pt x="3881" y="0"/>
                  </a:moveTo>
                  <a:cubicBezTo>
                    <a:pt x="3832" y="0"/>
                    <a:pt x="3782" y="21"/>
                    <a:pt x="3739" y="69"/>
                  </a:cubicBezTo>
                  <a:cubicBezTo>
                    <a:pt x="2887" y="1172"/>
                    <a:pt x="1508" y="1623"/>
                    <a:pt x="230" y="2024"/>
                  </a:cubicBezTo>
                  <a:cubicBezTo>
                    <a:pt x="1" y="2093"/>
                    <a:pt x="65" y="2435"/>
                    <a:pt x="270" y="2435"/>
                  </a:cubicBezTo>
                  <a:cubicBezTo>
                    <a:pt x="289" y="2435"/>
                    <a:pt x="309" y="2432"/>
                    <a:pt x="330" y="2425"/>
                  </a:cubicBezTo>
                  <a:cubicBezTo>
                    <a:pt x="1684" y="1999"/>
                    <a:pt x="3137" y="1523"/>
                    <a:pt x="4040" y="370"/>
                  </a:cubicBezTo>
                  <a:cubicBezTo>
                    <a:pt x="4172" y="199"/>
                    <a:pt x="4032" y="0"/>
                    <a:pt x="3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7;p51">
              <a:extLst>
                <a:ext uri="{FF2B5EF4-FFF2-40B4-BE49-F238E27FC236}">
                  <a16:creationId xmlns:a16="http://schemas.microsoft.com/office/drawing/2014/main" id="{79CE6365-120D-0491-C529-397CDFA8F0C2}"/>
                </a:ext>
              </a:extLst>
            </p:cNvPr>
            <p:cNvSpPr/>
            <p:nvPr/>
          </p:nvSpPr>
          <p:spPr>
            <a:xfrm>
              <a:off x="1546660" y="1735848"/>
              <a:ext cx="214456" cy="84661"/>
            </a:xfrm>
            <a:custGeom>
              <a:avLst/>
              <a:gdLst/>
              <a:ahLst/>
              <a:cxnLst/>
              <a:rect l="l" t="t" r="r" b="b"/>
              <a:pathLst>
                <a:path w="6044" h="2386" extrusionOk="0">
                  <a:moveTo>
                    <a:pt x="311" y="1"/>
                  </a:moveTo>
                  <a:cubicBezTo>
                    <a:pt x="153" y="1"/>
                    <a:pt x="0" y="216"/>
                    <a:pt x="158" y="354"/>
                  </a:cubicBezTo>
                  <a:cubicBezTo>
                    <a:pt x="960" y="1106"/>
                    <a:pt x="1963" y="1532"/>
                    <a:pt x="2990" y="1883"/>
                  </a:cubicBezTo>
                  <a:cubicBezTo>
                    <a:pt x="3567" y="2059"/>
                    <a:pt x="4118" y="2284"/>
                    <a:pt x="4694" y="2360"/>
                  </a:cubicBezTo>
                  <a:cubicBezTo>
                    <a:pt x="4805" y="2373"/>
                    <a:pt x="4941" y="2385"/>
                    <a:pt x="5083" y="2385"/>
                  </a:cubicBezTo>
                  <a:cubicBezTo>
                    <a:pt x="5455" y="2385"/>
                    <a:pt x="5871" y="2303"/>
                    <a:pt x="5998" y="1959"/>
                  </a:cubicBezTo>
                  <a:cubicBezTo>
                    <a:pt x="6043" y="1792"/>
                    <a:pt x="5915" y="1690"/>
                    <a:pt x="5790" y="1690"/>
                  </a:cubicBezTo>
                  <a:cubicBezTo>
                    <a:pt x="5708" y="1690"/>
                    <a:pt x="5627" y="1734"/>
                    <a:pt x="5597" y="1833"/>
                  </a:cubicBezTo>
                  <a:cubicBezTo>
                    <a:pt x="5549" y="1945"/>
                    <a:pt x="5328" y="1965"/>
                    <a:pt x="5136" y="1965"/>
                  </a:cubicBezTo>
                  <a:cubicBezTo>
                    <a:pt x="5026" y="1965"/>
                    <a:pt x="4925" y="1959"/>
                    <a:pt x="4870" y="1959"/>
                  </a:cubicBezTo>
                  <a:cubicBezTo>
                    <a:pt x="4594" y="1933"/>
                    <a:pt x="4344" y="1858"/>
                    <a:pt x="4068" y="1783"/>
                  </a:cubicBezTo>
                  <a:cubicBezTo>
                    <a:pt x="3642" y="1658"/>
                    <a:pt x="3216" y="1507"/>
                    <a:pt x="2815" y="1357"/>
                  </a:cubicBezTo>
                  <a:cubicBezTo>
                    <a:pt x="1963" y="1056"/>
                    <a:pt x="1110" y="680"/>
                    <a:pt x="434" y="54"/>
                  </a:cubicBezTo>
                  <a:cubicBezTo>
                    <a:pt x="396" y="16"/>
                    <a:pt x="353"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8;p51">
              <a:extLst>
                <a:ext uri="{FF2B5EF4-FFF2-40B4-BE49-F238E27FC236}">
                  <a16:creationId xmlns:a16="http://schemas.microsoft.com/office/drawing/2014/main" id="{7FBA8DD9-73C6-AB8A-AFC1-7421B53DD4BF}"/>
                </a:ext>
              </a:extLst>
            </p:cNvPr>
            <p:cNvSpPr/>
            <p:nvPr/>
          </p:nvSpPr>
          <p:spPr>
            <a:xfrm>
              <a:off x="1651475" y="1679573"/>
              <a:ext cx="206650" cy="129653"/>
            </a:xfrm>
            <a:custGeom>
              <a:avLst/>
              <a:gdLst/>
              <a:ahLst/>
              <a:cxnLst/>
              <a:rect l="l" t="t" r="r" b="b"/>
              <a:pathLst>
                <a:path w="5824" h="3654" extrusionOk="0">
                  <a:moveTo>
                    <a:pt x="287" y="1"/>
                  </a:moveTo>
                  <a:cubicBezTo>
                    <a:pt x="151" y="1"/>
                    <a:pt x="0" y="156"/>
                    <a:pt x="86" y="311"/>
                  </a:cubicBezTo>
                  <a:cubicBezTo>
                    <a:pt x="537" y="1364"/>
                    <a:pt x="1339" y="2216"/>
                    <a:pt x="2317" y="2818"/>
                  </a:cubicBezTo>
                  <a:cubicBezTo>
                    <a:pt x="2793" y="3118"/>
                    <a:pt x="3319" y="3344"/>
                    <a:pt x="3846" y="3469"/>
                  </a:cubicBezTo>
                  <a:cubicBezTo>
                    <a:pt x="4188" y="3551"/>
                    <a:pt x="4604" y="3653"/>
                    <a:pt x="4998" y="3653"/>
                  </a:cubicBezTo>
                  <a:cubicBezTo>
                    <a:pt x="5210" y="3653"/>
                    <a:pt x="5416" y="3624"/>
                    <a:pt x="5600" y="3545"/>
                  </a:cubicBezTo>
                  <a:cubicBezTo>
                    <a:pt x="5823" y="3455"/>
                    <a:pt x="5748" y="3128"/>
                    <a:pt x="5552" y="3128"/>
                  </a:cubicBezTo>
                  <a:cubicBezTo>
                    <a:pt x="5528" y="3128"/>
                    <a:pt x="5502" y="3133"/>
                    <a:pt x="5475" y="3144"/>
                  </a:cubicBezTo>
                  <a:cubicBezTo>
                    <a:pt x="5319" y="3209"/>
                    <a:pt x="5144" y="3234"/>
                    <a:pt x="4962" y="3234"/>
                  </a:cubicBezTo>
                  <a:cubicBezTo>
                    <a:pt x="4588" y="3234"/>
                    <a:pt x="4183" y="3128"/>
                    <a:pt x="3846" y="3043"/>
                  </a:cubicBezTo>
                  <a:cubicBezTo>
                    <a:pt x="3370" y="2893"/>
                    <a:pt x="2893" y="2692"/>
                    <a:pt x="2467" y="2417"/>
                  </a:cubicBezTo>
                  <a:cubicBezTo>
                    <a:pt x="1565" y="1865"/>
                    <a:pt x="863" y="1063"/>
                    <a:pt x="437" y="111"/>
                  </a:cubicBezTo>
                  <a:cubicBezTo>
                    <a:pt x="406" y="33"/>
                    <a:pt x="348"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9;p51">
              <a:extLst>
                <a:ext uri="{FF2B5EF4-FFF2-40B4-BE49-F238E27FC236}">
                  <a16:creationId xmlns:a16="http://schemas.microsoft.com/office/drawing/2014/main" id="{9FA00DAF-F4BC-1B5B-1255-2087D0D4E64C}"/>
                </a:ext>
              </a:extLst>
            </p:cNvPr>
            <p:cNvSpPr/>
            <p:nvPr/>
          </p:nvSpPr>
          <p:spPr>
            <a:xfrm>
              <a:off x="1508232" y="1904745"/>
              <a:ext cx="372921" cy="742542"/>
            </a:xfrm>
            <a:custGeom>
              <a:avLst/>
              <a:gdLst/>
              <a:ahLst/>
              <a:cxnLst/>
              <a:rect l="l" t="t" r="r" b="b"/>
              <a:pathLst>
                <a:path w="10510" h="20927" extrusionOk="0">
                  <a:moveTo>
                    <a:pt x="282" y="1"/>
                  </a:moveTo>
                  <a:cubicBezTo>
                    <a:pt x="141" y="1"/>
                    <a:pt x="0" y="212"/>
                    <a:pt x="113" y="381"/>
                  </a:cubicBezTo>
                  <a:cubicBezTo>
                    <a:pt x="715" y="1108"/>
                    <a:pt x="990" y="2011"/>
                    <a:pt x="1316" y="2888"/>
                  </a:cubicBezTo>
                  <a:cubicBezTo>
                    <a:pt x="1592" y="3665"/>
                    <a:pt x="1918" y="4366"/>
                    <a:pt x="2344" y="5068"/>
                  </a:cubicBezTo>
                  <a:cubicBezTo>
                    <a:pt x="3321" y="6722"/>
                    <a:pt x="4299" y="8351"/>
                    <a:pt x="5176" y="10056"/>
                  </a:cubicBezTo>
                  <a:cubicBezTo>
                    <a:pt x="6053" y="11810"/>
                    <a:pt x="6880" y="13590"/>
                    <a:pt x="7707" y="15369"/>
                  </a:cubicBezTo>
                  <a:cubicBezTo>
                    <a:pt x="8108" y="16246"/>
                    <a:pt x="8509" y="17098"/>
                    <a:pt x="8910" y="17950"/>
                  </a:cubicBezTo>
                  <a:cubicBezTo>
                    <a:pt x="9336" y="18878"/>
                    <a:pt x="9813" y="19780"/>
                    <a:pt x="10063" y="20783"/>
                  </a:cubicBezTo>
                  <a:cubicBezTo>
                    <a:pt x="10093" y="20882"/>
                    <a:pt x="10174" y="20926"/>
                    <a:pt x="10256" y="20926"/>
                  </a:cubicBezTo>
                  <a:cubicBezTo>
                    <a:pt x="10382" y="20926"/>
                    <a:pt x="10510" y="20824"/>
                    <a:pt x="10464" y="20657"/>
                  </a:cubicBezTo>
                  <a:cubicBezTo>
                    <a:pt x="9988" y="18828"/>
                    <a:pt x="8960" y="17073"/>
                    <a:pt x="8158" y="15344"/>
                  </a:cubicBezTo>
                  <a:cubicBezTo>
                    <a:pt x="7306" y="13514"/>
                    <a:pt x="6454" y="11660"/>
                    <a:pt x="5527" y="9855"/>
                  </a:cubicBezTo>
                  <a:cubicBezTo>
                    <a:pt x="4625" y="8076"/>
                    <a:pt x="3622" y="6397"/>
                    <a:pt x="2620" y="4692"/>
                  </a:cubicBezTo>
                  <a:cubicBezTo>
                    <a:pt x="1742" y="3214"/>
                    <a:pt x="1467" y="1434"/>
                    <a:pt x="414" y="81"/>
                  </a:cubicBezTo>
                  <a:cubicBezTo>
                    <a:pt x="376" y="24"/>
                    <a:pt x="32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50;p51">
              <a:extLst>
                <a:ext uri="{FF2B5EF4-FFF2-40B4-BE49-F238E27FC236}">
                  <a16:creationId xmlns:a16="http://schemas.microsoft.com/office/drawing/2014/main" id="{1BB1350F-D5D6-1A14-2034-F6A2C9FEB833}"/>
                </a:ext>
              </a:extLst>
            </p:cNvPr>
            <p:cNvSpPr/>
            <p:nvPr/>
          </p:nvSpPr>
          <p:spPr>
            <a:xfrm>
              <a:off x="1531473" y="2296649"/>
              <a:ext cx="196005" cy="26434"/>
            </a:xfrm>
            <a:custGeom>
              <a:avLst/>
              <a:gdLst/>
              <a:ahLst/>
              <a:cxnLst/>
              <a:rect l="l" t="t" r="r" b="b"/>
              <a:pathLst>
                <a:path w="5524" h="745" extrusionOk="0">
                  <a:moveTo>
                    <a:pt x="4000" y="1"/>
                  </a:moveTo>
                  <a:cubicBezTo>
                    <a:pt x="2746" y="1"/>
                    <a:pt x="1482" y="113"/>
                    <a:pt x="260" y="339"/>
                  </a:cubicBezTo>
                  <a:cubicBezTo>
                    <a:pt x="1" y="386"/>
                    <a:pt x="74" y="744"/>
                    <a:pt x="314" y="744"/>
                  </a:cubicBezTo>
                  <a:cubicBezTo>
                    <a:pt x="329" y="744"/>
                    <a:pt x="344" y="743"/>
                    <a:pt x="361" y="740"/>
                  </a:cubicBezTo>
                  <a:cubicBezTo>
                    <a:pt x="1524" y="522"/>
                    <a:pt x="2713" y="422"/>
                    <a:pt x="3900" y="422"/>
                  </a:cubicBezTo>
                  <a:cubicBezTo>
                    <a:pt x="4350" y="422"/>
                    <a:pt x="4800" y="437"/>
                    <a:pt x="5248" y="464"/>
                  </a:cubicBezTo>
                  <a:cubicBezTo>
                    <a:pt x="5256" y="465"/>
                    <a:pt x="5263" y="465"/>
                    <a:pt x="5271" y="465"/>
                  </a:cubicBezTo>
                  <a:cubicBezTo>
                    <a:pt x="5523" y="465"/>
                    <a:pt x="5516" y="63"/>
                    <a:pt x="5248" y="38"/>
                  </a:cubicBezTo>
                  <a:cubicBezTo>
                    <a:pt x="4834" y="13"/>
                    <a:pt x="4418" y="1"/>
                    <a:pt x="4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51;p51">
              <a:extLst>
                <a:ext uri="{FF2B5EF4-FFF2-40B4-BE49-F238E27FC236}">
                  <a16:creationId xmlns:a16="http://schemas.microsoft.com/office/drawing/2014/main" id="{C1205844-BD51-9149-2C82-8F19FEB887EF}"/>
                </a:ext>
              </a:extLst>
            </p:cNvPr>
            <p:cNvSpPr/>
            <p:nvPr/>
          </p:nvSpPr>
          <p:spPr>
            <a:xfrm>
              <a:off x="1637637" y="2302007"/>
              <a:ext cx="190647" cy="389669"/>
            </a:xfrm>
            <a:custGeom>
              <a:avLst/>
              <a:gdLst/>
              <a:ahLst/>
              <a:cxnLst/>
              <a:rect l="l" t="t" r="r" b="b"/>
              <a:pathLst>
                <a:path w="5373" h="10982" extrusionOk="0">
                  <a:moveTo>
                    <a:pt x="523" y="0"/>
                  </a:moveTo>
                  <a:cubicBezTo>
                    <a:pt x="420" y="0"/>
                    <a:pt x="313" y="63"/>
                    <a:pt x="301" y="188"/>
                  </a:cubicBezTo>
                  <a:cubicBezTo>
                    <a:pt x="251" y="1416"/>
                    <a:pt x="176" y="2619"/>
                    <a:pt x="100" y="3847"/>
                  </a:cubicBezTo>
                  <a:cubicBezTo>
                    <a:pt x="75" y="4449"/>
                    <a:pt x="25" y="5075"/>
                    <a:pt x="0" y="5677"/>
                  </a:cubicBezTo>
                  <a:cubicBezTo>
                    <a:pt x="0" y="6053"/>
                    <a:pt x="50" y="6379"/>
                    <a:pt x="301" y="6654"/>
                  </a:cubicBezTo>
                  <a:cubicBezTo>
                    <a:pt x="577" y="6955"/>
                    <a:pt x="978" y="7181"/>
                    <a:pt x="1303" y="7406"/>
                  </a:cubicBezTo>
                  <a:cubicBezTo>
                    <a:pt x="1780" y="7757"/>
                    <a:pt x="2231" y="8133"/>
                    <a:pt x="2657" y="8509"/>
                  </a:cubicBezTo>
                  <a:cubicBezTo>
                    <a:pt x="3484" y="9261"/>
                    <a:pt x="4261" y="10063"/>
                    <a:pt x="4963" y="10915"/>
                  </a:cubicBezTo>
                  <a:cubicBezTo>
                    <a:pt x="4998" y="10962"/>
                    <a:pt x="5041" y="10981"/>
                    <a:pt x="5084" y="10981"/>
                  </a:cubicBezTo>
                  <a:cubicBezTo>
                    <a:pt x="5227" y="10981"/>
                    <a:pt x="5373" y="10768"/>
                    <a:pt x="5238" y="10614"/>
                  </a:cubicBezTo>
                  <a:cubicBezTo>
                    <a:pt x="4010" y="9110"/>
                    <a:pt x="2582" y="7832"/>
                    <a:pt x="1003" y="6679"/>
                  </a:cubicBezTo>
                  <a:cubicBezTo>
                    <a:pt x="802" y="6529"/>
                    <a:pt x="526" y="6353"/>
                    <a:pt x="451" y="6103"/>
                  </a:cubicBezTo>
                  <a:cubicBezTo>
                    <a:pt x="376" y="5852"/>
                    <a:pt x="426" y="5526"/>
                    <a:pt x="451" y="5276"/>
                  </a:cubicBezTo>
                  <a:cubicBezTo>
                    <a:pt x="476" y="4724"/>
                    <a:pt x="501" y="4198"/>
                    <a:pt x="526" y="3647"/>
                  </a:cubicBezTo>
                  <a:cubicBezTo>
                    <a:pt x="602" y="2494"/>
                    <a:pt x="652" y="1341"/>
                    <a:pt x="727" y="188"/>
                  </a:cubicBezTo>
                  <a:cubicBezTo>
                    <a:pt x="727" y="63"/>
                    <a:pt x="627"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52;p51">
              <a:extLst>
                <a:ext uri="{FF2B5EF4-FFF2-40B4-BE49-F238E27FC236}">
                  <a16:creationId xmlns:a16="http://schemas.microsoft.com/office/drawing/2014/main" id="{BF8FAFA7-A7EA-2F02-A11A-E2269FAB089F}"/>
                </a:ext>
              </a:extLst>
            </p:cNvPr>
            <p:cNvSpPr/>
            <p:nvPr/>
          </p:nvSpPr>
          <p:spPr>
            <a:xfrm>
              <a:off x="1834174" y="2674148"/>
              <a:ext cx="19586" cy="14264"/>
            </a:xfrm>
            <a:custGeom>
              <a:avLst/>
              <a:gdLst/>
              <a:ahLst/>
              <a:cxnLst/>
              <a:rect l="l" t="t" r="r" b="b"/>
              <a:pathLst>
                <a:path w="552" h="402" extrusionOk="0">
                  <a:moveTo>
                    <a:pt x="276" y="1"/>
                  </a:moveTo>
                  <a:cubicBezTo>
                    <a:pt x="0" y="1"/>
                    <a:pt x="0" y="402"/>
                    <a:pt x="276" y="402"/>
                  </a:cubicBezTo>
                  <a:cubicBezTo>
                    <a:pt x="551" y="402"/>
                    <a:pt x="551" y="1"/>
                    <a:pt x="276" y="1"/>
                  </a:cubicBezTo>
                  <a:close/>
                </a:path>
              </a:pathLst>
            </a:custGeom>
            <a:solidFill>
              <a:srgbClr val="C4B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53;p51">
              <a:extLst>
                <a:ext uri="{FF2B5EF4-FFF2-40B4-BE49-F238E27FC236}">
                  <a16:creationId xmlns:a16="http://schemas.microsoft.com/office/drawing/2014/main" id="{A59AB78C-EDBC-1ABA-A877-888875AE1D04}"/>
                </a:ext>
              </a:extLst>
            </p:cNvPr>
            <p:cNvSpPr/>
            <p:nvPr/>
          </p:nvSpPr>
          <p:spPr>
            <a:xfrm>
              <a:off x="1840561" y="2672551"/>
              <a:ext cx="192173" cy="532628"/>
            </a:xfrm>
            <a:custGeom>
              <a:avLst/>
              <a:gdLst/>
              <a:ahLst/>
              <a:cxnLst/>
              <a:rect l="l" t="t" r="r" b="b"/>
              <a:pathLst>
                <a:path w="5416" h="15011" extrusionOk="0">
                  <a:moveTo>
                    <a:pt x="249" y="1"/>
                  </a:moveTo>
                  <a:cubicBezTo>
                    <a:pt x="125" y="1"/>
                    <a:pt x="1" y="97"/>
                    <a:pt x="46" y="246"/>
                  </a:cubicBezTo>
                  <a:cubicBezTo>
                    <a:pt x="1346" y="5040"/>
                    <a:pt x="2346" y="9973"/>
                    <a:pt x="4692" y="14376"/>
                  </a:cubicBezTo>
                  <a:lnTo>
                    <a:pt x="4692" y="14376"/>
                  </a:lnTo>
                  <a:cubicBezTo>
                    <a:pt x="4572" y="14453"/>
                    <a:pt x="4530" y="14656"/>
                    <a:pt x="4682" y="14758"/>
                  </a:cubicBezTo>
                  <a:cubicBezTo>
                    <a:pt x="4808" y="14833"/>
                    <a:pt x="4933" y="14908"/>
                    <a:pt x="5058" y="14983"/>
                  </a:cubicBezTo>
                  <a:cubicBezTo>
                    <a:pt x="5091" y="15002"/>
                    <a:pt x="5124" y="15010"/>
                    <a:pt x="5156" y="15010"/>
                  </a:cubicBezTo>
                  <a:cubicBezTo>
                    <a:pt x="5298" y="15010"/>
                    <a:pt x="5416" y="14851"/>
                    <a:pt x="5334" y="14708"/>
                  </a:cubicBezTo>
                  <a:cubicBezTo>
                    <a:pt x="2802" y="10196"/>
                    <a:pt x="1800" y="5083"/>
                    <a:pt x="447" y="146"/>
                  </a:cubicBezTo>
                  <a:cubicBezTo>
                    <a:pt x="416" y="45"/>
                    <a:pt x="333"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54;p51">
              <a:extLst>
                <a:ext uri="{FF2B5EF4-FFF2-40B4-BE49-F238E27FC236}">
                  <a16:creationId xmlns:a16="http://schemas.microsoft.com/office/drawing/2014/main" id="{A970F160-A0AE-A0DE-9A1A-DCA384EE955B}"/>
                </a:ext>
              </a:extLst>
            </p:cNvPr>
            <p:cNvSpPr/>
            <p:nvPr/>
          </p:nvSpPr>
          <p:spPr>
            <a:xfrm>
              <a:off x="2025354" y="3018328"/>
              <a:ext cx="81858" cy="81823"/>
            </a:xfrm>
            <a:custGeom>
              <a:avLst/>
              <a:gdLst/>
              <a:ahLst/>
              <a:cxnLst/>
              <a:rect l="l" t="t" r="r" b="b"/>
              <a:pathLst>
                <a:path w="2307" h="2306" extrusionOk="0">
                  <a:moveTo>
                    <a:pt x="1153" y="0"/>
                  </a:moveTo>
                  <a:cubicBezTo>
                    <a:pt x="527" y="0"/>
                    <a:pt x="1" y="526"/>
                    <a:pt x="1" y="1153"/>
                  </a:cubicBezTo>
                  <a:cubicBezTo>
                    <a:pt x="1" y="1780"/>
                    <a:pt x="527" y="2306"/>
                    <a:pt x="1153" y="2306"/>
                  </a:cubicBezTo>
                  <a:cubicBezTo>
                    <a:pt x="1780" y="2306"/>
                    <a:pt x="2306" y="1780"/>
                    <a:pt x="2306" y="1153"/>
                  </a:cubicBezTo>
                  <a:cubicBezTo>
                    <a:pt x="2306" y="526"/>
                    <a:pt x="1780"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155;p51">
              <a:extLst>
                <a:ext uri="{FF2B5EF4-FFF2-40B4-BE49-F238E27FC236}">
                  <a16:creationId xmlns:a16="http://schemas.microsoft.com/office/drawing/2014/main" id="{582D97A4-8705-D7ED-A2D3-3BC0AE3065C0}"/>
                </a:ext>
              </a:extLst>
            </p:cNvPr>
            <p:cNvSpPr/>
            <p:nvPr/>
          </p:nvSpPr>
          <p:spPr>
            <a:xfrm>
              <a:off x="1283451" y="1461427"/>
              <a:ext cx="187915" cy="188519"/>
            </a:xfrm>
            <a:custGeom>
              <a:avLst/>
              <a:gdLst/>
              <a:ahLst/>
              <a:cxnLst/>
              <a:rect l="l" t="t" r="r" b="b"/>
              <a:pathLst>
                <a:path w="5296" h="5313" extrusionOk="0">
                  <a:moveTo>
                    <a:pt x="4819" y="0"/>
                  </a:moveTo>
                  <a:cubicBezTo>
                    <a:pt x="4785" y="0"/>
                    <a:pt x="4751" y="6"/>
                    <a:pt x="4719" y="18"/>
                  </a:cubicBezTo>
                  <a:cubicBezTo>
                    <a:pt x="2564" y="870"/>
                    <a:pt x="884" y="2625"/>
                    <a:pt x="107" y="4805"/>
                  </a:cubicBezTo>
                  <a:cubicBezTo>
                    <a:pt x="1" y="5110"/>
                    <a:pt x="255" y="5312"/>
                    <a:pt x="510" y="5312"/>
                  </a:cubicBezTo>
                  <a:cubicBezTo>
                    <a:pt x="675" y="5312"/>
                    <a:pt x="841" y="5228"/>
                    <a:pt x="909" y="5031"/>
                  </a:cubicBezTo>
                  <a:cubicBezTo>
                    <a:pt x="1586" y="3151"/>
                    <a:pt x="3090" y="1572"/>
                    <a:pt x="4945" y="820"/>
                  </a:cubicBezTo>
                  <a:cubicBezTo>
                    <a:pt x="5145" y="745"/>
                    <a:pt x="5295" y="545"/>
                    <a:pt x="5220" y="319"/>
                  </a:cubicBezTo>
                  <a:cubicBezTo>
                    <a:pt x="5178" y="151"/>
                    <a:pt x="4995" y="0"/>
                    <a:pt x="4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156;p51">
              <a:extLst>
                <a:ext uri="{FF2B5EF4-FFF2-40B4-BE49-F238E27FC236}">
                  <a16:creationId xmlns:a16="http://schemas.microsoft.com/office/drawing/2014/main" id="{639391C0-707A-0BF3-87D5-255D31E970DA}"/>
                </a:ext>
              </a:extLst>
            </p:cNvPr>
            <p:cNvSpPr/>
            <p:nvPr/>
          </p:nvSpPr>
          <p:spPr>
            <a:xfrm>
              <a:off x="1509581" y="1421296"/>
              <a:ext cx="68481" cy="44708"/>
            </a:xfrm>
            <a:custGeom>
              <a:avLst/>
              <a:gdLst/>
              <a:ahLst/>
              <a:cxnLst/>
              <a:rect l="l" t="t" r="r" b="b"/>
              <a:pathLst>
                <a:path w="1930" h="1260" extrusionOk="0">
                  <a:moveTo>
                    <a:pt x="1472" y="1"/>
                  </a:moveTo>
                  <a:cubicBezTo>
                    <a:pt x="1439" y="1"/>
                    <a:pt x="1408" y="7"/>
                    <a:pt x="1379" y="21"/>
                  </a:cubicBezTo>
                  <a:cubicBezTo>
                    <a:pt x="1028" y="147"/>
                    <a:pt x="677" y="297"/>
                    <a:pt x="326" y="448"/>
                  </a:cubicBezTo>
                  <a:cubicBezTo>
                    <a:pt x="226" y="473"/>
                    <a:pt x="150" y="523"/>
                    <a:pt x="75" y="623"/>
                  </a:cubicBezTo>
                  <a:cubicBezTo>
                    <a:pt x="25" y="723"/>
                    <a:pt x="0" y="849"/>
                    <a:pt x="50" y="949"/>
                  </a:cubicBezTo>
                  <a:cubicBezTo>
                    <a:pt x="75" y="1049"/>
                    <a:pt x="125" y="1149"/>
                    <a:pt x="226" y="1199"/>
                  </a:cubicBezTo>
                  <a:cubicBezTo>
                    <a:pt x="299" y="1236"/>
                    <a:pt x="386" y="1259"/>
                    <a:pt x="466" y="1259"/>
                  </a:cubicBezTo>
                  <a:cubicBezTo>
                    <a:pt x="496" y="1259"/>
                    <a:pt x="525" y="1256"/>
                    <a:pt x="551" y="1250"/>
                  </a:cubicBezTo>
                  <a:cubicBezTo>
                    <a:pt x="902" y="1099"/>
                    <a:pt x="1253" y="974"/>
                    <a:pt x="1604" y="823"/>
                  </a:cubicBezTo>
                  <a:cubicBezTo>
                    <a:pt x="1704" y="773"/>
                    <a:pt x="1780" y="723"/>
                    <a:pt x="1855" y="623"/>
                  </a:cubicBezTo>
                  <a:cubicBezTo>
                    <a:pt x="1905" y="548"/>
                    <a:pt x="1930" y="422"/>
                    <a:pt x="1880" y="322"/>
                  </a:cubicBezTo>
                  <a:cubicBezTo>
                    <a:pt x="1855" y="222"/>
                    <a:pt x="1805" y="122"/>
                    <a:pt x="1704" y="72"/>
                  </a:cubicBezTo>
                  <a:cubicBezTo>
                    <a:pt x="1633" y="36"/>
                    <a:pt x="1550" y="1"/>
                    <a:pt x="1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157;p51">
              <a:extLst>
                <a:ext uri="{FF2B5EF4-FFF2-40B4-BE49-F238E27FC236}">
                  <a16:creationId xmlns:a16="http://schemas.microsoft.com/office/drawing/2014/main" id="{B2EE96BE-4A06-B1A0-A2F0-11E8F6398A28}"/>
                </a:ext>
              </a:extLst>
            </p:cNvPr>
            <p:cNvSpPr/>
            <p:nvPr/>
          </p:nvSpPr>
          <p:spPr>
            <a:xfrm>
              <a:off x="2079607" y="2348773"/>
              <a:ext cx="119186" cy="128801"/>
            </a:xfrm>
            <a:custGeom>
              <a:avLst/>
              <a:gdLst/>
              <a:ahLst/>
              <a:cxnLst/>
              <a:rect l="l" t="t" r="r" b="b"/>
              <a:pathLst>
                <a:path w="3359" h="3630" extrusionOk="0">
                  <a:moveTo>
                    <a:pt x="2870" y="1"/>
                  </a:moveTo>
                  <a:cubicBezTo>
                    <a:pt x="2761" y="1"/>
                    <a:pt x="2654" y="39"/>
                    <a:pt x="2582" y="123"/>
                  </a:cubicBezTo>
                  <a:cubicBezTo>
                    <a:pt x="1780" y="1051"/>
                    <a:pt x="978" y="1978"/>
                    <a:pt x="151" y="2905"/>
                  </a:cubicBezTo>
                  <a:cubicBezTo>
                    <a:pt x="25" y="3081"/>
                    <a:pt x="0" y="3331"/>
                    <a:pt x="151" y="3507"/>
                  </a:cubicBezTo>
                  <a:cubicBezTo>
                    <a:pt x="229" y="3585"/>
                    <a:pt x="347" y="3629"/>
                    <a:pt x="464" y="3629"/>
                  </a:cubicBezTo>
                  <a:cubicBezTo>
                    <a:pt x="573" y="3629"/>
                    <a:pt x="680" y="3591"/>
                    <a:pt x="752" y="3507"/>
                  </a:cubicBezTo>
                  <a:cubicBezTo>
                    <a:pt x="1554" y="2579"/>
                    <a:pt x="2381" y="1627"/>
                    <a:pt x="3183" y="700"/>
                  </a:cubicBezTo>
                  <a:cubicBezTo>
                    <a:pt x="3334" y="524"/>
                    <a:pt x="3359" y="274"/>
                    <a:pt x="3183" y="123"/>
                  </a:cubicBezTo>
                  <a:cubicBezTo>
                    <a:pt x="3105" y="45"/>
                    <a:pt x="2987" y="1"/>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158;p51">
              <a:extLst>
                <a:ext uri="{FF2B5EF4-FFF2-40B4-BE49-F238E27FC236}">
                  <a16:creationId xmlns:a16="http://schemas.microsoft.com/office/drawing/2014/main" id="{BA9587B5-1DBA-8439-8752-207620366084}"/>
                </a:ext>
              </a:extLst>
            </p:cNvPr>
            <p:cNvSpPr/>
            <p:nvPr/>
          </p:nvSpPr>
          <p:spPr>
            <a:xfrm>
              <a:off x="2218344" y="2258861"/>
              <a:ext cx="51592" cy="51804"/>
            </a:xfrm>
            <a:custGeom>
              <a:avLst/>
              <a:gdLst/>
              <a:ahLst/>
              <a:cxnLst/>
              <a:rect l="l" t="t" r="r" b="b"/>
              <a:pathLst>
                <a:path w="1454" h="1460" extrusionOk="0">
                  <a:moveTo>
                    <a:pt x="1028" y="1"/>
                  </a:moveTo>
                  <a:cubicBezTo>
                    <a:pt x="927" y="1"/>
                    <a:pt x="827" y="51"/>
                    <a:pt x="752" y="126"/>
                  </a:cubicBezTo>
                  <a:lnTo>
                    <a:pt x="125" y="752"/>
                  </a:lnTo>
                  <a:cubicBezTo>
                    <a:pt x="50" y="828"/>
                    <a:pt x="0" y="928"/>
                    <a:pt x="0" y="1053"/>
                  </a:cubicBezTo>
                  <a:cubicBezTo>
                    <a:pt x="0" y="1153"/>
                    <a:pt x="50" y="1279"/>
                    <a:pt x="125" y="1329"/>
                  </a:cubicBezTo>
                  <a:cubicBezTo>
                    <a:pt x="191" y="1394"/>
                    <a:pt x="274" y="1459"/>
                    <a:pt x="361" y="1459"/>
                  </a:cubicBezTo>
                  <a:cubicBezTo>
                    <a:pt x="374" y="1459"/>
                    <a:pt x="388" y="1458"/>
                    <a:pt x="401" y="1454"/>
                  </a:cubicBezTo>
                  <a:cubicBezTo>
                    <a:pt x="526" y="1454"/>
                    <a:pt x="627" y="1429"/>
                    <a:pt x="702" y="1329"/>
                  </a:cubicBezTo>
                  <a:lnTo>
                    <a:pt x="1328" y="702"/>
                  </a:lnTo>
                  <a:cubicBezTo>
                    <a:pt x="1404" y="627"/>
                    <a:pt x="1454" y="527"/>
                    <a:pt x="1454" y="427"/>
                  </a:cubicBezTo>
                  <a:cubicBezTo>
                    <a:pt x="1454" y="326"/>
                    <a:pt x="1404" y="201"/>
                    <a:pt x="1328" y="126"/>
                  </a:cubicBezTo>
                  <a:cubicBezTo>
                    <a:pt x="1253" y="51"/>
                    <a:pt x="1153" y="1"/>
                    <a:pt x="1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159;p51">
              <a:extLst>
                <a:ext uri="{FF2B5EF4-FFF2-40B4-BE49-F238E27FC236}">
                  <a16:creationId xmlns:a16="http://schemas.microsoft.com/office/drawing/2014/main" id="{AFCBAA1B-542F-593C-82F3-5B25088B367C}"/>
                </a:ext>
              </a:extLst>
            </p:cNvPr>
            <p:cNvSpPr/>
            <p:nvPr/>
          </p:nvSpPr>
          <p:spPr>
            <a:xfrm>
              <a:off x="3191203"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160;p51">
              <a:extLst>
                <a:ext uri="{FF2B5EF4-FFF2-40B4-BE49-F238E27FC236}">
                  <a16:creationId xmlns:a16="http://schemas.microsoft.com/office/drawing/2014/main" id="{2F5E2E1F-E4CB-8FFB-3DEF-E8DB1D415B40}"/>
                </a:ext>
              </a:extLst>
            </p:cNvPr>
            <p:cNvSpPr/>
            <p:nvPr/>
          </p:nvSpPr>
          <p:spPr>
            <a:xfrm>
              <a:off x="3191203" y="2906274"/>
              <a:ext cx="99635" cy="14264"/>
            </a:xfrm>
            <a:custGeom>
              <a:avLst/>
              <a:gdLst/>
              <a:ahLst/>
              <a:cxnLst/>
              <a:rect l="l" t="t" r="r" b="b"/>
              <a:pathLst>
                <a:path w="2808" h="402" extrusionOk="0">
                  <a:moveTo>
                    <a:pt x="1404" y="0"/>
                  </a:moveTo>
                  <a:cubicBezTo>
                    <a:pt x="627" y="0"/>
                    <a:pt x="1" y="100"/>
                    <a:pt x="1" y="201"/>
                  </a:cubicBezTo>
                  <a:cubicBezTo>
                    <a:pt x="1" y="326"/>
                    <a:pt x="627" y="401"/>
                    <a:pt x="1404" y="401"/>
                  </a:cubicBezTo>
                  <a:cubicBezTo>
                    <a:pt x="2181" y="401"/>
                    <a:pt x="2808" y="326"/>
                    <a:pt x="2808" y="201"/>
                  </a:cubicBezTo>
                  <a:cubicBezTo>
                    <a:pt x="2808"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161;p51">
              <a:extLst>
                <a:ext uri="{FF2B5EF4-FFF2-40B4-BE49-F238E27FC236}">
                  <a16:creationId xmlns:a16="http://schemas.microsoft.com/office/drawing/2014/main" id="{7EB8BA8A-29D0-27F4-3B6F-A2C5464F553D}"/>
                </a:ext>
              </a:extLst>
            </p:cNvPr>
            <p:cNvSpPr/>
            <p:nvPr/>
          </p:nvSpPr>
          <p:spPr>
            <a:xfrm>
              <a:off x="3200109" y="3063320"/>
              <a:ext cx="82745" cy="222724"/>
            </a:xfrm>
            <a:custGeom>
              <a:avLst/>
              <a:gdLst/>
              <a:ahLst/>
              <a:cxnLst/>
              <a:rect l="l" t="t" r="r" b="b"/>
              <a:pathLst>
                <a:path w="2332" h="6277" extrusionOk="0">
                  <a:moveTo>
                    <a:pt x="1836" y="0"/>
                  </a:moveTo>
                  <a:cubicBezTo>
                    <a:pt x="1675" y="0"/>
                    <a:pt x="1495" y="21"/>
                    <a:pt x="1329" y="86"/>
                  </a:cubicBezTo>
                  <a:cubicBezTo>
                    <a:pt x="878" y="286"/>
                    <a:pt x="0" y="336"/>
                    <a:pt x="0" y="336"/>
                  </a:cubicBezTo>
                  <a:lnTo>
                    <a:pt x="0" y="4973"/>
                  </a:lnTo>
                  <a:cubicBezTo>
                    <a:pt x="0" y="4973"/>
                    <a:pt x="51" y="6276"/>
                    <a:pt x="1178" y="6276"/>
                  </a:cubicBezTo>
                  <a:cubicBezTo>
                    <a:pt x="2306" y="6276"/>
                    <a:pt x="2331" y="4822"/>
                    <a:pt x="2331" y="4822"/>
                  </a:cubicBezTo>
                  <a:lnTo>
                    <a:pt x="2331" y="60"/>
                  </a:lnTo>
                  <a:cubicBezTo>
                    <a:pt x="2331" y="60"/>
                    <a:pt x="2111" y="0"/>
                    <a:pt x="1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162;p51">
              <a:extLst>
                <a:ext uri="{FF2B5EF4-FFF2-40B4-BE49-F238E27FC236}">
                  <a16:creationId xmlns:a16="http://schemas.microsoft.com/office/drawing/2014/main" id="{46D81B15-D521-4DDF-84F7-E35D6DF58216}"/>
                </a:ext>
              </a:extLst>
            </p:cNvPr>
            <p:cNvSpPr/>
            <p:nvPr/>
          </p:nvSpPr>
          <p:spPr>
            <a:xfrm>
              <a:off x="3330826"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163;p51">
              <a:extLst>
                <a:ext uri="{FF2B5EF4-FFF2-40B4-BE49-F238E27FC236}">
                  <a16:creationId xmlns:a16="http://schemas.microsoft.com/office/drawing/2014/main" id="{4EEFCD25-8536-1B21-4D46-FC234E66851C}"/>
                </a:ext>
              </a:extLst>
            </p:cNvPr>
            <p:cNvSpPr/>
            <p:nvPr/>
          </p:nvSpPr>
          <p:spPr>
            <a:xfrm>
              <a:off x="3330826" y="2906274"/>
              <a:ext cx="100522" cy="14264"/>
            </a:xfrm>
            <a:custGeom>
              <a:avLst/>
              <a:gdLst/>
              <a:ahLst/>
              <a:cxnLst/>
              <a:rect l="l" t="t" r="r" b="b"/>
              <a:pathLst>
                <a:path w="2833" h="402" extrusionOk="0">
                  <a:moveTo>
                    <a:pt x="1404" y="0"/>
                  </a:moveTo>
                  <a:cubicBezTo>
                    <a:pt x="627" y="0"/>
                    <a:pt x="1" y="100"/>
                    <a:pt x="1" y="201"/>
                  </a:cubicBezTo>
                  <a:cubicBezTo>
                    <a:pt x="1" y="326"/>
                    <a:pt x="627" y="401"/>
                    <a:pt x="1404" y="401"/>
                  </a:cubicBezTo>
                  <a:cubicBezTo>
                    <a:pt x="2181" y="401"/>
                    <a:pt x="2833" y="326"/>
                    <a:pt x="2833" y="201"/>
                  </a:cubicBezTo>
                  <a:cubicBezTo>
                    <a:pt x="2833"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164;p51">
              <a:extLst>
                <a:ext uri="{FF2B5EF4-FFF2-40B4-BE49-F238E27FC236}">
                  <a16:creationId xmlns:a16="http://schemas.microsoft.com/office/drawing/2014/main" id="{18C8B212-F649-6166-D25D-DB457B8E7A0D}"/>
                </a:ext>
              </a:extLst>
            </p:cNvPr>
            <p:cNvSpPr/>
            <p:nvPr/>
          </p:nvSpPr>
          <p:spPr>
            <a:xfrm>
              <a:off x="3339732" y="3085000"/>
              <a:ext cx="82745" cy="201044"/>
            </a:xfrm>
            <a:custGeom>
              <a:avLst/>
              <a:gdLst/>
              <a:ahLst/>
              <a:cxnLst/>
              <a:rect l="l" t="t" r="r" b="b"/>
              <a:pathLst>
                <a:path w="2332" h="5666" extrusionOk="0">
                  <a:moveTo>
                    <a:pt x="0" y="1"/>
                  </a:moveTo>
                  <a:lnTo>
                    <a:pt x="0" y="4362"/>
                  </a:lnTo>
                  <a:cubicBezTo>
                    <a:pt x="0" y="4362"/>
                    <a:pt x="50" y="5665"/>
                    <a:pt x="1178" y="5665"/>
                  </a:cubicBezTo>
                  <a:cubicBezTo>
                    <a:pt x="2306" y="5665"/>
                    <a:pt x="2331" y="4211"/>
                    <a:pt x="2331" y="4211"/>
                  </a:cubicBezTo>
                  <a:lnTo>
                    <a:pt x="2331" y="302"/>
                  </a:lnTo>
                  <a:cubicBezTo>
                    <a:pt x="1554" y="251"/>
                    <a:pt x="777" y="2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165;p51">
              <a:extLst>
                <a:ext uri="{FF2B5EF4-FFF2-40B4-BE49-F238E27FC236}">
                  <a16:creationId xmlns:a16="http://schemas.microsoft.com/office/drawing/2014/main" id="{CF95544B-EC9C-7DB3-DDB5-01A5DFF185B0}"/>
                </a:ext>
              </a:extLst>
            </p:cNvPr>
            <p:cNvSpPr/>
            <p:nvPr/>
          </p:nvSpPr>
          <p:spPr>
            <a:xfrm>
              <a:off x="3125418" y="3221962"/>
              <a:ext cx="456234" cy="101409"/>
            </a:xfrm>
            <a:custGeom>
              <a:avLst/>
              <a:gdLst/>
              <a:ahLst/>
              <a:cxnLst/>
              <a:rect l="l" t="t" r="r" b="b"/>
              <a:pathLst>
                <a:path w="12858" h="2858" extrusionOk="0">
                  <a:moveTo>
                    <a:pt x="0" y="1"/>
                  </a:moveTo>
                  <a:lnTo>
                    <a:pt x="501" y="2858"/>
                  </a:lnTo>
                  <a:lnTo>
                    <a:pt x="12857" y="2858"/>
                  </a:lnTo>
                  <a:lnTo>
                    <a:pt x="12857" y="40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166;p51">
              <a:extLst>
                <a:ext uri="{FF2B5EF4-FFF2-40B4-BE49-F238E27FC236}">
                  <a16:creationId xmlns:a16="http://schemas.microsoft.com/office/drawing/2014/main" id="{F17B3354-35F4-A35F-A46C-4C2361092CC7}"/>
                </a:ext>
              </a:extLst>
            </p:cNvPr>
            <p:cNvSpPr/>
            <p:nvPr/>
          </p:nvSpPr>
          <p:spPr>
            <a:xfrm>
              <a:off x="373075" y="3315138"/>
              <a:ext cx="990671" cy="2417990"/>
            </a:xfrm>
            <a:custGeom>
              <a:avLst/>
              <a:gdLst/>
              <a:ahLst/>
              <a:cxnLst/>
              <a:rect l="l" t="t" r="r" b="b"/>
              <a:pathLst>
                <a:path w="27920" h="68146" extrusionOk="0">
                  <a:moveTo>
                    <a:pt x="12957" y="0"/>
                  </a:moveTo>
                  <a:lnTo>
                    <a:pt x="0" y="68146"/>
                  </a:lnTo>
                  <a:lnTo>
                    <a:pt x="426" y="68146"/>
                  </a:lnTo>
                  <a:lnTo>
                    <a:pt x="12983" y="2080"/>
                  </a:lnTo>
                  <a:lnTo>
                    <a:pt x="27494" y="68146"/>
                  </a:lnTo>
                  <a:lnTo>
                    <a:pt x="27920" y="68146"/>
                  </a:lnTo>
                  <a:lnTo>
                    <a:pt x="12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167;p51">
              <a:extLst>
                <a:ext uri="{FF2B5EF4-FFF2-40B4-BE49-F238E27FC236}">
                  <a16:creationId xmlns:a16="http://schemas.microsoft.com/office/drawing/2014/main" id="{047C0442-D17B-C66D-3F5E-974FDC95A108}"/>
                </a:ext>
              </a:extLst>
            </p:cNvPr>
            <p:cNvSpPr/>
            <p:nvPr/>
          </p:nvSpPr>
          <p:spPr>
            <a:xfrm>
              <a:off x="339260" y="3308893"/>
              <a:ext cx="3458479" cy="75613"/>
            </a:xfrm>
            <a:custGeom>
              <a:avLst/>
              <a:gdLst/>
              <a:ahLst/>
              <a:cxnLst/>
              <a:rect l="l" t="t" r="r" b="b"/>
              <a:pathLst>
                <a:path w="97470" h="2131" extrusionOk="0">
                  <a:moveTo>
                    <a:pt x="176" y="1"/>
                  </a:moveTo>
                  <a:lnTo>
                    <a:pt x="1" y="2131"/>
                  </a:lnTo>
                  <a:lnTo>
                    <a:pt x="97470" y="1655"/>
                  </a:lnTo>
                  <a:lnTo>
                    <a:pt x="97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5036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62281D1-829D-9CA3-EE40-612FD48FB4D9}"/>
              </a:ext>
            </a:extLst>
          </p:cNvPr>
          <p:cNvPicPr>
            <a:picLocks noChangeAspect="1" noChangeArrowheads="1"/>
          </p:cNvPicPr>
          <p:nvPr/>
        </p:nvPicPr>
        <p:blipFill>
          <a:blip r:embed="rId3"/>
          <a:srcRect/>
          <a:stretch/>
        </p:blipFill>
        <p:spPr bwMode="auto">
          <a:xfrm>
            <a:off x="293794" y="0"/>
            <a:ext cx="855641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544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C8F6779-EE9D-EC72-9098-0802FFFCBDBB}"/>
              </a:ext>
            </a:extLst>
          </p:cNvPr>
          <p:cNvSpPr>
            <a:spLocks noGrp="1"/>
          </p:cNvSpPr>
          <p:nvPr>
            <p:ph type="title"/>
          </p:nvPr>
        </p:nvSpPr>
        <p:spPr/>
        <p:txBody>
          <a:bodyPr/>
          <a:lstStyle/>
          <a:p>
            <a:endParaRPr lang="en-US"/>
          </a:p>
        </p:txBody>
      </p:sp>
      <p:sp>
        <p:nvSpPr>
          <p:cNvPr id="3" name="ชื่อเรื่อง 2">
            <a:extLst>
              <a:ext uri="{FF2B5EF4-FFF2-40B4-BE49-F238E27FC236}">
                <a16:creationId xmlns:a16="http://schemas.microsoft.com/office/drawing/2014/main" id="{0CFE7FAB-FE59-7D6E-BB74-70B8711AFFF9}"/>
              </a:ext>
            </a:extLst>
          </p:cNvPr>
          <p:cNvSpPr>
            <a:spLocks noGrp="1"/>
          </p:cNvSpPr>
          <p:nvPr>
            <p:ph type="title" idx="2"/>
          </p:nvPr>
        </p:nvSpPr>
        <p:spPr/>
        <p:txBody>
          <a:bodyPr/>
          <a:lstStyle/>
          <a:p>
            <a:endParaRPr lang="en-US" dirty="0"/>
          </a:p>
        </p:txBody>
      </p:sp>
      <p:pic>
        <p:nvPicPr>
          <p:cNvPr id="7170" name="Picture 2">
            <a:extLst>
              <a:ext uri="{FF2B5EF4-FFF2-40B4-BE49-F238E27FC236}">
                <a16:creationId xmlns:a16="http://schemas.microsoft.com/office/drawing/2014/main" id="{8FB46DC6-65A2-BD9E-8C26-27813191F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91" y="749508"/>
            <a:ext cx="7704760" cy="407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74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07" y="2188565"/>
            <a:ext cx="4005483" cy="2154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2756" y="1374746"/>
            <a:ext cx="4460336" cy="2785025"/>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A9119EDA-A696-B133-2E3D-8E825AF88F45}"/>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ติด</a:t>
            </a:r>
            <a:r>
              <a:rPr lang="th-TH" b="1" dirty="0">
                <a:solidFill>
                  <a:srgbClr val="00B050"/>
                </a:solidFill>
                <a:latin typeface="+mj-lt"/>
              </a:rPr>
              <a:t>โควิด</a:t>
            </a:r>
            <a:r>
              <a:rPr lang="th-TH" b="1" dirty="0">
                <a:latin typeface="+mj-lt"/>
              </a:rPr>
              <a:t>ให้กินยาพารา วิตามินซี โซดามิ้นท์ ฟ้าทะลายโจร </a:t>
            </a:r>
            <a:r>
              <a:rPr lang="th-TH" b="1" dirty="0">
                <a:solidFill>
                  <a:srgbClr val="00B050"/>
                </a:solidFill>
                <a:latin typeface="+mj-lt"/>
              </a:rPr>
              <a:t>รักษาโควิด</a:t>
            </a:r>
            <a:endParaRPr lang="en-US" b="1" dirty="0">
              <a:solidFill>
                <a:srgbClr val="00B050"/>
              </a:solidFill>
              <a:latin typeface="+mj-lt"/>
            </a:endParaRPr>
          </a:p>
        </p:txBody>
      </p:sp>
      <p:sp>
        <p:nvSpPr>
          <p:cNvPr id="3" name="กล่องข้อความ 2">
            <a:extLst>
              <a:ext uri="{FF2B5EF4-FFF2-40B4-BE49-F238E27FC236}">
                <a16:creationId xmlns:a16="http://schemas.microsoft.com/office/drawing/2014/main" id="{6F7D0EC2-0D22-FF55-13E6-79ABDA654D49}"/>
              </a:ext>
            </a:extLst>
          </p:cNvPr>
          <p:cNvSpPr txBox="1"/>
          <p:nvPr/>
        </p:nvSpPr>
        <p:spPr>
          <a:xfrm>
            <a:off x="509666" y="1573967"/>
            <a:ext cx="3687580" cy="307777"/>
          </a:xfrm>
          <a:prstGeom prst="rect">
            <a:avLst/>
          </a:prstGeom>
          <a:solidFill>
            <a:schemeClr val="tx2">
              <a:lumMod val="40000"/>
              <a:lumOff val="60000"/>
            </a:schemeClr>
          </a:solidFill>
        </p:spPr>
        <p:txBody>
          <a:bodyPr wrap="square" rtlCol="0">
            <a:spAutoFit/>
          </a:bodyPr>
          <a:lstStyle/>
          <a:p>
            <a:r>
              <a:rPr lang="th-TH" b="1" dirty="0"/>
              <a:t>ต่างชาติงง คนไทยจ่ายเงินซื้อ</a:t>
            </a:r>
            <a:r>
              <a:rPr lang="th-TH" b="1" dirty="0">
                <a:solidFill>
                  <a:srgbClr val="00B050"/>
                </a:solidFill>
              </a:rPr>
              <a:t>วัคซีนโควิด</a:t>
            </a:r>
            <a:r>
              <a:rPr lang="th-TH" b="1" dirty="0"/>
              <a:t>19 เอง</a:t>
            </a:r>
            <a:endParaRPr lang="en-US" b="1" dirty="0"/>
          </a:p>
        </p:txBody>
      </p:sp>
    </p:spTree>
    <p:extLst>
      <p:ext uri="{BB962C8B-B14F-4D97-AF65-F5344CB8AC3E}">
        <p14:creationId xmlns:p14="http://schemas.microsoft.com/office/powerpoint/2010/main" val="3859637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86113" y="2188565"/>
            <a:ext cx="3995070" cy="2154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02756" y="1376753"/>
            <a:ext cx="4460336" cy="2781010"/>
          </a:xfrm>
          <a:prstGeom prst="rect">
            <a:avLst/>
          </a:prstGeom>
          <a:noFill/>
          <a:extLst>
            <a:ext uri="{909E8E84-426E-40DD-AFC4-6F175D3DCCD1}">
              <a14:hiddenFill xmlns:a14="http://schemas.microsoft.com/office/drawing/2010/main">
                <a:solidFill>
                  <a:srgbClr val="FFFFFF"/>
                </a:solidFill>
              </a14:hiddenFill>
            </a:ext>
          </a:extLst>
        </p:spPr>
      </p:pic>
      <p:sp>
        <p:nvSpPr>
          <p:cNvPr id="5" name="กล่องข้อความ 4">
            <a:extLst>
              <a:ext uri="{FF2B5EF4-FFF2-40B4-BE49-F238E27FC236}">
                <a16:creationId xmlns:a16="http://schemas.microsoft.com/office/drawing/2014/main" id="{F6046C60-839A-C2C7-7D57-A29C8C809319}"/>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หนูน้อยผื่นขึ้นเห่อเต็มแก้ม หลังญาติขอให้พระเคี้ยวหมากเป่ากระหม่อม </a:t>
            </a:r>
            <a:r>
              <a:rPr lang="th-TH" b="1" dirty="0">
                <a:solidFill>
                  <a:srgbClr val="00B050"/>
                </a:solidFill>
                <a:latin typeface="+mj-lt"/>
              </a:rPr>
              <a:t>แม่</a:t>
            </a:r>
            <a:r>
              <a:rPr lang="th-TH" b="1" dirty="0">
                <a:latin typeface="+mj-lt"/>
              </a:rPr>
              <a:t>เด็กห้ามไม่ทัน</a:t>
            </a:r>
            <a:endParaRPr lang="en-US" b="1" dirty="0">
              <a:latin typeface="+mj-lt"/>
            </a:endParaRPr>
          </a:p>
        </p:txBody>
      </p:sp>
      <p:sp>
        <p:nvSpPr>
          <p:cNvPr id="7" name="กล่องข้อความ 6">
            <a:extLst>
              <a:ext uri="{FF2B5EF4-FFF2-40B4-BE49-F238E27FC236}">
                <a16:creationId xmlns:a16="http://schemas.microsoft.com/office/drawing/2014/main" id="{B5A83BBE-5E10-D452-F4C3-83BFB105CABB}"/>
              </a:ext>
            </a:extLst>
          </p:cNvPr>
          <p:cNvSpPr txBox="1"/>
          <p:nvPr/>
        </p:nvSpPr>
        <p:spPr>
          <a:xfrm>
            <a:off x="509666" y="1573967"/>
            <a:ext cx="3687580" cy="307777"/>
          </a:xfrm>
          <a:prstGeom prst="rect">
            <a:avLst/>
          </a:prstGeom>
          <a:solidFill>
            <a:schemeClr val="tx2">
              <a:lumMod val="40000"/>
              <a:lumOff val="60000"/>
            </a:schemeClr>
          </a:solidFill>
        </p:spPr>
        <p:txBody>
          <a:bodyPr wrap="square" rtlCol="0">
            <a:spAutoFit/>
          </a:bodyPr>
          <a:lstStyle/>
          <a:p>
            <a:r>
              <a:rPr lang="th-TH" b="1" dirty="0">
                <a:solidFill>
                  <a:srgbClr val="00B050"/>
                </a:solidFill>
              </a:rPr>
              <a:t>สาว</a:t>
            </a:r>
            <a:r>
              <a:rPr lang="th-TH" b="1" dirty="0"/>
              <a:t>หอบลูกหนี ครอบครัวอึ้งถูกทารุณจนเสียสติ</a:t>
            </a:r>
            <a:endParaRPr lang="en-US" b="1" dirty="0"/>
          </a:p>
        </p:txBody>
      </p:sp>
    </p:spTree>
    <p:extLst>
      <p:ext uri="{BB962C8B-B14F-4D97-AF65-F5344CB8AC3E}">
        <p14:creationId xmlns:p14="http://schemas.microsoft.com/office/powerpoint/2010/main" val="2926333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วงรี 52">
            <a:extLst>
              <a:ext uri="{FF2B5EF4-FFF2-40B4-BE49-F238E27FC236}">
                <a16:creationId xmlns:a16="http://schemas.microsoft.com/office/drawing/2014/main" id="{2F443EAD-55EF-E2D8-0A1C-1EC1149A9224}"/>
              </a:ext>
            </a:extLst>
          </p:cNvPr>
          <p:cNvSpPr/>
          <p:nvPr/>
        </p:nvSpPr>
        <p:spPr>
          <a:xfrm>
            <a:off x="5872157" y="1364218"/>
            <a:ext cx="2089833" cy="1693893"/>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วงรี 51">
            <a:extLst>
              <a:ext uri="{FF2B5EF4-FFF2-40B4-BE49-F238E27FC236}">
                <a16:creationId xmlns:a16="http://schemas.microsoft.com/office/drawing/2014/main" id="{0A798A91-0C4A-AB5A-2847-4FB9F35939FA}"/>
              </a:ext>
            </a:extLst>
          </p:cNvPr>
          <p:cNvSpPr/>
          <p:nvPr/>
        </p:nvSpPr>
        <p:spPr>
          <a:xfrm>
            <a:off x="3360158" y="1396612"/>
            <a:ext cx="2089833" cy="1693893"/>
          </a:xfrm>
          <a:prstGeom prst="ellipse">
            <a:avLst/>
          </a:prstGeom>
          <a:solidFill>
            <a:schemeClr val="accent1">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วงรี 50">
            <a:extLst>
              <a:ext uri="{FF2B5EF4-FFF2-40B4-BE49-F238E27FC236}">
                <a16:creationId xmlns:a16="http://schemas.microsoft.com/office/drawing/2014/main" id="{15B9EA24-9586-C498-3A6C-E33B52488D46}"/>
              </a:ext>
            </a:extLst>
          </p:cNvPr>
          <p:cNvSpPr/>
          <p:nvPr/>
        </p:nvSpPr>
        <p:spPr>
          <a:xfrm>
            <a:off x="801743" y="1425396"/>
            <a:ext cx="2089833" cy="1693893"/>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139;p34">
            <a:extLst>
              <a:ext uri="{FF2B5EF4-FFF2-40B4-BE49-F238E27FC236}">
                <a16:creationId xmlns:a16="http://schemas.microsoft.com/office/drawing/2014/main" id="{123345B1-DE9B-0AF7-9BF5-CC9FC3681E6F}"/>
              </a:ext>
            </a:extLst>
          </p:cNvPr>
          <p:cNvSpPr txBox="1">
            <a:spLocks/>
          </p:cNvSpPr>
          <p:nvPr/>
        </p:nvSpPr>
        <p:spPr>
          <a:xfrm>
            <a:off x="703125" y="535000"/>
            <a:ext cx="77259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anrope"/>
              <a:buNone/>
              <a:defRPr sz="45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600"/>
              <a:buFont typeface="Manrope"/>
              <a:buNone/>
              <a:defRPr sz="3600" b="1" i="0" u="none" strike="noStrike" cap="none">
                <a:solidFill>
                  <a:schemeClr val="dk1"/>
                </a:solidFill>
                <a:latin typeface="Manrope"/>
                <a:ea typeface="Manrope"/>
                <a:cs typeface="Manrope"/>
                <a:sym typeface="Manrope"/>
              </a:defRPr>
            </a:lvl9pPr>
          </a:lstStyle>
          <a:p>
            <a:r>
              <a:rPr lang="en-US" sz="3000" dirty="0"/>
              <a:t>Target </a:t>
            </a:r>
            <a:r>
              <a:rPr lang="en-US" sz="3000" b="0" dirty="0"/>
              <a:t>audience</a:t>
            </a:r>
          </a:p>
        </p:txBody>
      </p:sp>
      <p:grpSp>
        <p:nvGrpSpPr>
          <p:cNvPr id="5" name="Google Shape;12305;p67">
            <a:extLst>
              <a:ext uri="{FF2B5EF4-FFF2-40B4-BE49-F238E27FC236}">
                <a16:creationId xmlns:a16="http://schemas.microsoft.com/office/drawing/2014/main" id="{82C2DB4A-E04C-4624-9B82-CE6F03ABC11D}"/>
              </a:ext>
            </a:extLst>
          </p:cNvPr>
          <p:cNvGrpSpPr/>
          <p:nvPr/>
        </p:nvGrpSpPr>
        <p:grpSpPr>
          <a:xfrm>
            <a:off x="3688761" y="1646572"/>
            <a:ext cx="523412" cy="692846"/>
            <a:chOff x="7144274" y="1500214"/>
            <a:chExt cx="282174" cy="355735"/>
          </a:xfrm>
        </p:grpSpPr>
        <p:sp>
          <p:nvSpPr>
            <p:cNvPr id="6" name="Google Shape;12306;p67">
              <a:extLst>
                <a:ext uri="{FF2B5EF4-FFF2-40B4-BE49-F238E27FC236}">
                  <a16:creationId xmlns:a16="http://schemas.microsoft.com/office/drawing/2014/main" id="{C2FC1006-46ED-CD99-3EE2-355AE0D13615}"/>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07;p67">
              <a:extLst>
                <a:ext uri="{FF2B5EF4-FFF2-40B4-BE49-F238E27FC236}">
                  <a16:creationId xmlns:a16="http://schemas.microsoft.com/office/drawing/2014/main" id="{8E989618-1349-B469-8057-D00473964B71}"/>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08;p67">
              <a:extLst>
                <a:ext uri="{FF2B5EF4-FFF2-40B4-BE49-F238E27FC236}">
                  <a16:creationId xmlns:a16="http://schemas.microsoft.com/office/drawing/2014/main" id="{005861CF-A67B-B9EA-03B9-481D066C5FA3}"/>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09;p67">
              <a:extLst>
                <a:ext uri="{FF2B5EF4-FFF2-40B4-BE49-F238E27FC236}">
                  <a16:creationId xmlns:a16="http://schemas.microsoft.com/office/drawing/2014/main" id="{3BAB26B3-EF2B-4A3C-DB8B-6D47AEFA793E}"/>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10;p67">
              <a:extLst>
                <a:ext uri="{FF2B5EF4-FFF2-40B4-BE49-F238E27FC236}">
                  <a16:creationId xmlns:a16="http://schemas.microsoft.com/office/drawing/2014/main" id="{4E82152B-521F-9F76-5AB8-BF37B4F06BDF}"/>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11;p67">
              <a:extLst>
                <a:ext uri="{FF2B5EF4-FFF2-40B4-BE49-F238E27FC236}">
                  <a16:creationId xmlns:a16="http://schemas.microsoft.com/office/drawing/2014/main" id="{34C2212B-0EE2-577C-E869-99C258D20F7E}"/>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323;p67">
            <a:extLst>
              <a:ext uri="{FF2B5EF4-FFF2-40B4-BE49-F238E27FC236}">
                <a16:creationId xmlns:a16="http://schemas.microsoft.com/office/drawing/2014/main" id="{74D174B3-37B0-2EE7-5B80-F6240738069B}"/>
              </a:ext>
            </a:extLst>
          </p:cNvPr>
          <p:cNvGrpSpPr/>
          <p:nvPr/>
        </p:nvGrpSpPr>
        <p:grpSpPr>
          <a:xfrm>
            <a:off x="4153387" y="2293640"/>
            <a:ext cx="616494" cy="691364"/>
            <a:chOff x="5289631" y="1500214"/>
            <a:chExt cx="332355" cy="354974"/>
          </a:xfrm>
        </p:grpSpPr>
        <p:sp>
          <p:nvSpPr>
            <p:cNvPr id="13" name="Google Shape;12324;p67">
              <a:extLst>
                <a:ext uri="{FF2B5EF4-FFF2-40B4-BE49-F238E27FC236}">
                  <a16:creationId xmlns:a16="http://schemas.microsoft.com/office/drawing/2014/main" id="{1064D6B5-FF79-1BDE-FD85-A56E880323C5}"/>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25;p67">
              <a:extLst>
                <a:ext uri="{FF2B5EF4-FFF2-40B4-BE49-F238E27FC236}">
                  <a16:creationId xmlns:a16="http://schemas.microsoft.com/office/drawing/2014/main" id="{63A88BC0-8186-0E8E-7B62-D78BB56F4199}"/>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6;p67">
              <a:extLst>
                <a:ext uri="{FF2B5EF4-FFF2-40B4-BE49-F238E27FC236}">
                  <a16:creationId xmlns:a16="http://schemas.microsoft.com/office/drawing/2014/main" id="{6E856A85-1219-4001-DD00-90B8B82EE4CB}"/>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27;p67">
              <a:extLst>
                <a:ext uri="{FF2B5EF4-FFF2-40B4-BE49-F238E27FC236}">
                  <a16:creationId xmlns:a16="http://schemas.microsoft.com/office/drawing/2014/main" id="{4B1EBCB0-C1F4-3291-110E-BC8B735B2502}"/>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28;p67">
              <a:extLst>
                <a:ext uri="{FF2B5EF4-FFF2-40B4-BE49-F238E27FC236}">
                  <a16:creationId xmlns:a16="http://schemas.microsoft.com/office/drawing/2014/main" id="{7C6CC0EC-A00F-780D-9EBA-BC10D59D7D4C}"/>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29;p67">
              <a:extLst>
                <a:ext uri="{FF2B5EF4-FFF2-40B4-BE49-F238E27FC236}">
                  <a16:creationId xmlns:a16="http://schemas.microsoft.com/office/drawing/2014/main" id="{7DC05509-1E9A-B612-9E21-54AD11AD8F7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338;p67">
            <a:extLst>
              <a:ext uri="{FF2B5EF4-FFF2-40B4-BE49-F238E27FC236}">
                <a16:creationId xmlns:a16="http://schemas.microsoft.com/office/drawing/2014/main" id="{53710E08-8A97-2707-F28E-DAC7501D58A8}"/>
              </a:ext>
            </a:extLst>
          </p:cNvPr>
          <p:cNvGrpSpPr/>
          <p:nvPr/>
        </p:nvGrpSpPr>
        <p:grpSpPr>
          <a:xfrm>
            <a:off x="4627635" y="1641033"/>
            <a:ext cx="516419" cy="691921"/>
            <a:chOff x="8047661" y="1501037"/>
            <a:chExt cx="278404" cy="355260"/>
          </a:xfrm>
        </p:grpSpPr>
        <p:sp>
          <p:nvSpPr>
            <p:cNvPr id="20" name="Google Shape;12339;p67">
              <a:extLst>
                <a:ext uri="{FF2B5EF4-FFF2-40B4-BE49-F238E27FC236}">
                  <a16:creationId xmlns:a16="http://schemas.microsoft.com/office/drawing/2014/main" id="{403F99FF-32F7-5231-94E7-596AA1978318}"/>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40;p67">
              <a:extLst>
                <a:ext uri="{FF2B5EF4-FFF2-40B4-BE49-F238E27FC236}">
                  <a16:creationId xmlns:a16="http://schemas.microsoft.com/office/drawing/2014/main" id="{40AC4A04-C076-0DCA-FF6D-55F4D2FD0396}"/>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41;p67">
              <a:extLst>
                <a:ext uri="{FF2B5EF4-FFF2-40B4-BE49-F238E27FC236}">
                  <a16:creationId xmlns:a16="http://schemas.microsoft.com/office/drawing/2014/main" id="{AC83C38D-7DFA-940E-4914-BF67369AC57F}"/>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42;p67">
              <a:extLst>
                <a:ext uri="{FF2B5EF4-FFF2-40B4-BE49-F238E27FC236}">
                  <a16:creationId xmlns:a16="http://schemas.microsoft.com/office/drawing/2014/main" id="{4DA38CDD-CC4C-74CB-B891-3620FB28D431}"/>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1726;p67">
            <a:extLst>
              <a:ext uri="{FF2B5EF4-FFF2-40B4-BE49-F238E27FC236}">
                <a16:creationId xmlns:a16="http://schemas.microsoft.com/office/drawing/2014/main" id="{8A3A3943-084E-6180-6469-518DDA0AC33E}"/>
              </a:ext>
            </a:extLst>
          </p:cNvPr>
          <p:cNvGrpSpPr/>
          <p:nvPr/>
        </p:nvGrpSpPr>
        <p:grpSpPr>
          <a:xfrm>
            <a:off x="1915923" y="1641033"/>
            <a:ext cx="513182" cy="707498"/>
            <a:chOff x="6695051" y="4259351"/>
            <a:chExt cx="270104" cy="360233"/>
          </a:xfrm>
        </p:grpSpPr>
        <p:sp>
          <p:nvSpPr>
            <p:cNvPr id="25" name="Google Shape;11727;p67">
              <a:extLst>
                <a:ext uri="{FF2B5EF4-FFF2-40B4-BE49-F238E27FC236}">
                  <a16:creationId xmlns:a16="http://schemas.microsoft.com/office/drawing/2014/main" id="{E08F4806-F1B6-83EE-F847-1550A5C8AB3D}"/>
                </a:ext>
              </a:extLst>
            </p:cNvPr>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28;p67">
              <a:extLst>
                <a:ext uri="{FF2B5EF4-FFF2-40B4-BE49-F238E27FC236}">
                  <a16:creationId xmlns:a16="http://schemas.microsoft.com/office/drawing/2014/main" id="{ADE235E8-FC10-5992-FE2F-4728889919FA}"/>
                </a:ext>
              </a:extLst>
            </p:cNvPr>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29;p67">
              <a:extLst>
                <a:ext uri="{FF2B5EF4-FFF2-40B4-BE49-F238E27FC236}">
                  <a16:creationId xmlns:a16="http://schemas.microsoft.com/office/drawing/2014/main" id="{18CA4993-90A1-78DF-B0BA-A777CBDC3D74}"/>
                </a:ext>
              </a:extLst>
            </p:cNvPr>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30;p67">
              <a:extLst>
                <a:ext uri="{FF2B5EF4-FFF2-40B4-BE49-F238E27FC236}">
                  <a16:creationId xmlns:a16="http://schemas.microsoft.com/office/drawing/2014/main" id="{1586EC2B-6CD8-EC40-75CB-C9D6639CA542}"/>
                </a:ext>
              </a:extLst>
            </p:cNvPr>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1787;p67">
            <a:extLst>
              <a:ext uri="{FF2B5EF4-FFF2-40B4-BE49-F238E27FC236}">
                <a16:creationId xmlns:a16="http://schemas.microsoft.com/office/drawing/2014/main" id="{6A02DED2-1282-D7F7-1157-E014C69C89C2}"/>
              </a:ext>
            </a:extLst>
          </p:cNvPr>
          <p:cNvGrpSpPr/>
          <p:nvPr/>
        </p:nvGrpSpPr>
        <p:grpSpPr>
          <a:xfrm>
            <a:off x="1282966" y="1647497"/>
            <a:ext cx="523412" cy="707498"/>
            <a:chOff x="6702211" y="3782599"/>
            <a:chExt cx="270104" cy="361754"/>
          </a:xfrm>
        </p:grpSpPr>
        <p:sp>
          <p:nvSpPr>
            <p:cNvPr id="30" name="Google Shape;11788;p67">
              <a:extLst>
                <a:ext uri="{FF2B5EF4-FFF2-40B4-BE49-F238E27FC236}">
                  <a16:creationId xmlns:a16="http://schemas.microsoft.com/office/drawing/2014/main" id="{E4D66542-75E4-DE64-1832-4409E29CF87A}"/>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89;p67">
              <a:extLst>
                <a:ext uri="{FF2B5EF4-FFF2-40B4-BE49-F238E27FC236}">
                  <a16:creationId xmlns:a16="http://schemas.microsoft.com/office/drawing/2014/main" id="{AF249CD7-D72A-44F0-83A0-E40E8AADB11A}"/>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90;p67">
              <a:extLst>
                <a:ext uri="{FF2B5EF4-FFF2-40B4-BE49-F238E27FC236}">
                  <a16:creationId xmlns:a16="http://schemas.microsoft.com/office/drawing/2014/main" id="{D214DC49-6042-A912-0C9B-964C64F79684}"/>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91;p67">
              <a:extLst>
                <a:ext uri="{FF2B5EF4-FFF2-40B4-BE49-F238E27FC236}">
                  <a16:creationId xmlns:a16="http://schemas.microsoft.com/office/drawing/2014/main" id="{7E9198C2-83CE-70EF-61F9-8DF43AB44166}"/>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92;p67">
              <a:extLst>
                <a:ext uri="{FF2B5EF4-FFF2-40B4-BE49-F238E27FC236}">
                  <a16:creationId xmlns:a16="http://schemas.microsoft.com/office/drawing/2014/main" id="{15CD19B8-2F80-45EF-6A2C-C89D7DEA7B1B}"/>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1955;p67">
            <a:extLst>
              <a:ext uri="{FF2B5EF4-FFF2-40B4-BE49-F238E27FC236}">
                <a16:creationId xmlns:a16="http://schemas.microsoft.com/office/drawing/2014/main" id="{45020780-28DF-4BD4-0DAA-E1880D04BC8C}"/>
              </a:ext>
            </a:extLst>
          </p:cNvPr>
          <p:cNvGrpSpPr/>
          <p:nvPr/>
        </p:nvGrpSpPr>
        <p:grpSpPr>
          <a:xfrm>
            <a:off x="6354009" y="1693884"/>
            <a:ext cx="548209" cy="691921"/>
            <a:chOff x="4899999" y="2882095"/>
            <a:chExt cx="271244" cy="346801"/>
          </a:xfrm>
        </p:grpSpPr>
        <p:sp>
          <p:nvSpPr>
            <p:cNvPr id="36" name="Google Shape;11956;p67">
              <a:extLst>
                <a:ext uri="{FF2B5EF4-FFF2-40B4-BE49-F238E27FC236}">
                  <a16:creationId xmlns:a16="http://schemas.microsoft.com/office/drawing/2014/main" id="{2A752485-9A5A-D23F-AD38-2805778E80C7}"/>
                </a:ext>
              </a:extLst>
            </p:cNvPr>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57;p67">
              <a:extLst>
                <a:ext uri="{FF2B5EF4-FFF2-40B4-BE49-F238E27FC236}">
                  <a16:creationId xmlns:a16="http://schemas.microsoft.com/office/drawing/2014/main" id="{CD5E91FB-183E-F9CE-2E7A-68DA52DB3FDE}"/>
                </a:ext>
              </a:extLst>
            </p:cNvPr>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58;p67">
              <a:extLst>
                <a:ext uri="{FF2B5EF4-FFF2-40B4-BE49-F238E27FC236}">
                  <a16:creationId xmlns:a16="http://schemas.microsoft.com/office/drawing/2014/main" id="{02E7572F-C86B-8B29-D229-FF35EF5E691E}"/>
                </a:ext>
              </a:extLst>
            </p:cNvPr>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59;p67">
              <a:extLst>
                <a:ext uri="{FF2B5EF4-FFF2-40B4-BE49-F238E27FC236}">
                  <a16:creationId xmlns:a16="http://schemas.microsoft.com/office/drawing/2014/main" id="{820992AA-A355-6323-E7A6-26153BED10C2}"/>
                </a:ext>
              </a:extLst>
            </p:cNvPr>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60;p67">
              <a:extLst>
                <a:ext uri="{FF2B5EF4-FFF2-40B4-BE49-F238E27FC236}">
                  <a16:creationId xmlns:a16="http://schemas.microsoft.com/office/drawing/2014/main" id="{FA973F9B-42EA-B4C2-6184-0C526755FD9B}"/>
                </a:ext>
              </a:extLst>
            </p:cNvPr>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61;p67">
              <a:extLst>
                <a:ext uri="{FF2B5EF4-FFF2-40B4-BE49-F238E27FC236}">
                  <a16:creationId xmlns:a16="http://schemas.microsoft.com/office/drawing/2014/main" id="{3F4DD823-D855-A8C0-F012-2297AD642189}"/>
                </a:ext>
              </a:extLst>
            </p:cNvPr>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62;p67">
              <a:extLst>
                <a:ext uri="{FF2B5EF4-FFF2-40B4-BE49-F238E27FC236}">
                  <a16:creationId xmlns:a16="http://schemas.microsoft.com/office/drawing/2014/main" id="{477570B9-70E9-05B9-75BD-0C1CD1E26117}"/>
                </a:ext>
              </a:extLst>
            </p:cNvPr>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63;p67">
              <a:extLst>
                <a:ext uri="{FF2B5EF4-FFF2-40B4-BE49-F238E27FC236}">
                  <a16:creationId xmlns:a16="http://schemas.microsoft.com/office/drawing/2014/main" id="{EAA15554-7702-456C-1210-6173779C3836}"/>
                </a:ext>
              </a:extLst>
            </p:cNvPr>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4;p67">
              <a:extLst>
                <a:ext uri="{FF2B5EF4-FFF2-40B4-BE49-F238E27FC236}">
                  <a16:creationId xmlns:a16="http://schemas.microsoft.com/office/drawing/2014/main" id="{C3BC1872-F620-D560-08AD-3BBAF4934F61}"/>
                </a:ext>
              </a:extLst>
            </p:cNvPr>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65;p67">
              <a:extLst>
                <a:ext uri="{FF2B5EF4-FFF2-40B4-BE49-F238E27FC236}">
                  <a16:creationId xmlns:a16="http://schemas.microsoft.com/office/drawing/2014/main" id="{962000D9-B994-99CE-AB9B-88BE5BD8A30D}"/>
                </a:ext>
              </a:extLst>
            </p:cNvPr>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992;p67">
            <a:extLst>
              <a:ext uri="{FF2B5EF4-FFF2-40B4-BE49-F238E27FC236}">
                <a16:creationId xmlns:a16="http://schemas.microsoft.com/office/drawing/2014/main" id="{629A5D65-9434-BA48-7108-10A588E32704}"/>
              </a:ext>
            </a:extLst>
          </p:cNvPr>
          <p:cNvGrpSpPr/>
          <p:nvPr/>
        </p:nvGrpSpPr>
        <p:grpSpPr>
          <a:xfrm>
            <a:off x="7003846" y="1734590"/>
            <a:ext cx="539926" cy="655181"/>
            <a:chOff x="8055961" y="2881842"/>
            <a:chExt cx="260283" cy="345914"/>
          </a:xfrm>
        </p:grpSpPr>
        <p:sp>
          <p:nvSpPr>
            <p:cNvPr id="47" name="Google Shape;11993;p67">
              <a:extLst>
                <a:ext uri="{FF2B5EF4-FFF2-40B4-BE49-F238E27FC236}">
                  <a16:creationId xmlns:a16="http://schemas.microsoft.com/office/drawing/2014/main" id="{DC71CFBD-323D-E31D-35BF-08FFF94B8350}"/>
                </a:ext>
              </a:extLst>
            </p:cNvPr>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94;p67">
              <a:extLst>
                <a:ext uri="{FF2B5EF4-FFF2-40B4-BE49-F238E27FC236}">
                  <a16:creationId xmlns:a16="http://schemas.microsoft.com/office/drawing/2014/main" id="{14C8BD7F-9F8A-85F3-1D06-77470E557B0D}"/>
                </a:ext>
              </a:extLst>
            </p:cNvPr>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95;p67">
              <a:extLst>
                <a:ext uri="{FF2B5EF4-FFF2-40B4-BE49-F238E27FC236}">
                  <a16:creationId xmlns:a16="http://schemas.microsoft.com/office/drawing/2014/main" id="{F3FC2D67-528B-C538-381E-5A100EED35DA}"/>
                </a:ext>
              </a:extLst>
            </p:cNvPr>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96;p67">
              <a:extLst>
                <a:ext uri="{FF2B5EF4-FFF2-40B4-BE49-F238E27FC236}">
                  <a16:creationId xmlns:a16="http://schemas.microsoft.com/office/drawing/2014/main" id="{9EAEB455-339F-9D52-C93C-7E2F2E952BFB}"/>
                </a:ext>
              </a:extLst>
            </p:cNvPr>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กล่องข้อความ 53">
            <a:extLst>
              <a:ext uri="{FF2B5EF4-FFF2-40B4-BE49-F238E27FC236}">
                <a16:creationId xmlns:a16="http://schemas.microsoft.com/office/drawing/2014/main" id="{CFD306AC-4A85-C84E-E7BC-401301AE859C}"/>
              </a:ext>
            </a:extLst>
          </p:cNvPr>
          <p:cNvSpPr txBox="1"/>
          <p:nvPr/>
        </p:nvSpPr>
        <p:spPr>
          <a:xfrm>
            <a:off x="3563315" y="3170071"/>
            <a:ext cx="1919807" cy="307777"/>
          </a:xfrm>
          <a:prstGeom prst="rect">
            <a:avLst/>
          </a:prstGeom>
          <a:noFill/>
        </p:spPr>
        <p:txBody>
          <a:bodyPr wrap="square" rtlCol="0">
            <a:spAutoFit/>
          </a:bodyPr>
          <a:lstStyle/>
          <a:p>
            <a:r>
              <a:rPr lang="en-US" b="1" dirty="0">
                <a:solidFill>
                  <a:schemeClr val="bg1">
                    <a:lumMod val="25000"/>
                  </a:schemeClr>
                </a:solidFill>
                <a:latin typeface="Aharoni" panose="02010803020104030203" pitchFamily="2" charset="-79"/>
                <a:cs typeface="Aharoni" panose="02010803020104030203" pitchFamily="2" charset="-79"/>
              </a:rPr>
              <a:t>Development team</a:t>
            </a:r>
          </a:p>
        </p:txBody>
      </p:sp>
      <p:sp>
        <p:nvSpPr>
          <p:cNvPr id="55" name="กล่องข้อความ 54">
            <a:extLst>
              <a:ext uri="{FF2B5EF4-FFF2-40B4-BE49-F238E27FC236}">
                <a16:creationId xmlns:a16="http://schemas.microsoft.com/office/drawing/2014/main" id="{5C38214A-3910-9A25-044A-16FC8DCA2344}"/>
              </a:ext>
            </a:extLst>
          </p:cNvPr>
          <p:cNvSpPr txBox="1"/>
          <p:nvPr/>
        </p:nvSpPr>
        <p:spPr>
          <a:xfrm>
            <a:off x="1030361" y="3170071"/>
            <a:ext cx="1919807" cy="307777"/>
          </a:xfrm>
          <a:prstGeom prst="rect">
            <a:avLst/>
          </a:prstGeom>
          <a:noFill/>
        </p:spPr>
        <p:txBody>
          <a:bodyPr wrap="square" rtlCol="0">
            <a:spAutoFit/>
          </a:bodyPr>
          <a:lstStyle/>
          <a:p>
            <a:r>
              <a:rPr lang="en-US" b="1" dirty="0">
                <a:solidFill>
                  <a:schemeClr val="bg1">
                    <a:lumMod val="25000"/>
                  </a:schemeClr>
                </a:solidFill>
                <a:latin typeface="Aharoni" panose="02010803020104030203" pitchFamily="2" charset="-79"/>
                <a:cs typeface="Aharoni" panose="02010803020104030203" pitchFamily="2" charset="-79"/>
              </a:rPr>
              <a:t>Web administrator</a:t>
            </a:r>
          </a:p>
        </p:txBody>
      </p:sp>
      <p:sp>
        <p:nvSpPr>
          <p:cNvPr id="56" name="กล่องข้อความ 55">
            <a:extLst>
              <a:ext uri="{FF2B5EF4-FFF2-40B4-BE49-F238E27FC236}">
                <a16:creationId xmlns:a16="http://schemas.microsoft.com/office/drawing/2014/main" id="{AD0289A8-D576-6725-F045-3EC624953060}"/>
              </a:ext>
            </a:extLst>
          </p:cNvPr>
          <p:cNvSpPr txBox="1"/>
          <p:nvPr/>
        </p:nvSpPr>
        <p:spPr>
          <a:xfrm>
            <a:off x="6269282" y="3162227"/>
            <a:ext cx="1919807" cy="307777"/>
          </a:xfrm>
          <a:prstGeom prst="rect">
            <a:avLst/>
          </a:prstGeom>
          <a:noFill/>
        </p:spPr>
        <p:txBody>
          <a:bodyPr wrap="square" rtlCol="0">
            <a:spAutoFit/>
          </a:bodyPr>
          <a:lstStyle/>
          <a:p>
            <a:r>
              <a:rPr lang="en-US" b="1" dirty="0">
                <a:solidFill>
                  <a:schemeClr val="bg1">
                    <a:lumMod val="25000"/>
                  </a:schemeClr>
                </a:solidFill>
                <a:latin typeface="Aharoni" panose="02010803020104030203" pitchFamily="2" charset="-79"/>
                <a:cs typeface="Aharoni" panose="02010803020104030203" pitchFamily="2" charset="-79"/>
              </a:rPr>
              <a:t>Project Owner</a:t>
            </a:r>
          </a:p>
        </p:txBody>
      </p:sp>
      <p:sp>
        <p:nvSpPr>
          <p:cNvPr id="57" name="สี่เหลี่ยมผืนผ้า: มุมมน 56">
            <a:extLst>
              <a:ext uri="{FF2B5EF4-FFF2-40B4-BE49-F238E27FC236}">
                <a16:creationId xmlns:a16="http://schemas.microsoft.com/office/drawing/2014/main" id="{B50B6447-DC64-93CC-9A7A-A515AE7271CE}"/>
              </a:ext>
            </a:extLst>
          </p:cNvPr>
          <p:cNvSpPr/>
          <p:nvPr/>
        </p:nvSpPr>
        <p:spPr>
          <a:xfrm>
            <a:off x="703125" y="3620125"/>
            <a:ext cx="2369859" cy="112426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10000"/>
                  </a:schemeClr>
                </a:solidFill>
              </a:rPr>
              <a:t>A team in charge of data in the system and coordinates with relevant internal departments.</a:t>
            </a:r>
          </a:p>
        </p:txBody>
      </p:sp>
      <p:sp>
        <p:nvSpPr>
          <p:cNvPr id="58" name="สี่เหลี่ยมผืนผ้า: มุมมน 57">
            <a:extLst>
              <a:ext uri="{FF2B5EF4-FFF2-40B4-BE49-F238E27FC236}">
                <a16:creationId xmlns:a16="http://schemas.microsoft.com/office/drawing/2014/main" id="{1153B991-E568-7995-DF3A-C593E0F16CDE}"/>
              </a:ext>
            </a:extLst>
          </p:cNvPr>
          <p:cNvSpPr/>
          <p:nvPr/>
        </p:nvSpPr>
        <p:spPr>
          <a:xfrm>
            <a:off x="3275999" y="3612135"/>
            <a:ext cx="2369859" cy="112426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10000"/>
                  </a:schemeClr>
                </a:solidFill>
              </a:rPr>
              <a:t>A team is responsible for website development project from end to end.</a:t>
            </a:r>
          </a:p>
        </p:txBody>
      </p:sp>
      <p:sp>
        <p:nvSpPr>
          <p:cNvPr id="59" name="สี่เหลี่ยมผืนผ้า: มุมมน 58">
            <a:extLst>
              <a:ext uri="{FF2B5EF4-FFF2-40B4-BE49-F238E27FC236}">
                <a16:creationId xmlns:a16="http://schemas.microsoft.com/office/drawing/2014/main" id="{0DC48514-16CF-FE11-A2FD-9F420E3AD726}"/>
              </a:ext>
            </a:extLst>
          </p:cNvPr>
          <p:cNvSpPr/>
          <p:nvPr/>
        </p:nvSpPr>
        <p:spPr>
          <a:xfrm>
            <a:off x="5838821" y="3612135"/>
            <a:ext cx="2369859" cy="112426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10000"/>
                  </a:schemeClr>
                </a:solidFill>
              </a:rPr>
              <a:t>A team in charge of initiating the project's scope, objectives  and requirements. </a:t>
            </a:r>
          </a:p>
        </p:txBody>
      </p:sp>
    </p:spTree>
    <p:extLst>
      <p:ext uri="{BB962C8B-B14F-4D97-AF65-F5344CB8AC3E}">
        <p14:creationId xmlns:p14="http://schemas.microsoft.com/office/powerpoint/2010/main" val="592524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80909" y="2188565"/>
            <a:ext cx="4005482" cy="2154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02756" y="1379598"/>
            <a:ext cx="4460336" cy="2775320"/>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2220D6AD-4E59-D494-1C10-5D87C1FB6D18}"/>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ไฟป่าก่อปัญหา</a:t>
            </a:r>
            <a:r>
              <a:rPr lang="th-TH" b="1" dirty="0">
                <a:solidFill>
                  <a:srgbClr val="00B050"/>
                </a:solidFill>
                <a:latin typeface="+mj-lt"/>
              </a:rPr>
              <a:t>ฝุ่น</a:t>
            </a:r>
            <a:r>
              <a:rPr lang="th-TH" b="1" dirty="0">
                <a:latin typeface="+mj-lt"/>
              </a:rPr>
              <a:t>ละออง! สารพันปัญหามลพิษที่เกิดจากการเผาป่า</a:t>
            </a:r>
            <a:endParaRPr lang="en-US" b="1" dirty="0">
              <a:latin typeface="+mj-lt"/>
            </a:endParaRPr>
          </a:p>
        </p:txBody>
      </p:sp>
      <p:sp>
        <p:nvSpPr>
          <p:cNvPr id="3" name="กล่องข้อความ 2">
            <a:extLst>
              <a:ext uri="{FF2B5EF4-FFF2-40B4-BE49-F238E27FC236}">
                <a16:creationId xmlns:a16="http://schemas.microsoft.com/office/drawing/2014/main" id="{B02303B3-E78A-9367-09A5-93B1E438F165}"/>
              </a:ext>
            </a:extLst>
          </p:cNvPr>
          <p:cNvSpPr txBox="1"/>
          <p:nvPr/>
        </p:nvSpPr>
        <p:spPr>
          <a:xfrm>
            <a:off x="509666" y="1573967"/>
            <a:ext cx="3687580" cy="307777"/>
          </a:xfrm>
          <a:prstGeom prst="rect">
            <a:avLst/>
          </a:prstGeom>
          <a:solidFill>
            <a:schemeClr val="tx2">
              <a:lumMod val="40000"/>
              <a:lumOff val="60000"/>
            </a:schemeClr>
          </a:solidFill>
        </p:spPr>
        <p:txBody>
          <a:bodyPr wrap="square" rtlCol="0">
            <a:spAutoFit/>
          </a:bodyPr>
          <a:lstStyle/>
          <a:p>
            <a:r>
              <a:rPr lang="th-TH" b="1" dirty="0"/>
              <a:t>‘</a:t>
            </a:r>
            <a:r>
              <a:rPr lang="th-TH" b="1" dirty="0">
                <a:solidFill>
                  <a:srgbClr val="00B050"/>
                </a:solidFill>
              </a:rPr>
              <a:t>ฝุ่น </a:t>
            </a:r>
            <a:r>
              <a:rPr lang="en-US" b="1" dirty="0">
                <a:solidFill>
                  <a:srgbClr val="00B050"/>
                </a:solidFill>
              </a:rPr>
              <a:t>PM 2.5</a:t>
            </a:r>
            <a:r>
              <a:rPr lang="en-US" b="1" dirty="0"/>
              <a:t>’ </a:t>
            </a:r>
            <a:r>
              <a:rPr lang="th-TH" b="1" dirty="0"/>
              <a:t>ปกคลุม ‘พะเยา’ ส่งผลต่อสุขภาพ</a:t>
            </a:r>
            <a:endParaRPr lang="en-US" b="1" dirty="0"/>
          </a:p>
        </p:txBody>
      </p:sp>
    </p:spTree>
    <p:extLst>
      <p:ext uri="{BB962C8B-B14F-4D97-AF65-F5344CB8AC3E}">
        <p14:creationId xmlns:p14="http://schemas.microsoft.com/office/powerpoint/2010/main" val="4081411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82984" y="2188565"/>
            <a:ext cx="4001332" cy="2154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02756" y="1403327"/>
            <a:ext cx="4460336" cy="2727861"/>
          </a:xfrm>
          <a:prstGeom prst="rect">
            <a:avLst/>
          </a:prstGeom>
          <a:noFill/>
          <a:extLst>
            <a:ext uri="{909E8E84-426E-40DD-AFC4-6F175D3DCCD1}">
              <a14:hiddenFill xmlns:a14="http://schemas.microsoft.com/office/drawing/2010/main">
                <a:solidFill>
                  <a:srgbClr val="FFFFFF"/>
                </a:solidFill>
              </a14:hiddenFill>
            </a:ext>
          </a:extLst>
        </p:spPr>
      </p:pic>
      <p:sp>
        <p:nvSpPr>
          <p:cNvPr id="5" name="กล่องข้อความ 4">
            <a:extLst>
              <a:ext uri="{FF2B5EF4-FFF2-40B4-BE49-F238E27FC236}">
                <a16:creationId xmlns:a16="http://schemas.microsoft.com/office/drawing/2014/main" id="{8E859FC8-B789-85E6-7386-8115B698E628}"/>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ห้ามกินยากับน้ำอุ่น น้ำหวาน และน้ำผลไม้ เพราะทำให้</a:t>
            </a:r>
            <a:r>
              <a:rPr lang="th-TH" b="1" dirty="0">
                <a:solidFill>
                  <a:srgbClr val="00B050"/>
                </a:solidFill>
                <a:latin typeface="+mj-lt"/>
              </a:rPr>
              <a:t>ยา</a:t>
            </a:r>
            <a:r>
              <a:rPr lang="th-TH" b="1" dirty="0">
                <a:latin typeface="+mj-lt"/>
              </a:rPr>
              <a:t>ไม่ละลาย อาจแตกตัวที่กระเพาะ</a:t>
            </a:r>
            <a:endParaRPr lang="en-US" b="1" dirty="0">
              <a:latin typeface="+mj-lt"/>
            </a:endParaRPr>
          </a:p>
        </p:txBody>
      </p:sp>
      <p:sp>
        <p:nvSpPr>
          <p:cNvPr id="7" name="กล่องข้อความ 6">
            <a:extLst>
              <a:ext uri="{FF2B5EF4-FFF2-40B4-BE49-F238E27FC236}">
                <a16:creationId xmlns:a16="http://schemas.microsoft.com/office/drawing/2014/main" id="{BD715683-ACA0-521E-4C1E-31594AF1CB28}"/>
              </a:ext>
            </a:extLst>
          </p:cNvPr>
          <p:cNvSpPr txBox="1"/>
          <p:nvPr/>
        </p:nvSpPr>
        <p:spPr>
          <a:xfrm>
            <a:off x="509666" y="1573967"/>
            <a:ext cx="3687580" cy="523220"/>
          </a:xfrm>
          <a:prstGeom prst="rect">
            <a:avLst/>
          </a:prstGeom>
          <a:solidFill>
            <a:schemeClr val="tx2">
              <a:lumMod val="40000"/>
              <a:lumOff val="60000"/>
            </a:schemeClr>
          </a:solidFill>
        </p:spPr>
        <p:txBody>
          <a:bodyPr wrap="square" rtlCol="0">
            <a:spAutoFit/>
          </a:bodyPr>
          <a:lstStyle/>
          <a:p>
            <a:r>
              <a:rPr lang="th-TH" b="1" dirty="0"/>
              <a:t>การใส่</a:t>
            </a:r>
            <a:r>
              <a:rPr lang="th-TH" b="1" dirty="0">
                <a:solidFill>
                  <a:srgbClr val="00B050"/>
                </a:solidFill>
              </a:rPr>
              <a:t>หน้ากาก</a:t>
            </a:r>
            <a:r>
              <a:rPr lang="th-TH" b="1" dirty="0"/>
              <a:t> ล้าง</a:t>
            </a:r>
            <a:r>
              <a:rPr lang="th-TH" b="1" dirty="0">
                <a:solidFill>
                  <a:srgbClr val="00B050"/>
                </a:solidFill>
              </a:rPr>
              <a:t>แอลกอฮอล์ </a:t>
            </a:r>
            <a:r>
              <a:rPr lang="th-TH" b="1" dirty="0"/>
              <a:t>สามารถลดโอกาสการติดและแพร่เชื้อโควิด</a:t>
            </a:r>
            <a:endParaRPr lang="en-US" b="1" dirty="0"/>
          </a:p>
        </p:txBody>
      </p:sp>
    </p:spTree>
    <p:extLst>
      <p:ext uri="{BB962C8B-B14F-4D97-AF65-F5344CB8AC3E}">
        <p14:creationId xmlns:p14="http://schemas.microsoft.com/office/powerpoint/2010/main" val="3916328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82984" y="2190535"/>
            <a:ext cx="4001332" cy="2150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85938" y="1403327"/>
            <a:ext cx="4293972" cy="2727861"/>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50104994-C987-2D40-68D8-86F4DAB5580B}"/>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ชายไทยวัย 56 กลับจากอินเดีย เสียชีวิต ตรวจพบกล้ามเนื้อหัวใจขาดเลือด ไม่ได้จาก</a:t>
            </a:r>
            <a:r>
              <a:rPr lang="th-TH" b="1" dirty="0">
                <a:solidFill>
                  <a:srgbClr val="00B050"/>
                </a:solidFill>
                <a:latin typeface="+mj-lt"/>
              </a:rPr>
              <a:t>โควิด 19</a:t>
            </a:r>
            <a:endParaRPr lang="en-US" b="1" dirty="0">
              <a:solidFill>
                <a:srgbClr val="00B050"/>
              </a:solidFill>
              <a:latin typeface="+mj-lt"/>
            </a:endParaRPr>
          </a:p>
        </p:txBody>
      </p:sp>
      <p:sp>
        <p:nvSpPr>
          <p:cNvPr id="3" name="กล่องข้อความ 2">
            <a:extLst>
              <a:ext uri="{FF2B5EF4-FFF2-40B4-BE49-F238E27FC236}">
                <a16:creationId xmlns:a16="http://schemas.microsoft.com/office/drawing/2014/main" id="{4234E6E0-405F-66BD-C3DA-E52FF31A186F}"/>
              </a:ext>
            </a:extLst>
          </p:cNvPr>
          <p:cNvSpPr txBox="1"/>
          <p:nvPr/>
        </p:nvSpPr>
        <p:spPr>
          <a:xfrm>
            <a:off x="509666" y="1573967"/>
            <a:ext cx="3687580" cy="523220"/>
          </a:xfrm>
          <a:prstGeom prst="rect">
            <a:avLst/>
          </a:prstGeom>
          <a:solidFill>
            <a:schemeClr val="tx2">
              <a:lumMod val="40000"/>
              <a:lumOff val="60000"/>
            </a:schemeClr>
          </a:solidFill>
        </p:spPr>
        <p:txBody>
          <a:bodyPr wrap="square" rtlCol="0">
            <a:spAutoFit/>
          </a:bodyPr>
          <a:lstStyle/>
          <a:p>
            <a:r>
              <a:rPr lang="th-TH" b="1" dirty="0"/>
              <a:t>ไวรัสที่ไข้หวัดธรรมดาจะช่วยให้เซลล์ในร่างกายคนเราไม่</a:t>
            </a:r>
            <a:r>
              <a:rPr lang="th-TH" b="1" dirty="0">
                <a:solidFill>
                  <a:srgbClr val="00B050"/>
                </a:solidFill>
              </a:rPr>
              <a:t>ติดเชื้อไ</a:t>
            </a:r>
            <a:r>
              <a:rPr lang="th-TH" b="1" dirty="0"/>
              <a:t>วรัสก่อ</a:t>
            </a:r>
            <a:r>
              <a:rPr lang="th-TH" b="1" dirty="0">
                <a:solidFill>
                  <a:srgbClr val="00B050"/>
                </a:solidFill>
              </a:rPr>
              <a:t>โรคโควิด 19 </a:t>
            </a:r>
            <a:endParaRPr lang="en-US" b="1" dirty="0">
              <a:solidFill>
                <a:srgbClr val="00B050"/>
              </a:solidFill>
            </a:endParaRPr>
          </a:p>
        </p:txBody>
      </p:sp>
    </p:spTree>
    <p:extLst>
      <p:ext uri="{BB962C8B-B14F-4D97-AF65-F5344CB8AC3E}">
        <p14:creationId xmlns:p14="http://schemas.microsoft.com/office/powerpoint/2010/main" val="3396063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84573" y="2190535"/>
            <a:ext cx="3998154" cy="2150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85938" y="1409713"/>
            <a:ext cx="4293972" cy="2715088"/>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A784A5A8-0092-902D-3CA8-284377DDA537}"/>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en-US" b="1" dirty="0">
                <a:latin typeface="+mj-lt"/>
              </a:rPr>
              <a:t>“</a:t>
            </a:r>
            <a:r>
              <a:rPr lang="th-TH" b="1" dirty="0">
                <a:latin typeface="+mj-lt"/>
              </a:rPr>
              <a:t>เชื้อดื้อยา”จากฟาร์มสัตว์สู่คน : </a:t>
            </a:r>
            <a:r>
              <a:rPr lang="th-TH" b="1" dirty="0">
                <a:solidFill>
                  <a:srgbClr val="00B050"/>
                </a:solidFill>
                <a:latin typeface="+mj-lt"/>
              </a:rPr>
              <a:t>กิน</a:t>
            </a:r>
            <a:r>
              <a:rPr lang="th-TH" b="1" dirty="0">
                <a:latin typeface="+mj-lt"/>
              </a:rPr>
              <a:t>หรือไม่กินเนื้อสัตว์ ก็เสี่ยงติดเชื้อดื้อยา</a:t>
            </a:r>
            <a:endParaRPr lang="en-US" b="1" dirty="0">
              <a:latin typeface="+mj-lt"/>
            </a:endParaRPr>
          </a:p>
        </p:txBody>
      </p:sp>
      <p:sp>
        <p:nvSpPr>
          <p:cNvPr id="3" name="กล่องข้อความ 2">
            <a:extLst>
              <a:ext uri="{FF2B5EF4-FFF2-40B4-BE49-F238E27FC236}">
                <a16:creationId xmlns:a16="http://schemas.microsoft.com/office/drawing/2014/main" id="{94253374-CD82-7C46-2B13-E1138416B6D3}"/>
              </a:ext>
            </a:extLst>
          </p:cNvPr>
          <p:cNvSpPr txBox="1"/>
          <p:nvPr/>
        </p:nvSpPr>
        <p:spPr>
          <a:xfrm>
            <a:off x="509666" y="1573967"/>
            <a:ext cx="3687580" cy="523220"/>
          </a:xfrm>
          <a:prstGeom prst="rect">
            <a:avLst/>
          </a:prstGeom>
          <a:solidFill>
            <a:schemeClr val="tx2">
              <a:lumMod val="40000"/>
              <a:lumOff val="60000"/>
            </a:schemeClr>
          </a:solidFill>
        </p:spPr>
        <p:txBody>
          <a:bodyPr wrap="square" rtlCol="0">
            <a:spAutoFit/>
          </a:bodyPr>
          <a:lstStyle/>
          <a:p>
            <a:r>
              <a:rPr lang="th-TH" b="1" dirty="0">
                <a:solidFill>
                  <a:srgbClr val="00B050"/>
                </a:solidFill>
              </a:rPr>
              <a:t>กิน</a:t>
            </a:r>
            <a:r>
              <a:rPr lang="th-TH" b="1" dirty="0"/>
              <a:t>หมูดิบ เสี่ยง</a:t>
            </a:r>
            <a:r>
              <a:rPr lang="th-TH" b="1" dirty="0">
                <a:solidFill>
                  <a:srgbClr val="00B050"/>
                </a:solidFill>
              </a:rPr>
              <a:t>โรค</a:t>
            </a:r>
            <a:r>
              <a:rPr lang="th-TH" b="1" dirty="0"/>
              <a:t>ไข้หูดับ จริงหรือ? อาการหูดับเป็นอย่างไร</a:t>
            </a:r>
            <a:endParaRPr lang="en-US" b="1" dirty="0"/>
          </a:p>
        </p:txBody>
      </p:sp>
    </p:spTree>
    <p:extLst>
      <p:ext uri="{BB962C8B-B14F-4D97-AF65-F5344CB8AC3E}">
        <p14:creationId xmlns:p14="http://schemas.microsoft.com/office/powerpoint/2010/main" val="1177012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033E72F-3A64-4F9C-2838-157C970C8BC0}"/>
              </a:ext>
            </a:extLst>
          </p:cNvPr>
          <p:cNvPicPr>
            <a:picLocks noChangeAspect="1" noChangeArrowheads="1"/>
          </p:cNvPicPr>
          <p:nvPr/>
        </p:nvPicPr>
        <p:blipFill>
          <a:blip r:embed="rId3"/>
          <a:srcRect/>
          <a:stretch/>
        </p:blipFill>
        <p:spPr bwMode="auto">
          <a:xfrm>
            <a:off x="291608" y="2190535"/>
            <a:ext cx="3984083" cy="2150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84365D0-744B-6A00-B178-DF5C6EBD8820}"/>
              </a:ext>
            </a:extLst>
          </p:cNvPr>
          <p:cNvPicPr>
            <a:picLocks noChangeAspect="1" noChangeArrowheads="1"/>
          </p:cNvPicPr>
          <p:nvPr/>
        </p:nvPicPr>
        <p:blipFill>
          <a:blip r:embed="rId4"/>
          <a:srcRect/>
          <a:stretch/>
        </p:blipFill>
        <p:spPr bwMode="auto">
          <a:xfrm>
            <a:off x="4485938" y="1418551"/>
            <a:ext cx="4293972" cy="2697412"/>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EC7A645C-3CC8-FB7D-6655-B7B11AA7F8D3}"/>
              </a:ext>
            </a:extLst>
          </p:cNvPr>
          <p:cNvSpPr txBox="1"/>
          <p:nvPr/>
        </p:nvSpPr>
        <p:spPr>
          <a:xfrm>
            <a:off x="509666" y="959370"/>
            <a:ext cx="3687580" cy="523220"/>
          </a:xfrm>
          <a:prstGeom prst="rect">
            <a:avLst/>
          </a:prstGeom>
          <a:solidFill>
            <a:schemeClr val="tx2">
              <a:lumMod val="40000"/>
              <a:lumOff val="60000"/>
            </a:schemeClr>
          </a:solidFill>
        </p:spPr>
        <p:txBody>
          <a:bodyPr wrap="square" rtlCol="0">
            <a:spAutoFit/>
          </a:bodyPr>
          <a:lstStyle/>
          <a:p>
            <a:r>
              <a:rPr lang="th-TH" b="1" dirty="0">
                <a:latin typeface="+mj-lt"/>
              </a:rPr>
              <a:t>เผย 6 เหตุผล จำเป็นต้องผ่าฟันคุดออก ไม่อย่างนั้นอาจเป็น</a:t>
            </a:r>
            <a:r>
              <a:rPr lang="th-TH" b="1" dirty="0">
                <a:solidFill>
                  <a:srgbClr val="00B050"/>
                </a:solidFill>
                <a:latin typeface="+mj-lt"/>
              </a:rPr>
              <a:t>อันตราย</a:t>
            </a:r>
            <a:r>
              <a:rPr lang="th-TH" b="1" dirty="0">
                <a:latin typeface="+mj-lt"/>
              </a:rPr>
              <a:t>กับช่องปาก</a:t>
            </a:r>
            <a:endParaRPr lang="en-US" b="1" dirty="0">
              <a:latin typeface="+mj-lt"/>
            </a:endParaRPr>
          </a:p>
        </p:txBody>
      </p:sp>
      <p:sp>
        <p:nvSpPr>
          <p:cNvPr id="3" name="กล่องข้อความ 2">
            <a:extLst>
              <a:ext uri="{FF2B5EF4-FFF2-40B4-BE49-F238E27FC236}">
                <a16:creationId xmlns:a16="http://schemas.microsoft.com/office/drawing/2014/main" id="{A7159D05-7E3C-341C-4811-4FE8B2AE3D41}"/>
              </a:ext>
            </a:extLst>
          </p:cNvPr>
          <p:cNvSpPr txBox="1"/>
          <p:nvPr/>
        </p:nvSpPr>
        <p:spPr>
          <a:xfrm>
            <a:off x="509666" y="1573967"/>
            <a:ext cx="3687580" cy="523220"/>
          </a:xfrm>
          <a:prstGeom prst="rect">
            <a:avLst/>
          </a:prstGeom>
          <a:solidFill>
            <a:schemeClr val="tx2">
              <a:lumMod val="40000"/>
              <a:lumOff val="60000"/>
            </a:schemeClr>
          </a:solidFill>
        </p:spPr>
        <p:txBody>
          <a:bodyPr wrap="square" rtlCol="0">
            <a:spAutoFit/>
          </a:bodyPr>
          <a:lstStyle/>
          <a:p>
            <a:r>
              <a:rPr lang="th-TH" b="1" dirty="0"/>
              <a:t>น้ำยาทาเล็บมีสารเคมีหลายชนิดก่อให้เกิด</a:t>
            </a:r>
            <a:r>
              <a:rPr lang="th-TH" b="1" dirty="0">
                <a:solidFill>
                  <a:srgbClr val="00B050"/>
                </a:solidFill>
              </a:rPr>
              <a:t>อันตราย</a:t>
            </a:r>
            <a:r>
              <a:rPr lang="th-TH" b="1" dirty="0"/>
              <a:t> ใช้ทาเล็บบ่อยๆ เสี่ยงเป็นมะเร็ง</a:t>
            </a:r>
            <a:endParaRPr lang="en-US" b="1" dirty="0"/>
          </a:p>
        </p:txBody>
      </p:sp>
    </p:spTree>
    <p:extLst>
      <p:ext uri="{BB962C8B-B14F-4D97-AF65-F5344CB8AC3E}">
        <p14:creationId xmlns:p14="http://schemas.microsoft.com/office/powerpoint/2010/main" val="1579472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รูปภาพ 8">
            <a:extLst>
              <a:ext uri="{FF2B5EF4-FFF2-40B4-BE49-F238E27FC236}">
                <a16:creationId xmlns:a16="http://schemas.microsoft.com/office/drawing/2014/main" id="{F3008906-5F81-F3BA-128A-3F7C7907E1C9}"/>
              </a:ext>
            </a:extLst>
          </p:cNvPr>
          <p:cNvPicPr>
            <a:picLocks noChangeAspect="1"/>
          </p:cNvPicPr>
          <p:nvPr/>
        </p:nvPicPr>
        <p:blipFill rotWithShape="1">
          <a:blip r:embed="rId2"/>
          <a:srcRect l="-1313" r="1313"/>
          <a:stretch/>
        </p:blipFill>
        <p:spPr>
          <a:xfrm>
            <a:off x="92166" y="1018139"/>
            <a:ext cx="4791561" cy="2611640"/>
          </a:xfrm>
          <a:prstGeom prst="rect">
            <a:avLst/>
          </a:prstGeom>
        </p:spPr>
      </p:pic>
      <p:pic>
        <p:nvPicPr>
          <p:cNvPr id="13" name="รูปภาพ 12">
            <a:extLst>
              <a:ext uri="{FF2B5EF4-FFF2-40B4-BE49-F238E27FC236}">
                <a16:creationId xmlns:a16="http://schemas.microsoft.com/office/drawing/2014/main" id="{00E9D61D-D3A6-8391-1B1C-0F511FAD9E56}"/>
              </a:ext>
            </a:extLst>
          </p:cNvPr>
          <p:cNvPicPr>
            <a:picLocks noChangeAspect="1"/>
          </p:cNvPicPr>
          <p:nvPr/>
        </p:nvPicPr>
        <p:blipFill rotWithShape="1">
          <a:blip r:embed="rId3"/>
          <a:srcRect r="3757"/>
          <a:stretch/>
        </p:blipFill>
        <p:spPr>
          <a:xfrm>
            <a:off x="4989014" y="1707209"/>
            <a:ext cx="3850186" cy="989231"/>
          </a:xfrm>
          <a:prstGeom prst="rect">
            <a:avLst/>
          </a:prstGeom>
        </p:spPr>
      </p:pic>
    </p:spTree>
    <p:extLst>
      <p:ext uri="{BB962C8B-B14F-4D97-AF65-F5344CB8AC3E}">
        <p14:creationId xmlns:p14="http://schemas.microsoft.com/office/powerpoint/2010/main" val="2820518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5A451908-12D7-C64E-E85F-3FE60D2869FD}"/>
              </a:ext>
            </a:extLst>
          </p:cNvPr>
          <p:cNvSpPr>
            <a:spLocks noGrp="1"/>
          </p:cNvSpPr>
          <p:nvPr>
            <p:ph type="title"/>
          </p:nvPr>
        </p:nvSpPr>
        <p:spPr/>
        <p:txBody>
          <a:bodyPr/>
          <a:lstStyle/>
          <a:p>
            <a:endParaRPr lang="en-US" dirty="0"/>
          </a:p>
        </p:txBody>
      </p:sp>
      <p:sp>
        <p:nvSpPr>
          <p:cNvPr id="3" name="ชื่อเรื่อง 2">
            <a:extLst>
              <a:ext uri="{FF2B5EF4-FFF2-40B4-BE49-F238E27FC236}">
                <a16:creationId xmlns:a16="http://schemas.microsoft.com/office/drawing/2014/main" id="{F6CD876F-F0B8-EA7F-C578-A2896F1B6CCE}"/>
              </a:ext>
            </a:extLst>
          </p:cNvPr>
          <p:cNvSpPr>
            <a:spLocks noGrp="1"/>
          </p:cNvSpPr>
          <p:nvPr>
            <p:ph type="title" idx="2"/>
          </p:nvPr>
        </p:nvSpPr>
        <p:spPr/>
        <p:txBody>
          <a:bodyPr/>
          <a:lstStyle/>
          <a:p>
            <a:endParaRPr lang="en-US"/>
          </a:p>
        </p:txBody>
      </p:sp>
      <p:pic>
        <p:nvPicPr>
          <p:cNvPr id="4" name="Picture 2">
            <a:extLst>
              <a:ext uri="{FF2B5EF4-FFF2-40B4-BE49-F238E27FC236}">
                <a16:creationId xmlns:a16="http://schemas.microsoft.com/office/drawing/2014/main" id="{3289FE97-A021-AB6D-43C9-CD755F444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97" y="1065763"/>
            <a:ext cx="4639147" cy="2494856"/>
          </a:xfrm>
          <a:prstGeom prst="rect">
            <a:avLst/>
          </a:prstGeom>
          <a:noFill/>
          <a:extLst>
            <a:ext uri="{909E8E84-426E-40DD-AFC4-6F175D3DCCD1}">
              <a14:hiddenFill xmlns:a14="http://schemas.microsoft.com/office/drawing/2010/main">
                <a:solidFill>
                  <a:srgbClr val="FFFFFF"/>
                </a:solidFill>
              </a14:hiddenFill>
            </a:ext>
          </a:extLst>
        </p:spPr>
      </p:pic>
      <p:pic>
        <p:nvPicPr>
          <p:cNvPr id="6" name="รูปภาพ 5">
            <a:extLst>
              <a:ext uri="{FF2B5EF4-FFF2-40B4-BE49-F238E27FC236}">
                <a16:creationId xmlns:a16="http://schemas.microsoft.com/office/drawing/2014/main" id="{3C5052D6-5A44-868E-D308-1AA6044BB2D1}"/>
              </a:ext>
            </a:extLst>
          </p:cNvPr>
          <p:cNvPicPr>
            <a:picLocks noChangeAspect="1"/>
          </p:cNvPicPr>
          <p:nvPr/>
        </p:nvPicPr>
        <p:blipFill rotWithShape="1">
          <a:blip r:embed="rId3"/>
          <a:srcRect l="913" r="4434"/>
          <a:stretch/>
        </p:blipFill>
        <p:spPr>
          <a:xfrm>
            <a:off x="5008418" y="1633742"/>
            <a:ext cx="3713018" cy="1084888"/>
          </a:xfrm>
          <a:prstGeom prst="rect">
            <a:avLst/>
          </a:prstGeom>
        </p:spPr>
      </p:pic>
    </p:spTree>
    <p:extLst>
      <p:ext uri="{BB962C8B-B14F-4D97-AF65-F5344CB8AC3E}">
        <p14:creationId xmlns:p14="http://schemas.microsoft.com/office/powerpoint/2010/main" val="235653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02BDA871-1CEE-BDB2-8717-BDCA0B9D9A9B}"/>
              </a:ext>
            </a:extLst>
          </p:cNvPr>
          <p:cNvSpPr>
            <a:spLocks noGrp="1"/>
          </p:cNvSpPr>
          <p:nvPr>
            <p:ph type="title"/>
          </p:nvPr>
        </p:nvSpPr>
        <p:spPr/>
        <p:txBody>
          <a:bodyPr/>
          <a:lstStyle/>
          <a:p>
            <a:endParaRPr lang="en-US" dirty="0"/>
          </a:p>
        </p:txBody>
      </p:sp>
      <p:sp>
        <p:nvSpPr>
          <p:cNvPr id="3" name="ชื่อเรื่อง 2">
            <a:extLst>
              <a:ext uri="{FF2B5EF4-FFF2-40B4-BE49-F238E27FC236}">
                <a16:creationId xmlns:a16="http://schemas.microsoft.com/office/drawing/2014/main" id="{330918C8-0E55-0E68-0565-79F7D1BE3497}"/>
              </a:ext>
            </a:extLst>
          </p:cNvPr>
          <p:cNvSpPr>
            <a:spLocks noGrp="1"/>
          </p:cNvSpPr>
          <p:nvPr>
            <p:ph type="title" idx="2"/>
          </p:nvPr>
        </p:nvSpPr>
        <p:spPr/>
        <p:txBody>
          <a:bodyPr/>
          <a:lstStyle/>
          <a:p>
            <a:endParaRPr lang="en-US"/>
          </a:p>
        </p:txBody>
      </p:sp>
      <p:pic>
        <p:nvPicPr>
          <p:cNvPr id="4" name="รูปภาพ 3">
            <a:extLst>
              <a:ext uri="{FF2B5EF4-FFF2-40B4-BE49-F238E27FC236}">
                <a16:creationId xmlns:a16="http://schemas.microsoft.com/office/drawing/2014/main" id="{1FBFE4CE-1A72-803B-4816-BE721C4A0ED0}"/>
              </a:ext>
            </a:extLst>
          </p:cNvPr>
          <p:cNvPicPr>
            <a:picLocks noChangeAspect="1"/>
          </p:cNvPicPr>
          <p:nvPr/>
        </p:nvPicPr>
        <p:blipFill>
          <a:blip r:embed="rId2"/>
          <a:stretch>
            <a:fillRect/>
          </a:stretch>
        </p:blipFill>
        <p:spPr>
          <a:xfrm>
            <a:off x="196762" y="1091675"/>
            <a:ext cx="4578381" cy="2458857"/>
          </a:xfrm>
          <a:prstGeom prst="rect">
            <a:avLst/>
          </a:prstGeom>
        </p:spPr>
      </p:pic>
      <p:pic>
        <p:nvPicPr>
          <p:cNvPr id="6" name="รูปภาพ 5">
            <a:extLst>
              <a:ext uri="{FF2B5EF4-FFF2-40B4-BE49-F238E27FC236}">
                <a16:creationId xmlns:a16="http://schemas.microsoft.com/office/drawing/2014/main" id="{A0AC7A63-CD5C-6391-171E-1E81B88794CF}"/>
              </a:ext>
            </a:extLst>
          </p:cNvPr>
          <p:cNvPicPr>
            <a:picLocks noChangeAspect="1"/>
          </p:cNvPicPr>
          <p:nvPr/>
        </p:nvPicPr>
        <p:blipFill rotWithShape="1">
          <a:blip r:embed="rId3"/>
          <a:srcRect l="373"/>
          <a:stretch/>
        </p:blipFill>
        <p:spPr>
          <a:xfrm>
            <a:off x="5043055" y="1639575"/>
            <a:ext cx="3704925" cy="1094641"/>
          </a:xfrm>
          <a:prstGeom prst="rect">
            <a:avLst/>
          </a:prstGeom>
        </p:spPr>
      </p:pic>
    </p:spTree>
    <p:extLst>
      <p:ext uri="{BB962C8B-B14F-4D97-AF65-F5344CB8AC3E}">
        <p14:creationId xmlns:p14="http://schemas.microsoft.com/office/powerpoint/2010/main" val="1912612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0EDB73E2-647A-116C-D527-3A49C38D2BE7}"/>
              </a:ext>
            </a:extLst>
          </p:cNvPr>
          <p:cNvPicPr>
            <a:picLocks noChangeAspect="1"/>
          </p:cNvPicPr>
          <p:nvPr/>
        </p:nvPicPr>
        <p:blipFill>
          <a:blip r:embed="rId2"/>
          <a:stretch>
            <a:fillRect/>
          </a:stretch>
        </p:blipFill>
        <p:spPr>
          <a:xfrm>
            <a:off x="263235" y="986906"/>
            <a:ext cx="4606637" cy="2518295"/>
          </a:xfrm>
          <a:prstGeom prst="rect">
            <a:avLst/>
          </a:prstGeom>
        </p:spPr>
      </p:pic>
      <p:pic>
        <p:nvPicPr>
          <p:cNvPr id="9" name="รูปภาพ 8">
            <a:extLst>
              <a:ext uri="{FF2B5EF4-FFF2-40B4-BE49-F238E27FC236}">
                <a16:creationId xmlns:a16="http://schemas.microsoft.com/office/drawing/2014/main" id="{71D51B9F-F113-AB61-59DC-2B9FC06C0102}"/>
              </a:ext>
            </a:extLst>
          </p:cNvPr>
          <p:cNvPicPr>
            <a:picLocks noChangeAspect="1"/>
          </p:cNvPicPr>
          <p:nvPr/>
        </p:nvPicPr>
        <p:blipFill>
          <a:blip r:embed="rId3"/>
          <a:stretch>
            <a:fillRect/>
          </a:stretch>
        </p:blipFill>
        <p:spPr>
          <a:xfrm>
            <a:off x="5174190" y="1735469"/>
            <a:ext cx="3132091" cy="1021168"/>
          </a:xfrm>
          <a:prstGeom prst="rect">
            <a:avLst/>
          </a:prstGeom>
        </p:spPr>
      </p:pic>
    </p:spTree>
    <p:extLst>
      <p:ext uri="{BB962C8B-B14F-4D97-AF65-F5344CB8AC3E}">
        <p14:creationId xmlns:p14="http://schemas.microsoft.com/office/powerpoint/2010/main" val="97827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F6AA53E3-015A-C64E-2F48-3A4BBEB66463}"/>
              </a:ext>
            </a:extLst>
          </p:cNvPr>
          <p:cNvSpPr>
            <a:spLocks noGrp="1"/>
          </p:cNvSpPr>
          <p:nvPr>
            <p:ph type="title"/>
          </p:nvPr>
        </p:nvSpPr>
        <p:spPr/>
        <p:txBody>
          <a:bodyPr/>
          <a:lstStyle/>
          <a:p>
            <a:endParaRPr lang="en-US"/>
          </a:p>
        </p:txBody>
      </p:sp>
      <p:sp>
        <p:nvSpPr>
          <p:cNvPr id="3" name="ชื่อเรื่อง 2">
            <a:extLst>
              <a:ext uri="{FF2B5EF4-FFF2-40B4-BE49-F238E27FC236}">
                <a16:creationId xmlns:a16="http://schemas.microsoft.com/office/drawing/2014/main" id="{DD6ACD93-8CD9-644B-6FF0-BE78441114A5}"/>
              </a:ext>
            </a:extLst>
          </p:cNvPr>
          <p:cNvSpPr>
            <a:spLocks noGrp="1"/>
          </p:cNvSpPr>
          <p:nvPr>
            <p:ph type="title" idx="2"/>
          </p:nvPr>
        </p:nvSpPr>
        <p:spPr/>
        <p:txBody>
          <a:bodyPr/>
          <a:lstStyle/>
          <a:p>
            <a:endParaRPr lang="en-US"/>
          </a:p>
        </p:txBody>
      </p:sp>
      <p:pic>
        <p:nvPicPr>
          <p:cNvPr id="8194" name="Picture 2">
            <a:extLst>
              <a:ext uri="{FF2B5EF4-FFF2-40B4-BE49-F238E27FC236}">
                <a16:creationId xmlns:a16="http://schemas.microsoft.com/office/drawing/2014/main" id="{9B667D50-6BE6-EB2D-EFE2-9A2E1185B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12" y="880088"/>
            <a:ext cx="5392752" cy="3483357"/>
          </a:xfrm>
          <a:prstGeom prst="rect">
            <a:avLst/>
          </a:prstGeom>
          <a:noFill/>
          <a:extLst>
            <a:ext uri="{909E8E84-426E-40DD-AFC4-6F175D3DCCD1}">
              <a14:hiddenFill xmlns:a14="http://schemas.microsoft.com/office/drawing/2010/main">
                <a:solidFill>
                  <a:srgbClr val="FFFFFF"/>
                </a:solidFill>
              </a14:hiddenFill>
            </a:ext>
          </a:extLst>
        </p:spPr>
      </p:pic>
      <p:pic>
        <p:nvPicPr>
          <p:cNvPr id="4" name="รูปภาพ 3">
            <a:extLst>
              <a:ext uri="{FF2B5EF4-FFF2-40B4-BE49-F238E27FC236}">
                <a16:creationId xmlns:a16="http://schemas.microsoft.com/office/drawing/2014/main" id="{6D936898-9F95-6B06-673D-86CB71114BE9}"/>
              </a:ext>
            </a:extLst>
          </p:cNvPr>
          <p:cNvPicPr>
            <a:picLocks noChangeAspect="1"/>
          </p:cNvPicPr>
          <p:nvPr/>
        </p:nvPicPr>
        <p:blipFill>
          <a:blip r:embed="rId3"/>
          <a:stretch>
            <a:fillRect/>
          </a:stretch>
        </p:blipFill>
        <p:spPr>
          <a:xfrm>
            <a:off x="6053733" y="1616739"/>
            <a:ext cx="2286198" cy="754445"/>
          </a:xfrm>
          <a:prstGeom prst="rect">
            <a:avLst/>
          </a:prstGeom>
        </p:spPr>
      </p:pic>
    </p:spTree>
    <p:extLst>
      <p:ext uri="{BB962C8B-B14F-4D97-AF65-F5344CB8AC3E}">
        <p14:creationId xmlns:p14="http://schemas.microsoft.com/office/powerpoint/2010/main" val="353514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4"/>
          <p:cNvSpPr txBox="1">
            <a:spLocks noGrp="1"/>
          </p:cNvSpPr>
          <p:nvPr>
            <p:ph type="subTitle" idx="1"/>
          </p:nvPr>
        </p:nvSpPr>
        <p:spPr>
          <a:xfrm>
            <a:off x="1811875" y="1405026"/>
            <a:ext cx="2457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Background</a:t>
            </a:r>
            <a:endParaRPr dirty="0"/>
          </a:p>
        </p:txBody>
      </p:sp>
      <p:sp>
        <p:nvSpPr>
          <p:cNvPr id="1131" name="Google Shape;1131;p34"/>
          <p:cNvSpPr txBox="1">
            <a:spLocks noGrp="1"/>
          </p:cNvSpPr>
          <p:nvPr>
            <p:ph type="subTitle" idx="6"/>
          </p:nvPr>
        </p:nvSpPr>
        <p:spPr>
          <a:xfrm>
            <a:off x="5668249" y="1407776"/>
            <a:ext cx="259234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Problem statement</a:t>
            </a:r>
            <a:endParaRPr dirty="0"/>
          </a:p>
        </p:txBody>
      </p:sp>
      <p:sp>
        <p:nvSpPr>
          <p:cNvPr id="1132" name="Google Shape;1132;p34"/>
          <p:cNvSpPr txBox="1">
            <a:spLocks noGrp="1"/>
          </p:cNvSpPr>
          <p:nvPr>
            <p:ph type="subTitle" idx="7"/>
          </p:nvPr>
        </p:nvSpPr>
        <p:spPr>
          <a:xfrm>
            <a:off x="1812220" y="2330533"/>
            <a:ext cx="2457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Objective</a:t>
            </a:r>
            <a:endParaRPr dirty="0"/>
          </a:p>
        </p:txBody>
      </p:sp>
      <p:sp>
        <p:nvSpPr>
          <p:cNvPr id="1133" name="Google Shape;1133;p34"/>
          <p:cNvSpPr txBox="1">
            <a:spLocks noGrp="1"/>
          </p:cNvSpPr>
          <p:nvPr>
            <p:ph type="subTitle" idx="8"/>
          </p:nvPr>
        </p:nvSpPr>
        <p:spPr>
          <a:xfrm>
            <a:off x="5669029" y="2332983"/>
            <a:ext cx="24561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Data preparation</a:t>
            </a:r>
            <a:endParaRPr dirty="0"/>
          </a:p>
        </p:txBody>
      </p:sp>
      <p:sp>
        <p:nvSpPr>
          <p:cNvPr id="1134" name="Google Shape;1134;p34"/>
          <p:cNvSpPr txBox="1">
            <a:spLocks noGrp="1"/>
          </p:cNvSpPr>
          <p:nvPr>
            <p:ph type="title" idx="2"/>
          </p:nvPr>
        </p:nvSpPr>
        <p:spPr>
          <a:xfrm>
            <a:off x="703550" y="1252626"/>
            <a:ext cx="11091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35" name="Google Shape;1135;p34"/>
          <p:cNvSpPr txBox="1">
            <a:spLocks noGrp="1"/>
          </p:cNvSpPr>
          <p:nvPr>
            <p:ph type="title" idx="3"/>
          </p:nvPr>
        </p:nvSpPr>
        <p:spPr>
          <a:xfrm>
            <a:off x="4559700" y="1254001"/>
            <a:ext cx="11091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36" name="Google Shape;1136;p34"/>
          <p:cNvSpPr txBox="1">
            <a:spLocks noGrp="1"/>
          </p:cNvSpPr>
          <p:nvPr>
            <p:ph type="subTitle" idx="14"/>
          </p:nvPr>
        </p:nvSpPr>
        <p:spPr>
          <a:xfrm>
            <a:off x="1811875" y="3470057"/>
            <a:ext cx="2084522"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Exploratory Data Analysis</a:t>
            </a:r>
            <a:endParaRPr dirty="0"/>
          </a:p>
        </p:txBody>
      </p:sp>
      <p:sp>
        <p:nvSpPr>
          <p:cNvPr id="1137" name="Google Shape;1137;p34"/>
          <p:cNvSpPr txBox="1">
            <a:spLocks noGrp="1"/>
          </p:cNvSpPr>
          <p:nvPr>
            <p:ph type="title" idx="4"/>
          </p:nvPr>
        </p:nvSpPr>
        <p:spPr>
          <a:xfrm>
            <a:off x="703125" y="2170906"/>
            <a:ext cx="11091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8" name="Google Shape;1138;p34"/>
          <p:cNvSpPr txBox="1">
            <a:spLocks noGrp="1"/>
          </p:cNvSpPr>
          <p:nvPr>
            <p:ph type="title" idx="5"/>
          </p:nvPr>
        </p:nvSpPr>
        <p:spPr>
          <a:xfrm>
            <a:off x="4559100" y="2172281"/>
            <a:ext cx="11097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139" name="Google Shape;1139;p34"/>
          <p:cNvSpPr txBox="1">
            <a:spLocks noGrp="1"/>
          </p:cNvSpPr>
          <p:nvPr>
            <p:ph type="title"/>
          </p:nvPr>
        </p:nvSpPr>
        <p:spPr>
          <a:xfrm>
            <a:off x="703125" y="535000"/>
            <a:ext cx="7725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b="0" dirty="0"/>
              <a:t>contents</a:t>
            </a:r>
            <a:endParaRPr b="0" dirty="0"/>
          </a:p>
        </p:txBody>
      </p:sp>
      <p:sp>
        <p:nvSpPr>
          <p:cNvPr id="1140" name="Google Shape;1140;p34"/>
          <p:cNvSpPr txBox="1">
            <a:spLocks noGrp="1"/>
          </p:cNvSpPr>
          <p:nvPr>
            <p:ph type="title" idx="9"/>
          </p:nvPr>
        </p:nvSpPr>
        <p:spPr>
          <a:xfrm>
            <a:off x="703125" y="3173685"/>
            <a:ext cx="11091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141" name="Google Shape;1141;p34"/>
          <p:cNvSpPr txBox="1">
            <a:spLocks noGrp="1"/>
          </p:cNvSpPr>
          <p:nvPr>
            <p:ph type="title" idx="13"/>
          </p:nvPr>
        </p:nvSpPr>
        <p:spPr>
          <a:xfrm>
            <a:off x="4559100" y="3175060"/>
            <a:ext cx="11097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142" name="Google Shape;1142;p34"/>
          <p:cNvSpPr txBox="1">
            <a:spLocks noGrp="1"/>
          </p:cNvSpPr>
          <p:nvPr>
            <p:ph type="subTitle" idx="15"/>
          </p:nvPr>
        </p:nvSpPr>
        <p:spPr>
          <a:xfrm>
            <a:off x="5669029" y="3323194"/>
            <a:ext cx="2319273"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Modeling</a:t>
            </a:r>
            <a:endParaRPr dirty="0"/>
          </a:p>
        </p:txBody>
      </p:sp>
      <p:grpSp>
        <p:nvGrpSpPr>
          <p:cNvPr id="1143" name="Google Shape;1143;p34"/>
          <p:cNvGrpSpPr/>
          <p:nvPr/>
        </p:nvGrpSpPr>
        <p:grpSpPr>
          <a:xfrm>
            <a:off x="7184316" y="329281"/>
            <a:ext cx="803986" cy="803476"/>
            <a:chOff x="3499450" y="4095150"/>
            <a:chExt cx="669375" cy="668950"/>
          </a:xfrm>
        </p:grpSpPr>
        <p:sp>
          <p:nvSpPr>
            <p:cNvPr id="1144" name="Google Shape;1144;p34"/>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4"/>
          <p:cNvGrpSpPr/>
          <p:nvPr/>
        </p:nvGrpSpPr>
        <p:grpSpPr>
          <a:xfrm rot="1996603">
            <a:off x="5941994" y="411979"/>
            <a:ext cx="443068" cy="441310"/>
            <a:chOff x="2510475" y="2346100"/>
            <a:chExt cx="490425" cy="488525"/>
          </a:xfrm>
        </p:grpSpPr>
        <p:sp>
          <p:nvSpPr>
            <p:cNvPr id="1149" name="Google Shape;1149;p34"/>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32;p34">
            <a:extLst>
              <a:ext uri="{FF2B5EF4-FFF2-40B4-BE49-F238E27FC236}">
                <a16:creationId xmlns:a16="http://schemas.microsoft.com/office/drawing/2014/main" id="{EF59B00B-78E9-A265-BD6C-6FD4A49B5B82}"/>
              </a:ext>
            </a:extLst>
          </p:cNvPr>
          <p:cNvSpPr txBox="1">
            <a:spLocks/>
          </p:cNvSpPr>
          <p:nvPr/>
        </p:nvSpPr>
        <p:spPr>
          <a:xfrm>
            <a:off x="1811875" y="4323166"/>
            <a:ext cx="24573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buSzPts val="1100"/>
              <a:buFont typeface="Arial"/>
              <a:buNone/>
            </a:pPr>
            <a:r>
              <a:rPr lang="en-US" dirty="0"/>
              <a:t>Error Analysis</a:t>
            </a:r>
          </a:p>
        </p:txBody>
      </p:sp>
      <p:sp>
        <p:nvSpPr>
          <p:cNvPr id="3" name="Google Shape;1133;p34">
            <a:extLst>
              <a:ext uri="{FF2B5EF4-FFF2-40B4-BE49-F238E27FC236}">
                <a16:creationId xmlns:a16="http://schemas.microsoft.com/office/drawing/2014/main" id="{F4889FD1-CC2D-99E2-1D7E-D398C2B511C5}"/>
              </a:ext>
            </a:extLst>
          </p:cNvPr>
          <p:cNvSpPr txBox="1">
            <a:spLocks/>
          </p:cNvSpPr>
          <p:nvPr/>
        </p:nvSpPr>
        <p:spPr>
          <a:xfrm>
            <a:off x="5668684" y="4325616"/>
            <a:ext cx="24561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buSzPts val="1100"/>
              <a:buFont typeface="Arial"/>
              <a:buNone/>
            </a:pPr>
            <a:r>
              <a:rPr lang="en-US" dirty="0"/>
              <a:t>Conclusion</a:t>
            </a:r>
          </a:p>
        </p:txBody>
      </p:sp>
      <p:sp>
        <p:nvSpPr>
          <p:cNvPr id="4" name="Google Shape;1137;p34">
            <a:extLst>
              <a:ext uri="{FF2B5EF4-FFF2-40B4-BE49-F238E27FC236}">
                <a16:creationId xmlns:a16="http://schemas.microsoft.com/office/drawing/2014/main" id="{3F50B92E-00FC-B1D6-0835-5095D77AB21F}"/>
              </a:ext>
            </a:extLst>
          </p:cNvPr>
          <p:cNvSpPr txBox="1">
            <a:spLocks/>
          </p:cNvSpPr>
          <p:nvPr/>
        </p:nvSpPr>
        <p:spPr>
          <a:xfrm>
            <a:off x="702780" y="4170466"/>
            <a:ext cx="1109100" cy="7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anrope"/>
              <a:buNone/>
              <a:defRPr sz="3500" b="1"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 dirty="0"/>
              <a:t>07</a:t>
            </a:r>
          </a:p>
        </p:txBody>
      </p:sp>
      <p:sp>
        <p:nvSpPr>
          <p:cNvPr id="5" name="Google Shape;1138;p34">
            <a:extLst>
              <a:ext uri="{FF2B5EF4-FFF2-40B4-BE49-F238E27FC236}">
                <a16:creationId xmlns:a16="http://schemas.microsoft.com/office/drawing/2014/main" id="{C4878992-10BE-4443-044A-A5454351BE83}"/>
              </a:ext>
            </a:extLst>
          </p:cNvPr>
          <p:cNvSpPr txBox="1">
            <a:spLocks/>
          </p:cNvSpPr>
          <p:nvPr/>
        </p:nvSpPr>
        <p:spPr>
          <a:xfrm>
            <a:off x="4558755" y="4171841"/>
            <a:ext cx="1109700" cy="7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anrope"/>
              <a:buNone/>
              <a:defRPr sz="3500" b="1"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 dirty="0"/>
              <a:t>08</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AD3B1AA-3FDA-C8BF-4614-23453A0D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42" y="1091675"/>
            <a:ext cx="4371983" cy="2351180"/>
          </a:xfrm>
          <a:prstGeom prst="rect">
            <a:avLst/>
          </a:prstGeom>
          <a:noFill/>
          <a:extLst>
            <a:ext uri="{909E8E84-426E-40DD-AFC4-6F175D3DCCD1}">
              <a14:hiddenFill xmlns:a14="http://schemas.microsoft.com/office/drawing/2010/main">
                <a:solidFill>
                  <a:srgbClr val="FFFFFF"/>
                </a:solidFill>
              </a14:hiddenFill>
            </a:ext>
          </a:extLst>
        </p:spPr>
      </p:pic>
      <p:pic>
        <p:nvPicPr>
          <p:cNvPr id="8" name="รูปภาพ 7">
            <a:extLst>
              <a:ext uri="{FF2B5EF4-FFF2-40B4-BE49-F238E27FC236}">
                <a16:creationId xmlns:a16="http://schemas.microsoft.com/office/drawing/2014/main" id="{99CD1FD4-9100-5815-2492-A8A4E9546213}"/>
              </a:ext>
            </a:extLst>
          </p:cNvPr>
          <p:cNvPicPr>
            <a:picLocks noChangeAspect="1"/>
          </p:cNvPicPr>
          <p:nvPr/>
        </p:nvPicPr>
        <p:blipFill rotWithShape="1">
          <a:blip r:embed="rId3"/>
          <a:srcRect l="2484" t="2227" r="2600" b="-1"/>
          <a:stretch/>
        </p:blipFill>
        <p:spPr>
          <a:xfrm>
            <a:off x="5056909" y="1738745"/>
            <a:ext cx="3449782" cy="942110"/>
          </a:xfrm>
          <a:prstGeom prst="rect">
            <a:avLst/>
          </a:prstGeom>
        </p:spPr>
      </p:pic>
    </p:spTree>
    <p:extLst>
      <p:ext uri="{BB962C8B-B14F-4D97-AF65-F5344CB8AC3E}">
        <p14:creationId xmlns:p14="http://schemas.microsoft.com/office/powerpoint/2010/main" val="15762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9EC0920-6BCE-49FC-7A7E-527AE8083787}"/>
              </a:ext>
            </a:extLst>
          </p:cNvPr>
          <p:cNvSpPr>
            <a:spLocks noGrp="1"/>
          </p:cNvSpPr>
          <p:nvPr>
            <p:ph type="title"/>
          </p:nvPr>
        </p:nvSpPr>
        <p:spPr/>
        <p:txBody>
          <a:bodyPr/>
          <a:lstStyle/>
          <a:p>
            <a:endParaRPr lang="en-US" dirty="0"/>
          </a:p>
        </p:txBody>
      </p:sp>
      <p:sp>
        <p:nvSpPr>
          <p:cNvPr id="3" name="ชื่อเรื่อง 2">
            <a:extLst>
              <a:ext uri="{FF2B5EF4-FFF2-40B4-BE49-F238E27FC236}">
                <a16:creationId xmlns:a16="http://schemas.microsoft.com/office/drawing/2014/main" id="{F45AE24C-CDFE-D700-48FE-13ADA4AE1594}"/>
              </a:ext>
            </a:extLst>
          </p:cNvPr>
          <p:cNvSpPr>
            <a:spLocks noGrp="1"/>
          </p:cNvSpPr>
          <p:nvPr>
            <p:ph type="title" idx="2"/>
          </p:nvPr>
        </p:nvSpPr>
        <p:spPr/>
        <p:txBody>
          <a:bodyPr/>
          <a:lstStyle/>
          <a:p>
            <a:endParaRPr lang="en-US" dirty="0"/>
          </a:p>
        </p:txBody>
      </p:sp>
      <p:pic>
        <p:nvPicPr>
          <p:cNvPr id="4" name="รูปภาพ 3">
            <a:extLst>
              <a:ext uri="{FF2B5EF4-FFF2-40B4-BE49-F238E27FC236}">
                <a16:creationId xmlns:a16="http://schemas.microsoft.com/office/drawing/2014/main" id="{AE3A9063-15F6-2EC1-81B1-1892D9298496}"/>
              </a:ext>
            </a:extLst>
          </p:cNvPr>
          <p:cNvPicPr>
            <a:picLocks noChangeAspect="1"/>
          </p:cNvPicPr>
          <p:nvPr/>
        </p:nvPicPr>
        <p:blipFill>
          <a:blip r:embed="rId3"/>
          <a:stretch>
            <a:fillRect/>
          </a:stretch>
        </p:blipFill>
        <p:spPr>
          <a:xfrm>
            <a:off x="567416" y="1091675"/>
            <a:ext cx="4327191" cy="2330398"/>
          </a:xfrm>
          <a:prstGeom prst="rect">
            <a:avLst/>
          </a:prstGeom>
        </p:spPr>
      </p:pic>
      <p:pic>
        <p:nvPicPr>
          <p:cNvPr id="8" name="รูปภาพ 7">
            <a:extLst>
              <a:ext uri="{FF2B5EF4-FFF2-40B4-BE49-F238E27FC236}">
                <a16:creationId xmlns:a16="http://schemas.microsoft.com/office/drawing/2014/main" id="{BF57B9CC-B1F2-44A1-5D96-98E39B1AA4A5}"/>
              </a:ext>
            </a:extLst>
          </p:cNvPr>
          <p:cNvPicPr>
            <a:picLocks noChangeAspect="1"/>
          </p:cNvPicPr>
          <p:nvPr/>
        </p:nvPicPr>
        <p:blipFill rotWithShape="1">
          <a:blip r:embed="rId4"/>
          <a:srcRect l="795" t="5683" r="2719" b="7989"/>
          <a:stretch/>
        </p:blipFill>
        <p:spPr>
          <a:xfrm>
            <a:off x="5112327" y="1638146"/>
            <a:ext cx="3441160" cy="1046019"/>
          </a:xfrm>
          <a:prstGeom prst="rect">
            <a:avLst/>
          </a:prstGeom>
        </p:spPr>
      </p:pic>
    </p:spTree>
    <p:extLst>
      <p:ext uri="{BB962C8B-B14F-4D97-AF65-F5344CB8AC3E}">
        <p14:creationId xmlns:p14="http://schemas.microsoft.com/office/powerpoint/2010/main" val="767283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7F2D6FD1-E876-059B-C78E-456C31AB1D4B}"/>
              </a:ext>
            </a:extLst>
          </p:cNvPr>
          <p:cNvSpPr>
            <a:spLocks noGrp="1"/>
          </p:cNvSpPr>
          <p:nvPr>
            <p:ph type="title"/>
          </p:nvPr>
        </p:nvSpPr>
        <p:spPr/>
        <p:txBody>
          <a:bodyPr/>
          <a:lstStyle/>
          <a:p>
            <a:endParaRPr lang="en-US"/>
          </a:p>
        </p:txBody>
      </p:sp>
      <p:sp>
        <p:nvSpPr>
          <p:cNvPr id="3" name="ชื่อเรื่อง 2">
            <a:extLst>
              <a:ext uri="{FF2B5EF4-FFF2-40B4-BE49-F238E27FC236}">
                <a16:creationId xmlns:a16="http://schemas.microsoft.com/office/drawing/2014/main" id="{11010642-C0E1-A7B6-A293-582A938C359E}"/>
              </a:ext>
            </a:extLst>
          </p:cNvPr>
          <p:cNvSpPr>
            <a:spLocks noGrp="1"/>
          </p:cNvSpPr>
          <p:nvPr>
            <p:ph type="title" idx="2"/>
          </p:nvPr>
        </p:nvSpPr>
        <p:spPr/>
        <p:txBody>
          <a:bodyPr/>
          <a:lstStyle/>
          <a:p>
            <a:endParaRPr lang="en-US"/>
          </a:p>
        </p:txBody>
      </p:sp>
      <p:pic>
        <p:nvPicPr>
          <p:cNvPr id="4" name="รูปภาพ 3">
            <a:extLst>
              <a:ext uri="{FF2B5EF4-FFF2-40B4-BE49-F238E27FC236}">
                <a16:creationId xmlns:a16="http://schemas.microsoft.com/office/drawing/2014/main" id="{2482209A-78C0-6A19-AEF8-D1126D3CA39B}"/>
              </a:ext>
            </a:extLst>
          </p:cNvPr>
          <p:cNvPicPr>
            <a:picLocks noChangeAspect="1"/>
          </p:cNvPicPr>
          <p:nvPr/>
        </p:nvPicPr>
        <p:blipFill>
          <a:blip r:embed="rId2"/>
          <a:stretch>
            <a:fillRect/>
          </a:stretch>
        </p:blipFill>
        <p:spPr>
          <a:xfrm>
            <a:off x="596552" y="1207078"/>
            <a:ext cx="4257121" cy="2256558"/>
          </a:xfrm>
          <a:prstGeom prst="rect">
            <a:avLst/>
          </a:prstGeom>
        </p:spPr>
      </p:pic>
      <p:pic>
        <p:nvPicPr>
          <p:cNvPr id="6" name="รูปภาพ 5">
            <a:extLst>
              <a:ext uri="{FF2B5EF4-FFF2-40B4-BE49-F238E27FC236}">
                <a16:creationId xmlns:a16="http://schemas.microsoft.com/office/drawing/2014/main" id="{BC235979-5880-FA04-0792-DDBC2B6E975E}"/>
              </a:ext>
            </a:extLst>
          </p:cNvPr>
          <p:cNvPicPr>
            <a:picLocks noChangeAspect="1"/>
          </p:cNvPicPr>
          <p:nvPr/>
        </p:nvPicPr>
        <p:blipFill rotWithShape="1">
          <a:blip r:embed="rId3"/>
          <a:srcRect r="3095"/>
          <a:stretch/>
        </p:blipFill>
        <p:spPr>
          <a:xfrm>
            <a:off x="4964510" y="1762255"/>
            <a:ext cx="3687654" cy="1018721"/>
          </a:xfrm>
          <a:prstGeom prst="rect">
            <a:avLst/>
          </a:prstGeom>
        </p:spPr>
      </p:pic>
    </p:spTree>
    <p:extLst>
      <p:ext uri="{BB962C8B-B14F-4D97-AF65-F5344CB8AC3E}">
        <p14:creationId xmlns:p14="http://schemas.microsoft.com/office/powerpoint/2010/main" val="3584425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grpSp>
        <p:nvGrpSpPr>
          <p:cNvPr id="1314" name="Google Shape;1314;p38"/>
          <p:cNvGrpSpPr/>
          <p:nvPr/>
        </p:nvGrpSpPr>
        <p:grpSpPr>
          <a:xfrm rot="1996603">
            <a:off x="6714594" y="4083879"/>
            <a:ext cx="443068" cy="441310"/>
            <a:chOff x="2510475" y="2346100"/>
            <a:chExt cx="490425" cy="488525"/>
          </a:xfrm>
        </p:grpSpPr>
        <p:sp>
          <p:nvSpPr>
            <p:cNvPr id="1315" name="Google Shape;1315;p38"/>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8"/>
          <p:cNvGrpSpPr/>
          <p:nvPr/>
        </p:nvGrpSpPr>
        <p:grpSpPr>
          <a:xfrm>
            <a:off x="6655718" y="304086"/>
            <a:ext cx="560801" cy="612012"/>
            <a:chOff x="2663825" y="3497825"/>
            <a:chExt cx="1155575" cy="1261100"/>
          </a:xfrm>
        </p:grpSpPr>
        <p:sp>
          <p:nvSpPr>
            <p:cNvPr id="1333" name="Google Shape;1333;p38"/>
            <p:cNvSpPr/>
            <p:nvPr/>
          </p:nvSpPr>
          <p:spPr>
            <a:xfrm>
              <a:off x="2663825" y="3497825"/>
              <a:ext cx="1155575" cy="1261100"/>
            </a:xfrm>
            <a:custGeom>
              <a:avLst/>
              <a:gdLst/>
              <a:ahLst/>
              <a:cxnLst/>
              <a:rect l="l" t="t" r="r" b="b"/>
              <a:pathLst>
                <a:path w="46223" h="50444" extrusionOk="0">
                  <a:moveTo>
                    <a:pt x="18677" y="1"/>
                  </a:moveTo>
                  <a:cubicBezTo>
                    <a:pt x="18054" y="1"/>
                    <a:pt x="17421" y="171"/>
                    <a:pt x="16832" y="385"/>
                  </a:cubicBezTo>
                  <a:cubicBezTo>
                    <a:pt x="16277" y="581"/>
                    <a:pt x="15690" y="907"/>
                    <a:pt x="15364" y="1429"/>
                  </a:cubicBezTo>
                  <a:cubicBezTo>
                    <a:pt x="15038" y="1951"/>
                    <a:pt x="15038" y="2668"/>
                    <a:pt x="15364" y="3190"/>
                  </a:cubicBezTo>
                  <a:cubicBezTo>
                    <a:pt x="15657" y="3660"/>
                    <a:pt x="16188" y="3918"/>
                    <a:pt x="16718" y="3918"/>
                  </a:cubicBezTo>
                  <a:cubicBezTo>
                    <a:pt x="16778" y="3918"/>
                    <a:pt x="16838" y="3915"/>
                    <a:pt x="16897" y="3908"/>
                  </a:cubicBezTo>
                  <a:cubicBezTo>
                    <a:pt x="17745" y="5604"/>
                    <a:pt x="18071" y="7496"/>
                    <a:pt x="17876" y="9388"/>
                  </a:cubicBezTo>
                  <a:cubicBezTo>
                    <a:pt x="17843" y="9551"/>
                    <a:pt x="17810" y="9747"/>
                    <a:pt x="17778" y="9943"/>
                  </a:cubicBezTo>
                  <a:cubicBezTo>
                    <a:pt x="16897" y="10171"/>
                    <a:pt x="16082" y="10465"/>
                    <a:pt x="15266" y="10823"/>
                  </a:cubicBezTo>
                  <a:cubicBezTo>
                    <a:pt x="14451" y="9975"/>
                    <a:pt x="13831" y="8931"/>
                    <a:pt x="13505" y="7790"/>
                  </a:cubicBezTo>
                  <a:cubicBezTo>
                    <a:pt x="13831" y="7561"/>
                    <a:pt x="14059" y="7137"/>
                    <a:pt x="13994" y="6746"/>
                  </a:cubicBezTo>
                  <a:cubicBezTo>
                    <a:pt x="13929" y="6322"/>
                    <a:pt x="13602" y="5963"/>
                    <a:pt x="13178" y="5833"/>
                  </a:cubicBezTo>
                  <a:cubicBezTo>
                    <a:pt x="13052" y="5790"/>
                    <a:pt x="12922" y="5772"/>
                    <a:pt x="12791" y="5772"/>
                  </a:cubicBezTo>
                  <a:cubicBezTo>
                    <a:pt x="12516" y="5772"/>
                    <a:pt x="12236" y="5853"/>
                    <a:pt x="11971" y="5963"/>
                  </a:cubicBezTo>
                  <a:cubicBezTo>
                    <a:pt x="11482" y="6159"/>
                    <a:pt x="10993" y="6387"/>
                    <a:pt x="10667" y="6811"/>
                  </a:cubicBezTo>
                  <a:cubicBezTo>
                    <a:pt x="10373" y="7137"/>
                    <a:pt x="10177" y="7594"/>
                    <a:pt x="10308" y="8018"/>
                  </a:cubicBezTo>
                  <a:cubicBezTo>
                    <a:pt x="10373" y="8410"/>
                    <a:pt x="10699" y="8768"/>
                    <a:pt x="11123" y="8834"/>
                  </a:cubicBezTo>
                  <a:cubicBezTo>
                    <a:pt x="11352" y="8834"/>
                    <a:pt x="11580" y="8768"/>
                    <a:pt x="11808" y="8768"/>
                  </a:cubicBezTo>
                  <a:cubicBezTo>
                    <a:pt x="11862" y="8761"/>
                    <a:pt x="11916" y="8757"/>
                    <a:pt x="11970" y="8757"/>
                  </a:cubicBezTo>
                  <a:cubicBezTo>
                    <a:pt x="12143" y="8757"/>
                    <a:pt x="12311" y="8799"/>
                    <a:pt x="12461" y="8899"/>
                  </a:cubicBezTo>
                  <a:cubicBezTo>
                    <a:pt x="12656" y="9029"/>
                    <a:pt x="12820" y="9192"/>
                    <a:pt x="12950" y="9388"/>
                  </a:cubicBezTo>
                  <a:cubicBezTo>
                    <a:pt x="13113" y="9584"/>
                    <a:pt x="13244" y="9812"/>
                    <a:pt x="13374" y="10041"/>
                  </a:cubicBezTo>
                  <a:cubicBezTo>
                    <a:pt x="13668" y="10465"/>
                    <a:pt x="13863" y="10954"/>
                    <a:pt x="13994" y="11443"/>
                  </a:cubicBezTo>
                  <a:cubicBezTo>
                    <a:pt x="12656" y="12193"/>
                    <a:pt x="11417" y="13107"/>
                    <a:pt x="10340" y="14216"/>
                  </a:cubicBezTo>
                  <a:cubicBezTo>
                    <a:pt x="8677" y="13466"/>
                    <a:pt x="7242" y="12259"/>
                    <a:pt x="6230" y="10758"/>
                  </a:cubicBezTo>
                  <a:cubicBezTo>
                    <a:pt x="6589" y="10269"/>
                    <a:pt x="6654" y="9616"/>
                    <a:pt x="6394" y="9095"/>
                  </a:cubicBezTo>
                  <a:cubicBezTo>
                    <a:pt x="6082" y="8534"/>
                    <a:pt x="5533" y="8212"/>
                    <a:pt x="4917" y="8212"/>
                  </a:cubicBezTo>
                  <a:cubicBezTo>
                    <a:pt x="4887" y="8212"/>
                    <a:pt x="4858" y="8212"/>
                    <a:pt x="4828" y="8214"/>
                  </a:cubicBezTo>
                  <a:cubicBezTo>
                    <a:pt x="4241" y="8246"/>
                    <a:pt x="3653" y="8573"/>
                    <a:pt x="3197" y="8964"/>
                  </a:cubicBezTo>
                  <a:cubicBezTo>
                    <a:pt x="2642" y="9453"/>
                    <a:pt x="2088" y="10041"/>
                    <a:pt x="1794" y="10758"/>
                  </a:cubicBezTo>
                  <a:cubicBezTo>
                    <a:pt x="1566" y="11378"/>
                    <a:pt x="1533" y="12063"/>
                    <a:pt x="1892" y="12650"/>
                  </a:cubicBezTo>
                  <a:cubicBezTo>
                    <a:pt x="2137" y="13058"/>
                    <a:pt x="2630" y="13375"/>
                    <a:pt x="3128" y="13375"/>
                  </a:cubicBezTo>
                  <a:cubicBezTo>
                    <a:pt x="3228" y="13375"/>
                    <a:pt x="3327" y="13362"/>
                    <a:pt x="3425" y="13335"/>
                  </a:cubicBezTo>
                  <a:cubicBezTo>
                    <a:pt x="3751" y="13270"/>
                    <a:pt x="4012" y="13074"/>
                    <a:pt x="4338" y="12911"/>
                  </a:cubicBezTo>
                  <a:cubicBezTo>
                    <a:pt x="4534" y="12824"/>
                    <a:pt x="4744" y="12766"/>
                    <a:pt x="4959" y="12766"/>
                  </a:cubicBezTo>
                  <a:cubicBezTo>
                    <a:pt x="5067" y="12766"/>
                    <a:pt x="5176" y="12781"/>
                    <a:pt x="5284" y="12813"/>
                  </a:cubicBezTo>
                  <a:cubicBezTo>
                    <a:pt x="5643" y="12878"/>
                    <a:pt x="5937" y="13074"/>
                    <a:pt x="6230" y="13237"/>
                  </a:cubicBezTo>
                  <a:cubicBezTo>
                    <a:pt x="6557" y="13466"/>
                    <a:pt x="6850" y="13694"/>
                    <a:pt x="7144" y="13922"/>
                  </a:cubicBezTo>
                  <a:cubicBezTo>
                    <a:pt x="7796" y="14509"/>
                    <a:pt x="8383" y="15162"/>
                    <a:pt x="8873" y="15912"/>
                  </a:cubicBezTo>
                  <a:cubicBezTo>
                    <a:pt x="7829" y="17282"/>
                    <a:pt x="6981" y="18848"/>
                    <a:pt x="6426" y="20511"/>
                  </a:cubicBezTo>
                  <a:cubicBezTo>
                    <a:pt x="5350" y="20316"/>
                    <a:pt x="4306" y="19957"/>
                    <a:pt x="3392" y="19370"/>
                  </a:cubicBezTo>
                  <a:cubicBezTo>
                    <a:pt x="3490" y="18881"/>
                    <a:pt x="3327" y="18359"/>
                    <a:pt x="2936" y="18065"/>
                  </a:cubicBezTo>
                  <a:cubicBezTo>
                    <a:pt x="2680" y="17869"/>
                    <a:pt x="2366" y="17767"/>
                    <a:pt x="2056" y="17767"/>
                  </a:cubicBezTo>
                  <a:cubicBezTo>
                    <a:pt x="1852" y="17767"/>
                    <a:pt x="1650" y="17811"/>
                    <a:pt x="1468" y="17902"/>
                  </a:cubicBezTo>
                  <a:cubicBezTo>
                    <a:pt x="1011" y="18130"/>
                    <a:pt x="718" y="18587"/>
                    <a:pt x="489" y="19044"/>
                  </a:cubicBezTo>
                  <a:cubicBezTo>
                    <a:pt x="228" y="19598"/>
                    <a:pt x="0" y="20251"/>
                    <a:pt x="33" y="20870"/>
                  </a:cubicBezTo>
                  <a:cubicBezTo>
                    <a:pt x="33" y="21425"/>
                    <a:pt x="261" y="21979"/>
                    <a:pt x="718" y="22273"/>
                  </a:cubicBezTo>
                  <a:cubicBezTo>
                    <a:pt x="935" y="22424"/>
                    <a:pt x="1196" y="22506"/>
                    <a:pt x="1451" y="22506"/>
                  </a:cubicBezTo>
                  <a:cubicBezTo>
                    <a:pt x="1693" y="22506"/>
                    <a:pt x="1930" y="22432"/>
                    <a:pt x="2120" y="22273"/>
                  </a:cubicBezTo>
                  <a:cubicBezTo>
                    <a:pt x="2349" y="22110"/>
                    <a:pt x="2479" y="21882"/>
                    <a:pt x="2675" y="21653"/>
                  </a:cubicBezTo>
                  <a:cubicBezTo>
                    <a:pt x="2871" y="21457"/>
                    <a:pt x="3066" y="21294"/>
                    <a:pt x="3360" y="21229"/>
                  </a:cubicBezTo>
                  <a:cubicBezTo>
                    <a:pt x="3446" y="21220"/>
                    <a:pt x="3532" y="21216"/>
                    <a:pt x="3618" y="21216"/>
                  </a:cubicBezTo>
                  <a:cubicBezTo>
                    <a:pt x="3825" y="21216"/>
                    <a:pt x="4033" y="21239"/>
                    <a:pt x="4241" y="21262"/>
                  </a:cubicBezTo>
                  <a:cubicBezTo>
                    <a:pt x="4534" y="21327"/>
                    <a:pt x="4828" y="21392"/>
                    <a:pt x="5154" y="21490"/>
                  </a:cubicBezTo>
                  <a:cubicBezTo>
                    <a:pt x="5448" y="21555"/>
                    <a:pt x="5774" y="21686"/>
                    <a:pt x="6067" y="21816"/>
                  </a:cubicBezTo>
                  <a:cubicBezTo>
                    <a:pt x="5578" y="23741"/>
                    <a:pt x="5480" y="25763"/>
                    <a:pt x="5774" y="27851"/>
                  </a:cubicBezTo>
                  <a:cubicBezTo>
                    <a:pt x="5264" y="27962"/>
                    <a:pt x="4754" y="28027"/>
                    <a:pt x="4255" y="28027"/>
                  </a:cubicBezTo>
                  <a:cubicBezTo>
                    <a:pt x="4019" y="28027"/>
                    <a:pt x="3786" y="28013"/>
                    <a:pt x="3556" y="27981"/>
                  </a:cubicBezTo>
                  <a:cubicBezTo>
                    <a:pt x="3458" y="27590"/>
                    <a:pt x="3164" y="27231"/>
                    <a:pt x="2740" y="27166"/>
                  </a:cubicBezTo>
                  <a:cubicBezTo>
                    <a:pt x="2649" y="27145"/>
                    <a:pt x="2557" y="27134"/>
                    <a:pt x="2465" y="27134"/>
                  </a:cubicBezTo>
                  <a:cubicBezTo>
                    <a:pt x="2129" y="27134"/>
                    <a:pt x="1803" y="27275"/>
                    <a:pt x="1598" y="27557"/>
                  </a:cubicBezTo>
                  <a:cubicBezTo>
                    <a:pt x="1337" y="27884"/>
                    <a:pt x="1272" y="28308"/>
                    <a:pt x="1272" y="28732"/>
                  </a:cubicBezTo>
                  <a:cubicBezTo>
                    <a:pt x="1272" y="29254"/>
                    <a:pt x="1305" y="29808"/>
                    <a:pt x="1566" y="30265"/>
                  </a:cubicBezTo>
                  <a:cubicBezTo>
                    <a:pt x="1762" y="30656"/>
                    <a:pt x="2120" y="30982"/>
                    <a:pt x="2577" y="31048"/>
                  </a:cubicBezTo>
                  <a:cubicBezTo>
                    <a:pt x="2634" y="31057"/>
                    <a:pt x="2691" y="31062"/>
                    <a:pt x="2750" y="31062"/>
                  </a:cubicBezTo>
                  <a:cubicBezTo>
                    <a:pt x="3095" y="31062"/>
                    <a:pt x="3453" y="30898"/>
                    <a:pt x="3621" y="30591"/>
                  </a:cubicBezTo>
                  <a:cubicBezTo>
                    <a:pt x="3719" y="30363"/>
                    <a:pt x="3751" y="30134"/>
                    <a:pt x="3817" y="29939"/>
                  </a:cubicBezTo>
                  <a:cubicBezTo>
                    <a:pt x="3882" y="29710"/>
                    <a:pt x="3980" y="29515"/>
                    <a:pt x="4175" y="29384"/>
                  </a:cubicBezTo>
                  <a:cubicBezTo>
                    <a:pt x="4371" y="29221"/>
                    <a:pt x="4599" y="29156"/>
                    <a:pt x="4828" y="29091"/>
                  </a:cubicBezTo>
                  <a:cubicBezTo>
                    <a:pt x="5056" y="29025"/>
                    <a:pt x="5317" y="28960"/>
                    <a:pt x="5578" y="28927"/>
                  </a:cubicBezTo>
                  <a:cubicBezTo>
                    <a:pt x="5708" y="28895"/>
                    <a:pt x="5806" y="28895"/>
                    <a:pt x="5937" y="28895"/>
                  </a:cubicBezTo>
                  <a:cubicBezTo>
                    <a:pt x="6296" y="30656"/>
                    <a:pt x="6948" y="32287"/>
                    <a:pt x="7796" y="33788"/>
                  </a:cubicBezTo>
                  <a:cubicBezTo>
                    <a:pt x="6589" y="34766"/>
                    <a:pt x="5154" y="35517"/>
                    <a:pt x="3588" y="35843"/>
                  </a:cubicBezTo>
                  <a:cubicBezTo>
                    <a:pt x="3322" y="35369"/>
                    <a:pt x="2814" y="35084"/>
                    <a:pt x="2259" y="35084"/>
                  </a:cubicBezTo>
                  <a:cubicBezTo>
                    <a:pt x="2202" y="35084"/>
                    <a:pt x="2145" y="35087"/>
                    <a:pt x="2088" y="35093"/>
                  </a:cubicBezTo>
                  <a:cubicBezTo>
                    <a:pt x="1468" y="35158"/>
                    <a:pt x="913" y="35582"/>
                    <a:pt x="718" y="36169"/>
                  </a:cubicBezTo>
                  <a:cubicBezTo>
                    <a:pt x="489" y="36756"/>
                    <a:pt x="620" y="37409"/>
                    <a:pt x="816" y="37963"/>
                  </a:cubicBezTo>
                  <a:cubicBezTo>
                    <a:pt x="1044" y="38681"/>
                    <a:pt x="1370" y="39431"/>
                    <a:pt x="1957" y="39953"/>
                  </a:cubicBezTo>
                  <a:cubicBezTo>
                    <a:pt x="2340" y="40336"/>
                    <a:pt x="2860" y="40604"/>
                    <a:pt x="3403" y="40604"/>
                  </a:cubicBezTo>
                  <a:cubicBezTo>
                    <a:pt x="3507" y="40604"/>
                    <a:pt x="3613" y="40594"/>
                    <a:pt x="3719" y="40573"/>
                  </a:cubicBezTo>
                  <a:cubicBezTo>
                    <a:pt x="4306" y="40475"/>
                    <a:pt x="4860" y="40018"/>
                    <a:pt x="4926" y="39398"/>
                  </a:cubicBezTo>
                  <a:cubicBezTo>
                    <a:pt x="4991" y="39072"/>
                    <a:pt x="4926" y="38746"/>
                    <a:pt x="4893" y="38420"/>
                  </a:cubicBezTo>
                  <a:cubicBezTo>
                    <a:pt x="4860" y="38061"/>
                    <a:pt x="4926" y="37767"/>
                    <a:pt x="5121" y="37474"/>
                  </a:cubicBezTo>
                  <a:cubicBezTo>
                    <a:pt x="5350" y="37180"/>
                    <a:pt x="5611" y="36985"/>
                    <a:pt x="5904" y="36789"/>
                  </a:cubicBezTo>
                  <a:cubicBezTo>
                    <a:pt x="6198" y="36560"/>
                    <a:pt x="6524" y="36365"/>
                    <a:pt x="6850" y="36169"/>
                  </a:cubicBezTo>
                  <a:cubicBezTo>
                    <a:pt x="7503" y="35843"/>
                    <a:pt x="8188" y="35582"/>
                    <a:pt x="8905" y="35419"/>
                  </a:cubicBezTo>
                  <a:cubicBezTo>
                    <a:pt x="9721" y="36495"/>
                    <a:pt x="10699" y="37474"/>
                    <a:pt x="11743" y="38322"/>
                  </a:cubicBezTo>
                  <a:cubicBezTo>
                    <a:pt x="11384" y="39301"/>
                    <a:pt x="10797" y="40247"/>
                    <a:pt x="9982" y="40964"/>
                  </a:cubicBezTo>
                  <a:cubicBezTo>
                    <a:pt x="9815" y="40873"/>
                    <a:pt x="9635" y="40825"/>
                    <a:pt x="9453" y="40825"/>
                  </a:cubicBezTo>
                  <a:cubicBezTo>
                    <a:pt x="9243" y="40825"/>
                    <a:pt x="9032" y="40890"/>
                    <a:pt x="8840" y="41029"/>
                  </a:cubicBezTo>
                  <a:cubicBezTo>
                    <a:pt x="8481" y="41290"/>
                    <a:pt x="8318" y="41714"/>
                    <a:pt x="8416" y="42138"/>
                  </a:cubicBezTo>
                  <a:cubicBezTo>
                    <a:pt x="8481" y="42563"/>
                    <a:pt x="8775" y="42889"/>
                    <a:pt x="9068" y="43182"/>
                  </a:cubicBezTo>
                  <a:cubicBezTo>
                    <a:pt x="9460" y="43508"/>
                    <a:pt x="9916" y="43835"/>
                    <a:pt x="10438" y="43965"/>
                  </a:cubicBezTo>
                  <a:cubicBezTo>
                    <a:pt x="10559" y="43993"/>
                    <a:pt x="10682" y="44008"/>
                    <a:pt x="10804" y="44008"/>
                  </a:cubicBezTo>
                  <a:cubicBezTo>
                    <a:pt x="11114" y="44008"/>
                    <a:pt x="11421" y="43914"/>
                    <a:pt x="11678" y="43704"/>
                  </a:cubicBezTo>
                  <a:cubicBezTo>
                    <a:pt x="12004" y="43443"/>
                    <a:pt x="12167" y="42987"/>
                    <a:pt x="12004" y="42595"/>
                  </a:cubicBezTo>
                  <a:cubicBezTo>
                    <a:pt x="11906" y="42399"/>
                    <a:pt x="11776" y="42236"/>
                    <a:pt x="11645" y="42041"/>
                  </a:cubicBezTo>
                  <a:cubicBezTo>
                    <a:pt x="11515" y="41845"/>
                    <a:pt x="11450" y="41617"/>
                    <a:pt x="11450" y="41388"/>
                  </a:cubicBezTo>
                  <a:cubicBezTo>
                    <a:pt x="11482" y="41160"/>
                    <a:pt x="11580" y="40932"/>
                    <a:pt x="11678" y="40703"/>
                  </a:cubicBezTo>
                  <a:cubicBezTo>
                    <a:pt x="11776" y="40475"/>
                    <a:pt x="11906" y="40247"/>
                    <a:pt x="12037" y="40051"/>
                  </a:cubicBezTo>
                  <a:cubicBezTo>
                    <a:pt x="12265" y="39692"/>
                    <a:pt x="12526" y="39366"/>
                    <a:pt x="12820" y="39072"/>
                  </a:cubicBezTo>
                  <a:cubicBezTo>
                    <a:pt x="14124" y="39953"/>
                    <a:pt x="15560" y="40638"/>
                    <a:pt x="17093" y="41095"/>
                  </a:cubicBezTo>
                  <a:cubicBezTo>
                    <a:pt x="17093" y="42563"/>
                    <a:pt x="16734" y="43998"/>
                    <a:pt x="16049" y="45270"/>
                  </a:cubicBezTo>
                  <a:cubicBezTo>
                    <a:pt x="15968" y="45255"/>
                    <a:pt x="15887" y="45247"/>
                    <a:pt x="15805" y="45247"/>
                  </a:cubicBezTo>
                  <a:cubicBezTo>
                    <a:pt x="15362" y="45247"/>
                    <a:pt x="14927" y="45466"/>
                    <a:pt x="14679" y="45825"/>
                  </a:cubicBezTo>
                  <a:cubicBezTo>
                    <a:pt x="14353" y="46314"/>
                    <a:pt x="14320" y="46901"/>
                    <a:pt x="14581" y="47390"/>
                  </a:cubicBezTo>
                  <a:cubicBezTo>
                    <a:pt x="14875" y="47880"/>
                    <a:pt x="15364" y="48173"/>
                    <a:pt x="15853" y="48369"/>
                  </a:cubicBezTo>
                  <a:cubicBezTo>
                    <a:pt x="16391" y="48596"/>
                    <a:pt x="16979" y="48773"/>
                    <a:pt x="17573" y="48773"/>
                  </a:cubicBezTo>
                  <a:cubicBezTo>
                    <a:pt x="17663" y="48773"/>
                    <a:pt x="17753" y="48769"/>
                    <a:pt x="17843" y="48760"/>
                  </a:cubicBezTo>
                  <a:cubicBezTo>
                    <a:pt x="18398" y="48695"/>
                    <a:pt x="18985" y="48434"/>
                    <a:pt x="19278" y="47945"/>
                  </a:cubicBezTo>
                  <a:cubicBezTo>
                    <a:pt x="19572" y="47488"/>
                    <a:pt x="19572" y="46836"/>
                    <a:pt x="19213" y="46444"/>
                  </a:cubicBezTo>
                  <a:cubicBezTo>
                    <a:pt x="19017" y="46216"/>
                    <a:pt x="18756" y="46085"/>
                    <a:pt x="18528" y="45890"/>
                  </a:cubicBezTo>
                  <a:cubicBezTo>
                    <a:pt x="18267" y="45694"/>
                    <a:pt x="18104" y="45498"/>
                    <a:pt x="18039" y="45172"/>
                  </a:cubicBezTo>
                  <a:cubicBezTo>
                    <a:pt x="17973" y="44879"/>
                    <a:pt x="17973" y="44552"/>
                    <a:pt x="18006" y="44259"/>
                  </a:cubicBezTo>
                  <a:cubicBezTo>
                    <a:pt x="18039" y="43933"/>
                    <a:pt x="18104" y="43606"/>
                    <a:pt x="18169" y="43280"/>
                  </a:cubicBezTo>
                  <a:cubicBezTo>
                    <a:pt x="18300" y="42660"/>
                    <a:pt x="18528" y="42073"/>
                    <a:pt x="18789" y="41519"/>
                  </a:cubicBezTo>
                  <a:cubicBezTo>
                    <a:pt x="19760" y="41704"/>
                    <a:pt x="20763" y="41790"/>
                    <a:pt x="21776" y="41790"/>
                  </a:cubicBezTo>
                  <a:cubicBezTo>
                    <a:pt x="22193" y="41790"/>
                    <a:pt x="22611" y="41776"/>
                    <a:pt x="23030" y="41747"/>
                  </a:cubicBezTo>
                  <a:cubicBezTo>
                    <a:pt x="23356" y="42530"/>
                    <a:pt x="23584" y="43345"/>
                    <a:pt x="23715" y="44194"/>
                  </a:cubicBezTo>
                  <a:cubicBezTo>
                    <a:pt x="23747" y="44552"/>
                    <a:pt x="23780" y="44911"/>
                    <a:pt x="23780" y="45303"/>
                  </a:cubicBezTo>
                  <a:cubicBezTo>
                    <a:pt x="23780" y="45661"/>
                    <a:pt x="23780" y="46020"/>
                    <a:pt x="23649" y="46346"/>
                  </a:cubicBezTo>
                  <a:cubicBezTo>
                    <a:pt x="23551" y="46673"/>
                    <a:pt x="23323" y="46901"/>
                    <a:pt x="23030" y="47097"/>
                  </a:cubicBezTo>
                  <a:cubicBezTo>
                    <a:pt x="22736" y="47260"/>
                    <a:pt x="22442" y="47390"/>
                    <a:pt x="22181" y="47619"/>
                  </a:cubicBezTo>
                  <a:cubicBezTo>
                    <a:pt x="21757" y="48043"/>
                    <a:pt x="21692" y="48760"/>
                    <a:pt x="21953" y="49282"/>
                  </a:cubicBezTo>
                  <a:cubicBezTo>
                    <a:pt x="22214" y="49869"/>
                    <a:pt x="22834" y="50261"/>
                    <a:pt x="23486" y="50391"/>
                  </a:cubicBezTo>
                  <a:cubicBezTo>
                    <a:pt x="23691" y="50427"/>
                    <a:pt x="23899" y="50443"/>
                    <a:pt x="24107" y="50443"/>
                  </a:cubicBezTo>
                  <a:cubicBezTo>
                    <a:pt x="24660" y="50443"/>
                    <a:pt x="25216" y="50329"/>
                    <a:pt x="25737" y="50163"/>
                  </a:cubicBezTo>
                  <a:cubicBezTo>
                    <a:pt x="26324" y="49967"/>
                    <a:pt x="26911" y="49706"/>
                    <a:pt x="27270" y="49217"/>
                  </a:cubicBezTo>
                  <a:cubicBezTo>
                    <a:pt x="27629" y="48695"/>
                    <a:pt x="27694" y="47977"/>
                    <a:pt x="27368" y="47423"/>
                  </a:cubicBezTo>
                  <a:cubicBezTo>
                    <a:pt x="27089" y="46927"/>
                    <a:pt x="26516" y="46638"/>
                    <a:pt x="25956" y="46638"/>
                  </a:cubicBezTo>
                  <a:cubicBezTo>
                    <a:pt x="25927" y="46638"/>
                    <a:pt x="25897" y="46638"/>
                    <a:pt x="25867" y="46640"/>
                  </a:cubicBezTo>
                  <a:cubicBezTo>
                    <a:pt x="25182" y="45009"/>
                    <a:pt x="24954" y="43182"/>
                    <a:pt x="25182" y="41421"/>
                  </a:cubicBezTo>
                  <a:cubicBezTo>
                    <a:pt x="26911" y="41062"/>
                    <a:pt x="28542" y="40410"/>
                    <a:pt x="29978" y="39561"/>
                  </a:cubicBezTo>
                  <a:cubicBezTo>
                    <a:pt x="30108" y="39692"/>
                    <a:pt x="30206" y="39855"/>
                    <a:pt x="30304" y="40018"/>
                  </a:cubicBezTo>
                  <a:cubicBezTo>
                    <a:pt x="30402" y="40214"/>
                    <a:pt x="30499" y="40377"/>
                    <a:pt x="30565" y="40573"/>
                  </a:cubicBezTo>
                  <a:cubicBezTo>
                    <a:pt x="30630" y="40768"/>
                    <a:pt x="30695" y="40932"/>
                    <a:pt x="30728" y="41127"/>
                  </a:cubicBezTo>
                  <a:cubicBezTo>
                    <a:pt x="30728" y="41323"/>
                    <a:pt x="30663" y="41486"/>
                    <a:pt x="30565" y="41649"/>
                  </a:cubicBezTo>
                  <a:cubicBezTo>
                    <a:pt x="30434" y="41780"/>
                    <a:pt x="30304" y="41910"/>
                    <a:pt x="30238" y="42073"/>
                  </a:cubicBezTo>
                  <a:cubicBezTo>
                    <a:pt x="30108" y="42399"/>
                    <a:pt x="30206" y="42758"/>
                    <a:pt x="30467" y="42987"/>
                  </a:cubicBezTo>
                  <a:cubicBezTo>
                    <a:pt x="30664" y="43160"/>
                    <a:pt x="30937" y="43239"/>
                    <a:pt x="31199" y="43239"/>
                  </a:cubicBezTo>
                  <a:cubicBezTo>
                    <a:pt x="31283" y="43239"/>
                    <a:pt x="31366" y="43231"/>
                    <a:pt x="31445" y="43215"/>
                  </a:cubicBezTo>
                  <a:cubicBezTo>
                    <a:pt x="31869" y="43150"/>
                    <a:pt x="32228" y="42889"/>
                    <a:pt x="32554" y="42628"/>
                  </a:cubicBezTo>
                  <a:cubicBezTo>
                    <a:pt x="32815" y="42432"/>
                    <a:pt x="33044" y="42171"/>
                    <a:pt x="33142" y="41845"/>
                  </a:cubicBezTo>
                  <a:cubicBezTo>
                    <a:pt x="33207" y="41519"/>
                    <a:pt x="33109" y="41160"/>
                    <a:pt x="32815" y="40932"/>
                  </a:cubicBezTo>
                  <a:cubicBezTo>
                    <a:pt x="32659" y="40814"/>
                    <a:pt x="32467" y="40755"/>
                    <a:pt x="32275" y="40755"/>
                  </a:cubicBezTo>
                  <a:cubicBezTo>
                    <a:pt x="32147" y="40755"/>
                    <a:pt x="32020" y="40781"/>
                    <a:pt x="31902" y="40834"/>
                  </a:cubicBezTo>
                  <a:cubicBezTo>
                    <a:pt x="31413" y="40344"/>
                    <a:pt x="31021" y="39725"/>
                    <a:pt x="30728" y="39072"/>
                  </a:cubicBezTo>
                  <a:cubicBezTo>
                    <a:pt x="32065" y="38191"/>
                    <a:pt x="33240" y="37148"/>
                    <a:pt x="34218" y="35941"/>
                  </a:cubicBezTo>
                  <a:cubicBezTo>
                    <a:pt x="35131" y="36300"/>
                    <a:pt x="35947" y="36821"/>
                    <a:pt x="36665" y="37441"/>
                  </a:cubicBezTo>
                  <a:cubicBezTo>
                    <a:pt x="36926" y="37670"/>
                    <a:pt x="37186" y="37931"/>
                    <a:pt x="37415" y="38191"/>
                  </a:cubicBezTo>
                  <a:cubicBezTo>
                    <a:pt x="37611" y="38420"/>
                    <a:pt x="37839" y="38681"/>
                    <a:pt x="37937" y="38974"/>
                  </a:cubicBezTo>
                  <a:cubicBezTo>
                    <a:pt x="38067" y="39268"/>
                    <a:pt x="38067" y="39561"/>
                    <a:pt x="37969" y="39855"/>
                  </a:cubicBezTo>
                  <a:cubicBezTo>
                    <a:pt x="37871" y="40149"/>
                    <a:pt x="37741" y="40442"/>
                    <a:pt x="37708" y="40736"/>
                  </a:cubicBezTo>
                  <a:cubicBezTo>
                    <a:pt x="37643" y="41323"/>
                    <a:pt x="38035" y="41845"/>
                    <a:pt x="38557" y="42041"/>
                  </a:cubicBezTo>
                  <a:cubicBezTo>
                    <a:pt x="38764" y="42138"/>
                    <a:pt x="38985" y="42181"/>
                    <a:pt x="39206" y="42181"/>
                  </a:cubicBezTo>
                  <a:cubicBezTo>
                    <a:pt x="39576" y="42181"/>
                    <a:pt x="39947" y="42061"/>
                    <a:pt x="40253" y="41878"/>
                  </a:cubicBezTo>
                  <a:cubicBezTo>
                    <a:pt x="40873" y="41551"/>
                    <a:pt x="41329" y="40964"/>
                    <a:pt x="41721" y="40344"/>
                  </a:cubicBezTo>
                  <a:cubicBezTo>
                    <a:pt x="41982" y="39888"/>
                    <a:pt x="42243" y="39333"/>
                    <a:pt x="42177" y="38779"/>
                  </a:cubicBezTo>
                  <a:cubicBezTo>
                    <a:pt x="42145" y="38191"/>
                    <a:pt x="41721" y="37702"/>
                    <a:pt x="41166" y="37506"/>
                  </a:cubicBezTo>
                  <a:cubicBezTo>
                    <a:pt x="41014" y="37449"/>
                    <a:pt x="40856" y="37423"/>
                    <a:pt x="40699" y="37423"/>
                  </a:cubicBezTo>
                  <a:cubicBezTo>
                    <a:pt x="40318" y="37423"/>
                    <a:pt x="39943" y="37579"/>
                    <a:pt x="39666" y="37833"/>
                  </a:cubicBezTo>
                  <a:cubicBezTo>
                    <a:pt x="38100" y="37082"/>
                    <a:pt x="36795" y="35875"/>
                    <a:pt x="35882" y="34408"/>
                  </a:cubicBezTo>
                  <a:cubicBezTo>
                    <a:pt x="35784" y="34244"/>
                    <a:pt x="35719" y="34114"/>
                    <a:pt x="35621" y="33951"/>
                  </a:cubicBezTo>
                  <a:cubicBezTo>
                    <a:pt x="36143" y="33103"/>
                    <a:pt x="36567" y="32222"/>
                    <a:pt x="36926" y="31309"/>
                  </a:cubicBezTo>
                  <a:cubicBezTo>
                    <a:pt x="37302" y="31258"/>
                    <a:pt x="37679" y="31232"/>
                    <a:pt x="38056" y="31232"/>
                  </a:cubicBezTo>
                  <a:cubicBezTo>
                    <a:pt x="38658" y="31232"/>
                    <a:pt x="39260" y="31299"/>
                    <a:pt x="39861" y="31439"/>
                  </a:cubicBezTo>
                  <a:cubicBezTo>
                    <a:pt x="40253" y="31504"/>
                    <a:pt x="40612" y="31602"/>
                    <a:pt x="40970" y="31700"/>
                  </a:cubicBezTo>
                  <a:cubicBezTo>
                    <a:pt x="41297" y="31831"/>
                    <a:pt x="41623" y="31961"/>
                    <a:pt x="41884" y="32157"/>
                  </a:cubicBezTo>
                  <a:cubicBezTo>
                    <a:pt x="42177" y="32385"/>
                    <a:pt x="42308" y="32679"/>
                    <a:pt x="42406" y="33005"/>
                  </a:cubicBezTo>
                  <a:cubicBezTo>
                    <a:pt x="42471" y="33331"/>
                    <a:pt x="42503" y="33657"/>
                    <a:pt x="42634" y="33983"/>
                  </a:cubicBezTo>
                  <a:cubicBezTo>
                    <a:pt x="42869" y="34482"/>
                    <a:pt x="43420" y="34744"/>
                    <a:pt x="43956" y="34744"/>
                  </a:cubicBezTo>
                  <a:cubicBezTo>
                    <a:pt x="44016" y="34744"/>
                    <a:pt x="44075" y="34740"/>
                    <a:pt x="44134" y="34734"/>
                  </a:cubicBezTo>
                  <a:cubicBezTo>
                    <a:pt x="44787" y="34669"/>
                    <a:pt x="45341" y="34212"/>
                    <a:pt x="45668" y="33657"/>
                  </a:cubicBezTo>
                  <a:cubicBezTo>
                    <a:pt x="46059" y="33005"/>
                    <a:pt x="46157" y="32189"/>
                    <a:pt x="46190" y="31439"/>
                  </a:cubicBezTo>
                  <a:cubicBezTo>
                    <a:pt x="46222" y="30819"/>
                    <a:pt x="46124" y="30167"/>
                    <a:pt x="45765" y="29678"/>
                  </a:cubicBezTo>
                  <a:cubicBezTo>
                    <a:pt x="45468" y="29245"/>
                    <a:pt x="44969" y="28992"/>
                    <a:pt x="44455" y="28992"/>
                  </a:cubicBezTo>
                  <a:cubicBezTo>
                    <a:pt x="44348" y="28992"/>
                    <a:pt x="44241" y="29003"/>
                    <a:pt x="44134" y="29025"/>
                  </a:cubicBezTo>
                  <a:cubicBezTo>
                    <a:pt x="43547" y="29123"/>
                    <a:pt x="43058" y="29580"/>
                    <a:pt x="42895" y="30167"/>
                  </a:cubicBezTo>
                  <a:cubicBezTo>
                    <a:pt x="42666" y="30183"/>
                    <a:pt x="42436" y="30192"/>
                    <a:pt x="42206" y="30192"/>
                  </a:cubicBezTo>
                  <a:cubicBezTo>
                    <a:pt x="40605" y="30192"/>
                    <a:pt x="39004" y="29795"/>
                    <a:pt x="37578" y="29025"/>
                  </a:cubicBezTo>
                  <a:cubicBezTo>
                    <a:pt x="37904" y="27525"/>
                    <a:pt x="38035" y="25959"/>
                    <a:pt x="37904" y="24361"/>
                  </a:cubicBezTo>
                  <a:cubicBezTo>
                    <a:pt x="38263" y="24230"/>
                    <a:pt x="38654" y="24165"/>
                    <a:pt x="39046" y="24100"/>
                  </a:cubicBezTo>
                  <a:cubicBezTo>
                    <a:pt x="39307" y="24067"/>
                    <a:pt x="39568" y="24034"/>
                    <a:pt x="39829" y="24034"/>
                  </a:cubicBezTo>
                  <a:cubicBezTo>
                    <a:pt x="40057" y="24034"/>
                    <a:pt x="40318" y="24034"/>
                    <a:pt x="40514" y="24132"/>
                  </a:cubicBezTo>
                  <a:cubicBezTo>
                    <a:pt x="40742" y="24198"/>
                    <a:pt x="40905" y="24361"/>
                    <a:pt x="41036" y="24556"/>
                  </a:cubicBezTo>
                  <a:cubicBezTo>
                    <a:pt x="41166" y="24752"/>
                    <a:pt x="41231" y="24948"/>
                    <a:pt x="41394" y="25111"/>
                  </a:cubicBezTo>
                  <a:cubicBezTo>
                    <a:pt x="41569" y="25305"/>
                    <a:pt x="41813" y="25395"/>
                    <a:pt x="42057" y="25395"/>
                  </a:cubicBezTo>
                  <a:cubicBezTo>
                    <a:pt x="42224" y="25395"/>
                    <a:pt x="42391" y="25353"/>
                    <a:pt x="42536" y="25274"/>
                  </a:cubicBezTo>
                  <a:cubicBezTo>
                    <a:pt x="42960" y="25078"/>
                    <a:pt x="43189" y="24687"/>
                    <a:pt x="43286" y="24230"/>
                  </a:cubicBezTo>
                  <a:cubicBezTo>
                    <a:pt x="43384" y="23741"/>
                    <a:pt x="43286" y="23186"/>
                    <a:pt x="43123" y="22697"/>
                  </a:cubicBezTo>
                  <a:cubicBezTo>
                    <a:pt x="43025" y="22306"/>
                    <a:pt x="42830" y="21914"/>
                    <a:pt x="42471" y="21653"/>
                  </a:cubicBezTo>
                  <a:cubicBezTo>
                    <a:pt x="42279" y="21513"/>
                    <a:pt x="42058" y="21448"/>
                    <a:pt x="41835" y="21448"/>
                  </a:cubicBezTo>
                  <a:cubicBezTo>
                    <a:pt x="41641" y="21448"/>
                    <a:pt x="41446" y="21497"/>
                    <a:pt x="41264" y="21588"/>
                  </a:cubicBezTo>
                  <a:cubicBezTo>
                    <a:pt x="40905" y="21784"/>
                    <a:pt x="40709" y="22208"/>
                    <a:pt x="40742" y="22599"/>
                  </a:cubicBezTo>
                  <a:cubicBezTo>
                    <a:pt x="39874" y="22988"/>
                    <a:pt x="38951" y="23158"/>
                    <a:pt x="37998" y="23158"/>
                  </a:cubicBezTo>
                  <a:cubicBezTo>
                    <a:pt x="37912" y="23158"/>
                    <a:pt x="37827" y="23156"/>
                    <a:pt x="37741" y="23154"/>
                  </a:cubicBezTo>
                  <a:cubicBezTo>
                    <a:pt x="37480" y="21490"/>
                    <a:pt x="36991" y="19957"/>
                    <a:pt x="36306" y="18522"/>
                  </a:cubicBezTo>
                  <a:cubicBezTo>
                    <a:pt x="36860" y="17902"/>
                    <a:pt x="37513" y="17347"/>
                    <a:pt x="38230" y="16891"/>
                  </a:cubicBezTo>
                  <a:cubicBezTo>
                    <a:pt x="38557" y="16662"/>
                    <a:pt x="38883" y="16499"/>
                    <a:pt x="39242" y="16336"/>
                  </a:cubicBezTo>
                  <a:cubicBezTo>
                    <a:pt x="39535" y="16173"/>
                    <a:pt x="39861" y="16043"/>
                    <a:pt x="40220" y="16010"/>
                  </a:cubicBezTo>
                  <a:cubicBezTo>
                    <a:pt x="40266" y="16006"/>
                    <a:pt x="40312" y="16004"/>
                    <a:pt x="40356" y="16004"/>
                  </a:cubicBezTo>
                  <a:cubicBezTo>
                    <a:pt x="40655" y="16004"/>
                    <a:pt x="40910" y="16096"/>
                    <a:pt x="41166" y="16238"/>
                  </a:cubicBezTo>
                  <a:cubicBezTo>
                    <a:pt x="41427" y="16434"/>
                    <a:pt x="41688" y="16662"/>
                    <a:pt x="42014" y="16793"/>
                  </a:cubicBezTo>
                  <a:cubicBezTo>
                    <a:pt x="42154" y="16850"/>
                    <a:pt x="42302" y="16877"/>
                    <a:pt x="42452" y="16877"/>
                  </a:cubicBezTo>
                  <a:cubicBezTo>
                    <a:pt x="42894" y="16877"/>
                    <a:pt x="43344" y="16645"/>
                    <a:pt x="43613" y="16304"/>
                  </a:cubicBezTo>
                  <a:cubicBezTo>
                    <a:pt x="44037" y="15782"/>
                    <a:pt x="44102" y="15064"/>
                    <a:pt x="43939" y="14444"/>
                  </a:cubicBezTo>
                  <a:cubicBezTo>
                    <a:pt x="43776" y="13694"/>
                    <a:pt x="43286" y="13042"/>
                    <a:pt x="42797" y="12487"/>
                  </a:cubicBezTo>
                  <a:cubicBezTo>
                    <a:pt x="42373" y="12030"/>
                    <a:pt x="41884" y="11639"/>
                    <a:pt x="41264" y="11508"/>
                  </a:cubicBezTo>
                  <a:cubicBezTo>
                    <a:pt x="41178" y="11495"/>
                    <a:pt x="41092" y="11488"/>
                    <a:pt x="41006" y="11488"/>
                  </a:cubicBezTo>
                  <a:cubicBezTo>
                    <a:pt x="40476" y="11488"/>
                    <a:pt x="39970" y="11744"/>
                    <a:pt x="39633" y="12193"/>
                  </a:cubicBezTo>
                  <a:cubicBezTo>
                    <a:pt x="39274" y="12683"/>
                    <a:pt x="39274" y="13335"/>
                    <a:pt x="39568" y="13857"/>
                  </a:cubicBezTo>
                  <a:cubicBezTo>
                    <a:pt x="38393" y="15162"/>
                    <a:pt x="36893" y="16140"/>
                    <a:pt x="35229" y="16662"/>
                  </a:cubicBezTo>
                  <a:cubicBezTo>
                    <a:pt x="34349" y="15325"/>
                    <a:pt x="33272" y="14151"/>
                    <a:pt x="32033" y="13139"/>
                  </a:cubicBezTo>
                  <a:cubicBezTo>
                    <a:pt x="32294" y="12063"/>
                    <a:pt x="32718" y="11052"/>
                    <a:pt x="33337" y="10138"/>
                  </a:cubicBezTo>
                  <a:cubicBezTo>
                    <a:pt x="33533" y="9845"/>
                    <a:pt x="33761" y="9519"/>
                    <a:pt x="33990" y="9258"/>
                  </a:cubicBezTo>
                  <a:cubicBezTo>
                    <a:pt x="34218" y="8997"/>
                    <a:pt x="34479" y="8736"/>
                    <a:pt x="34773" y="8540"/>
                  </a:cubicBezTo>
                  <a:cubicBezTo>
                    <a:pt x="35000" y="8414"/>
                    <a:pt x="35247" y="8366"/>
                    <a:pt x="35499" y="8366"/>
                  </a:cubicBezTo>
                  <a:cubicBezTo>
                    <a:pt x="35572" y="8366"/>
                    <a:pt x="35645" y="8370"/>
                    <a:pt x="35719" y="8377"/>
                  </a:cubicBezTo>
                  <a:cubicBezTo>
                    <a:pt x="36077" y="8442"/>
                    <a:pt x="36371" y="8540"/>
                    <a:pt x="36730" y="8540"/>
                  </a:cubicBezTo>
                  <a:cubicBezTo>
                    <a:pt x="37317" y="8507"/>
                    <a:pt x="37839" y="8018"/>
                    <a:pt x="38002" y="7431"/>
                  </a:cubicBezTo>
                  <a:cubicBezTo>
                    <a:pt x="38165" y="6779"/>
                    <a:pt x="37937" y="6126"/>
                    <a:pt x="37545" y="5604"/>
                  </a:cubicBezTo>
                  <a:cubicBezTo>
                    <a:pt x="37089" y="5017"/>
                    <a:pt x="36371" y="4593"/>
                    <a:pt x="35686" y="4299"/>
                  </a:cubicBezTo>
                  <a:cubicBezTo>
                    <a:pt x="35265" y="4102"/>
                    <a:pt x="34807" y="3960"/>
                    <a:pt x="34355" y="3960"/>
                  </a:cubicBezTo>
                  <a:cubicBezTo>
                    <a:pt x="34210" y="3960"/>
                    <a:pt x="34066" y="3974"/>
                    <a:pt x="33925" y="4006"/>
                  </a:cubicBezTo>
                  <a:cubicBezTo>
                    <a:pt x="33272" y="4169"/>
                    <a:pt x="32815" y="4658"/>
                    <a:pt x="32685" y="5311"/>
                  </a:cubicBezTo>
                  <a:cubicBezTo>
                    <a:pt x="32554" y="5898"/>
                    <a:pt x="32815" y="6485"/>
                    <a:pt x="33305" y="6876"/>
                  </a:cubicBezTo>
                  <a:cubicBezTo>
                    <a:pt x="32718" y="8670"/>
                    <a:pt x="31609" y="10269"/>
                    <a:pt x="30173" y="11476"/>
                  </a:cubicBezTo>
                  <a:cubicBezTo>
                    <a:pt x="30075" y="11541"/>
                    <a:pt x="30010" y="11606"/>
                    <a:pt x="29912" y="11672"/>
                  </a:cubicBezTo>
                  <a:cubicBezTo>
                    <a:pt x="29162" y="11215"/>
                    <a:pt x="28379" y="10823"/>
                    <a:pt x="27564" y="10530"/>
                  </a:cubicBezTo>
                  <a:cubicBezTo>
                    <a:pt x="27074" y="10334"/>
                    <a:pt x="26552" y="10171"/>
                    <a:pt x="26031" y="10008"/>
                  </a:cubicBezTo>
                  <a:cubicBezTo>
                    <a:pt x="25998" y="9388"/>
                    <a:pt x="26063" y="8768"/>
                    <a:pt x="26226" y="8181"/>
                  </a:cubicBezTo>
                  <a:cubicBezTo>
                    <a:pt x="26292" y="7920"/>
                    <a:pt x="26357" y="7692"/>
                    <a:pt x="26455" y="7431"/>
                  </a:cubicBezTo>
                  <a:cubicBezTo>
                    <a:pt x="26552" y="7235"/>
                    <a:pt x="26650" y="7007"/>
                    <a:pt x="26813" y="6811"/>
                  </a:cubicBezTo>
                  <a:cubicBezTo>
                    <a:pt x="26911" y="6681"/>
                    <a:pt x="27042" y="6615"/>
                    <a:pt x="27205" y="6550"/>
                  </a:cubicBezTo>
                  <a:cubicBezTo>
                    <a:pt x="27237" y="6550"/>
                    <a:pt x="27303" y="6518"/>
                    <a:pt x="27368" y="6518"/>
                  </a:cubicBezTo>
                  <a:cubicBezTo>
                    <a:pt x="27596" y="6485"/>
                    <a:pt x="27825" y="6452"/>
                    <a:pt x="28053" y="6387"/>
                  </a:cubicBezTo>
                  <a:cubicBezTo>
                    <a:pt x="28444" y="6224"/>
                    <a:pt x="28640" y="5800"/>
                    <a:pt x="28640" y="5376"/>
                  </a:cubicBezTo>
                  <a:cubicBezTo>
                    <a:pt x="28608" y="4919"/>
                    <a:pt x="28314" y="4560"/>
                    <a:pt x="27922" y="4299"/>
                  </a:cubicBezTo>
                  <a:cubicBezTo>
                    <a:pt x="27596" y="4071"/>
                    <a:pt x="27172" y="3973"/>
                    <a:pt x="26781" y="3908"/>
                  </a:cubicBezTo>
                  <a:cubicBezTo>
                    <a:pt x="26650" y="3908"/>
                    <a:pt x="26552" y="3875"/>
                    <a:pt x="26422" y="3875"/>
                  </a:cubicBezTo>
                  <a:cubicBezTo>
                    <a:pt x="26341" y="3869"/>
                    <a:pt x="26257" y="3865"/>
                    <a:pt x="26172" y="3865"/>
                  </a:cubicBezTo>
                  <a:cubicBezTo>
                    <a:pt x="25846" y="3865"/>
                    <a:pt x="25500" y="3923"/>
                    <a:pt x="25215" y="4104"/>
                  </a:cubicBezTo>
                  <a:cubicBezTo>
                    <a:pt x="24856" y="4332"/>
                    <a:pt x="24661" y="4756"/>
                    <a:pt x="24726" y="5180"/>
                  </a:cubicBezTo>
                  <a:cubicBezTo>
                    <a:pt x="24791" y="5604"/>
                    <a:pt x="25085" y="5930"/>
                    <a:pt x="25476" y="6061"/>
                  </a:cubicBezTo>
                  <a:cubicBezTo>
                    <a:pt x="25509" y="7333"/>
                    <a:pt x="25150" y="8605"/>
                    <a:pt x="24497" y="9682"/>
                  </a:cubicBezTo>
                  <a:cubicBezTo>
                    <a:pt x="23662" y="9532"/>
                    <a:pt x="22798" y="9452"/>
                    <a:pt x="21915" y="9452"/>
                  </a:cubicBezTo>
                  <a:cubicBezTo>
                    <a:pt x="21454" y="9452"/>
                    <a:pt x="20988" y="9474"/>
                    <a:pt x="20518" y="9519"/>
                  </a:cubicBezTo>
                  <a:cubicBezTo>
                    <a:pt x="19865" y="8507"/>
                    <a:pt x="19441" y="7398"/>
                    <a:pt x="19213" y="6224"/>
                  </a:cubicBezTo>
                  <a:cubicBezTo>
                    <a:pt x="19148" y="5865"/>
                    <a:pt x="19115" y="5506"/>
                    <a:pt x="19083" y="5115"/>
                  </a:cubicBezTo>
                  <a:cubicBezTo>
                    <a:pt x="19050" y="4789"/>
                    <a:pt x="19050" y="4430"/>
                    <a:pt x="19148" y="4071"/>
                  </a:cubicBezTo>
                  <a:cubicBezTo>
                    <a:pt x="19246" y="3745"/>
                    <a:pt x="19441" y="3484"/>
                    <a:pt x="19735" y="3288"/>
                  </a:cubicBezTo>
                  <a:cubicBezTo>
                    <a:pt x="19996" y="3125"/>
                    <a:pt x="20289" y="2962"/>
                    <a:pt x="20550" y="2734"/>
                  </a:cubicBezTo>
                  <a:cubicBezTo>
                    <a:pt x="20942" y="2277"/>
                    <a:pt x="20975" y="1559"/>
                    <a:pt x="20681" y="1037"/>
                  </a:cubicBezTo>
                  <a:cubicBezTo>
                    <a:pt x="20355" y="450"/>
                    <a:pt x="19735" y="124"/>
                    <a:pt x="19083" y="26"/>
                  </a:cubicBezTo>
                  <a:cubicBezTo>
                    <a:pt x="18948" y="9"/>
                    <a:pt x="18813" y="1"/>
                    <a:pt x="18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3059325" y="3513800"/>
              <a:ext cx="100325" cy="55775"/>
            </a:xfrm>
            <a:custGeom>
              <a:avLst/>
              <a:gdLst/>
              <a:ahLst/>
              <a:cxnLst/>
              <a:rect l="l" t="t" r="r" b="b"/>
              <a:pathLst>
                <a:path w="4013" h="2231" extrusionOk="0">
                  <a:moveTo>
                    <a:pt x="2554" y="0"/>
                  </a:moveTo>
                  <a:cubicBezTo>
                    <a:pt x="1918" y="0"/>
                    <a:pt x="1278" y="204"/>
                    <a:pt x="783" y="594"/>
                  </a:cubicBezTo>
                  <a:cubicBezTo>
                    <a:pt x="392" y="953"/>
                    <a:pt x="1" y="1671"/>
                    <a:pt x="588" y="2029"/>
                  </a:cubicBezTo>
                  <a:cubicBezTo>
                    <a:pt x="783" y="2160"/>
                    <a:pt x="1012" y="2193"/>
                    <a:pt x="1240" y="2225"/>
                  </a:cubicBezTo>
                  <a:cubicBezTo>
                    <a:pt x="1309" y="2228"/>
                    <a:pt x="1377" y="2230"/>
                    <a:pt x="1446" y="2230"/>
                  </a:cubicBezTo>
                  <a:cubicBezTo>
                    <a:pt x="2062" y="2230"/>
                    <a:pt x="2672" y="2098"/>
                    <a:pt x="3230" y="1834"/>
                  </a:cubicBezTo>
                  <a:cubicBezTo>
                    <a:pt x="3426" y="1736"/>
                    <a:pt x="3621" y="1605"/>
                    <a:pt x="3784" y="1442"/>
                  </a:cubicBezTo>
                  <a:cubicBezTo>
                    <a:pt x="3915" y="1247"/>
                    <a:pt x="4013" y="1018"/>
                    <a:pt x="3980" y="790"/>
                  </a:cubicBezTo>
                  <a:cubicBezTo>
                    <a:pt x="3948" y="529"/>
                    <a:pt x="3752" y="333"/>
                    <a:pt x="3524" y="203"/>
                  </a:cubicBezTo>
                  <a:cubicBezTo>
                    <a:pt x="3360" y="137"/>
                    <a:pt x="3197" y="72"/>
                    <a:pt x="3034" y="40"/>
                  </a:cubicBezTo>
                  <a:cubicBezTo>
                    <a:pt x="2876" y="13"/>
                    <a:pt x="2715" y="0"/>
                    <a:pt x="2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3504825" y="3616650"/>
              <a:ext cx="90300" cy="66950"/>
            </a:xfrm>
            <a:custGeom>
              <a:avLst/>
              <a:gdLst/>
              <a:ahLst/>
              <a:cxnLst/>
              <a:rect l="l" t="t" r="r" b="b"/>
              <a:pathLst>
                <a:path w="3612" h="2678" extrusionOk="0">
                  <a:moveTo>
                    <a:pt x="1192" y="0"/>
                  </a:moveTo>
                  <a:cubicBezTo>
                    <a:pt x="653" y="0"/>
                    <a:pt x="1" y="241"/>
                    <a:pt x="154" y="884"/>
                  </a:cubicBezTo>
                  <a:cubicBezTo>
                    <a:pt x="187" y="1112"/>
                    <a:pt x="317" y="1308"/>
                    <a:pt x="480" y="1471"/>
                  </a:cubicBezTo>
                  <a:cubicBezTo>
                    <a:pt x="937" y="1993"/>
                    <a:pt x="1524" y="2352"/>
                    <a:pt x="2176" y="2580"/>
                  </a:cubicBezTo>
                  <a:cubicBezTo>
                    <a:pt x="2405" y="2645"/>
                    <a:pt x="2633" y="2678"/>
                    <a:pt x="2861" y="2678"/>
                  </a:cubicBezTo>
                  <a:cubicBezTo>
                    <a:pt x="3090" y="2645"/>
                    <a:pt x="3318" y="2547"/>
                    <a:pt x="3449" y="2352"/>
                  </a:cubicBezTo>
                  <a:cubicBezTo>
                    <a:pt x="3612" y="2123"/>
                    <a:pt x="3612" y="1862"/>
                    <a:pt x="3514" y="1601"/>
                  </a:cubicBezTo>
                  <a:cubicBezTo>
                    <a:pt x="3481" y="1438"/>
                    <a:pt x="3383" y="1275"/>
                    <a:pt x="3286" y="1145"/>
                  </a:cubicBezTo>
                  <a:cubicBezTo>
                    <a:pt x="2829" y="492"/>
                    <a:pt x="2079" y="68"/>
                    <a:pt x="1296" y="3"/>
                  </a:cubicBezTo>
                  <a:cubicBezTo>
                    <a:pt x="1262" y="1"/>
                    <a:pt x="1227"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3295000" y="3604750"/>
              <a:ext cx="69350" cy="38075"/>
            </a:xfrm>
            <a:custGeom>
              <a:avLst/>
              <a:gdLst/>
              <a:ahLst/>
              <a:cxnLst/>
              <a:rect l="l" t="t" r="r" b="b"/>
              <a:pathLst>
                <a:path w="2774" h="1523" extrusionOk="0">
                  <a:moveTo>
                    <a:pt x="1265" y="1"/>
                  </a:moveTo>
                  <a:cubicBezTo>
                    <a:pt x="1106" y="1"/>
                    <a:pt x="950" y="17"/>
                    <a:pt x="816" y="55"/>
                  </a:cubicBezTo>
                  <a:cubicBezTo>
                    <a:pt x="457" y="153"/>
                    <a:pt x="1" y="479"/>
                    <a:pt x="262" y="871"/>
                  </a:cubicBezTo>
                  <a:cubicBezTo>
                    <a:pt x="360" y="1034"/>
                    <a:pt x="490" y="1131"/>
                    <a:pt x="620" y="1197"/>
                  </a:cubicBezTo>
                  <a:cubicBezTo>
                    <a:pt x="979" y="1392"/>
                    <a:pt x="1403" y="1523"/>
                    <a:pt x="1827" y="1523"/>
                  </a:cubicBezTo>
                  <a:lnTo>
                    <a:pt x="1958" y="1523"/>
                  </a:lnTo>
                  <a:cubicBezTo>
                    <a:pt x="2121" y="1523"/>
                    <a:pt x="2251" y="1490"/>
                    <a:pt x="2415" y="1425"/>
                  </a:cubicBezTo>
                  <a:cubicBezTo>
                    <a:pt x="2545" y="1360"/>
                    <a:pt x="2675" y="1262"/>
                    <a:pt x="2708" y="1099"/>
                  </a:cubicBezTo>
                  <a:cubicBezTo>
                    <a:pt x="2773" y="936"/>
                    <a:pt x="2708" y="740"/>
                    <a:pt x="2610" y="610"/>
                  </a:cubicBezTo>
                  <a:cubicBezTo>
                    <a:pt x="2545" y="512"/>
                    <a:pt x="2447" y="414"/>
                    <a:pt x="2349" y="349"/>
                  </a:cubicBezTo>
                  <a:cubicBezTo>
                    <a:pt x="2121" y="186"/>
                    <a:pt x="1860" y="88"/>
                    <a:pt x="1599" y="22"/>
                  </a:cubicBezTo>
                  <a:cubicBezTo>
                    <a:pt x="1491" y="9"/>
                    <a:pt x="1377"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3675025" y="3808175"/>
              <a:ext cx="71775" cy="82825"/>
            </a:xfrm>
            <a:custGeom>
              <a:avLst/>
              <a:gdLst/>
              <a:ahLst/>
              <a:cxnLst/>
              <a:rect l="l" t="t" r="r" b="b"/>
              <a:pathLst>
                <a:path w="2871" h="3313" extrusionOk="0">
                  <a:moveTo>
                    <a:pt x="756" y="1"/>
                  </a:moveTo>
                  <a:cubicBezTo>
                    <a:pt x="426" y="1"/>
                    <a:pt x="127" y="135"/>
                    <a:pt x="33" y="530"/>
                  </a:cubicBezTo>
                  <a:cubicBezTo>
                    <a:pt x="0" y="758"/>
                    <a:pt x="66" y="986"/>
                    <a:pt x="131" y="1215"/>
                  </a:cubicBezTo>
                  <a:cubicBezTo>
                    <a:pt x="327" y="1867"/>
                    <a:pt x="718" y="2454"/>
                    <a:pt x="1207" y="2878"/>
                  </a:cubicBezTo>
                  <a:cubicBezTo>
                    <a:pt x="1403" y="3041"/>
                    <a:pt x="1566" y="3172"/>
                    <a:pt x="1795" y="3270"/>
                  </a:cubicBezTo>
                  <a:cubicBezTo>
                    <a:pt x="1889" y="3297"/>
                    <a:pt x="1984" y="3313"/>
                    <a:pt x="2076" y="3313"/>
                  </a:cubicBezTo>
                  <a:cubicBezTo>
                    <a:pt x="2206" y="3313"/>
                    <a:pt x="2332" y="3281"/>
                    <a:pt x="2447" y="3205"/>
                  </a:cubicBezTo>
                  <a:cubicBezTo>
                    <a:pt x="2708" y="3074"/>
                    <a:pt x="2806" y="2846"/>
                    <a:pt x="2838" y="2552"/>
                  </a:cubicBezTo>
                  <a:cubicBezTo>
                    <a:pt x="2871" y="2389"/>
                    <a:pt x="2838" y="2226"/>
                    <a:pt x="2806" y="2063"/>
                  </a:cubicBezTo>
                  <a:cubicBezTo>
                    <a:pt x="2675" y="1280"/>
                    <a:pt x="2153" y="562"/>
                    <a:pt x="1468" y="171"/>
                  </a:cubicBezTo>
                  <a:cubicBezTo>
                    <a:pt x="1261" y="74"/>
                    <a:pt x="1000"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3747600" y="4248900"/>
              <a:ext cx="58750" cy="94125"/>
            </a:xfrm>
            <a:custGeom>
              <a:avLst/>
              <a:gdLst/>
              <a:ahLst/>
              <a:cxnLst/>
              <a:rect l="l" t="t" r="r" b="b"/>
              <a:pathLst>
                <a:path w="2350" h="3765" extrusionOk="0">
                  <a:moveTo>
                    <a:pt x="1241" y="0"/>
                  </a:moveTo>
                  <a:cubicBezTo>
                    <a:pt x="1125" y="0"/>
                    <a:pt x="1004" y="37"/>
                    <a:pt x="881" y="124"/>
                  </a:cubicBezTo>
                  <a:cubicBezTo>
                    <a:pt x="686" y="254"/>
                    <a:pt x="555" y="450"/>
                    <a:pt x="457" y="679"/>
                  </a:cubicBezTo>
                  <a:cubicBezTo>
                    <a:pt x="164" y="1266"/>
                    <a:pt x="1" y="1951"/>
                    <a:pt x="66" y="2636"/>
                  </a:cubicBezTo>
                  <a:cubicBezTo>
                    <a:pt x="98" y="2864"/>
                    <a:pt x="131" y="3092"/>
                    <a:pt x="229" y="3288"/>
                  </a:cubicBezTo>
                  <a:cubicBezTo>
                    <a:pt x="327" y="3516"/>
                    <a:pt x="523" y="3680"/>
                    <a:pt x="718" y="3745"/>
                  </a:cubicBezTo>
                  <a:cubicBezTo>
                    <a:pt x="773" y="3758"/>
                    <a:pt x="827" y="3765"/>
                    <a:pt x="881" y="3765"/>
                  </a:cubicBezTo>
                  <a:cubicBezTo>
                    <a:pt x="1087" y="3765"/>
                    <a:pt x="1288" y="3671"/>
                    <a:pt x="1468" y="3516"/>
                  </a:cubicBezTo>
                  <a:cubicBezTo>
                    <a:pt x="1599" y="3419"/>
                    <a:pt x="1697" y="3288"/>
                    <a:pt x="1795" y="3125"/>
                  </a:cubicBezTo>
                  <a:cubicBezTo>
                    <a:pt x="2219" y="2473"/>
                    <a:pt x="2349" y="1624"/>
                    <a:pt x="2121" y="842"/>
                  </a:cubicBezTo>
                  <a:cubicBezTo>
                    <a:pt x="1994" y="461"/>
                    <a:pt x="1649"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3697850" y="4050725"/>
              <a:ext cx="40800" cy="64275"/>
            </a:xfrm>
            <a:custGeom>
              <a:avLst/>
              <a:gdLst/>
              <a:ahLst/>
              <a:cxnLst/>
              <a:rect l="l" t="t" r="r" b="b"/>
              <a:pathLst>
                <a:path w="1632" h="2571" extrusionOk="0">
                  <a:moveTo>
                    <a:pt x="560" y="1"/>
                  </a:moveTo>
                  <a:cubicBezTo>
                    <a:pt x="437" y="1"/>
                    <a:pt x="319" y="54"/>
                    <a:pt x="229" y="190"/>
                  </a:cubicBezTo>
                  <a:cubicBezTo>
                    <a:pt x="131" y="320"/>
                    <a:pt x="99" y="483"/>
                    <a:pt x="66" y="646"/>
                  </a:cubicBezTo>
                  <a:cubicBezTo>
                    <a:pt x="1" y="1103"/>
                    <a:pt x="66" y="1560"/>
                    <a:pt x="262" y="1984"/>
                  </a:cubicBezTo>
                  <a:cubicBezTo>
                    <a:pt x="327" y="2147"/>
                    <a:pt x="392" y="2277"/>
                    <a:pt x="523" y="2375"/>
                  </a:cubicBezTo>
                  <a:cubicBezTo>
                    <a:pt x="621" y="2506"/>
                    <a:pt x="784" y="2571"/>
                    <a:pt x="947" y="2571"/>
                  </a:cubicBezTo>
                  <a:cubicBezTo>
                    <a:pt x="1110" y="2538"/>
                    <a:pt x="1273" y="2408"/>
                    <a:pt x="1371" y="2245"/>
                  </a:cubicBezTo>
                  <a:cubicBezTo>
                    <a:pt x="1436" y="2147"/>
                    <a:pt x="1469" y="2049"/>
                    <a:pt x="1501" y="1951"/>
                  </a:cubicBezTo>
                  <a:cubicBezTo>
                    <a:pt x="1632" y="1397"/>
                    <a:pt x="1501" y="842"/>
                    <a:pt x="1175" y="385"/>
                  </a:cubicBezTo>
                  <a:cubicBezTo>
                    <a:pt x="1047" y="193"/>
                    <a:pt x="793"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3433650" y="4531375"/>
              <a:ext cx="48950" cy="37650"/>
            </a:xfrm>
            <a:custGeom>
              <a:avLst/>
              <a:gdLst/>
              <a:ahLst/>
              <a:cxnLst/>
              <a:rect l="l" t="t" r="r" b="b"/>
              <a:pathLst>
                <a:path w="1958" h="1506" extrusionOk="0">
                  <a:moveTo>
                    <a:pt x="1484" y="0"/>
                  </a:moveTo>
                  <a:cubicBezTo>
                    <a:pt x="1391" y="0"/>
                    <a:pt x="1299" y="23"/>
                    <a:pt x="1207" y="46"/>
                  </a:cubicBezTo>
                  <a:cubicBezTo>
                    <a:pt x="848" y="144"/>
                    <a:pt x="522" y="340"/>
                    <a:pt x="261" y="601"/>
                  </a:cubicBezTo>
                  <a:cubicBezTo>
                    <a:pt x="163" y="699"/>
                    <a:pt x="98" y="796"/>
                    <a:pt x="33" y="894"/>
                  </a:cubicBezTo>
                  <a:cubicBezTo>
                    <a:pt x="0" y="1025"/>
                    <a:pt x="0" y="1155"/>
                    <a:pt x="33" y="1253"/>
                  </a:cubicBezTo>
                  <a:cubicBezTo>
                    <a:pt x="98" y="1384"/>
                    <a:pt x="228" y="1481"/>
                    <a:pt x="391" y="1481"/>
                  </a:cubicBezTo>
                  <a:cubicBezTo>
                    <a:pt x="440" y="1498"/>
                    <a:pt x="489" y="1506"/>
                    <a:pt x="534" y="1506"/>
                  </a:cubicBezTo>
                  <a:cubicBezTo>
                    <a:pt x="579" y="1506"/>
                    <a:pt x="620" y="1498"/>
                    <a:pt x="652" y="1481"/>
                  </a:cubicBezTo>
                  <a:cubicBezTo>
                    <a:pt x="1109" y="1416"/>
                    <a:pt x="1501" y="1188"/>
                    <a:pt x="1729" y="796"/>
                  </a:cubicBezTo>
                  <a:cubicBezTo>
                    <a:pt x="1892" y="568"/>
                    <a:pt x="1957" y="111"/>
                    <a:pt x="1598" y="14"/>
                  </a:cubicBezTo>
                  <a:cubicBezTo>
                    <a:pt x="1560" y="4"/>
                    <a:pt x="1522" y="0"/>
                    <a:pt x="1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3631800" y="4459025"/>
              <a:ext cx="69200" cy="74625"/>
            </a:xfrm>
            <a:custGeom>
              <a:avLst/>
              <a:gdLst/>
              <a:ahLst/>
              <a:cxnLst/>
              <a:rect l="l" t="t" r="r" b="b"/>
              <a:pathLst>
                <a:path w="2768" h="2985" extrusionOk="0">
                  <a:moveTo>
                    <a:pt x="2071" y="0"/>
                  </a:moveTo>
                  <a:cubicBezTo>
                    <a:pt x="2045" y="0"/>
                    <a:pt x="2018" y="2"/>
                    <a:pt x="1990" y="4"/>
                  </a:cubicBezTo>
                  <a:cubicBezTo>
                    <a:pt x="1795" y="4"/>
                    <a:pt x="1599" y="102"/>
                    <a:pt x="1403" y="233"/>
                  </a:cubicBezTo>
                  <a:cubicBezTo>
                    <a:pt x="881" y="592"/>
                    <a:pt x="457" y="1081"/>
                    <a:pt x="196" y="1635"/>
                  </a:cubicBezTo>
                  <a:cubicBezTo>
                    <a:pt x="98" y="1831"/>
                    <a:pt x="33" y="2027"/>
                    <a:pt x="33" y="2223"/>
                  </a:cubicBezTo>
                  <a:cubicBezTo>
                    <a:pt x="1" y="2451"/>
                    <a:pt x="66" y="2679"/>
                    <a:pt x="229" y="2810"/>
                  </a:cubicBezTo>
                  <a:cubicBezTo>
                    <a:pt x="355" y="2936"/>
                    <a:pt x="541" y="2984"/>
                    <a:pt x="739" y="2984"/>
                  </a:cubicBezTo>
                  <a:cubicBezTo>
                    <a:pt x="797" y="2984"/>
                    <a:pt x="855" y="2980"/>
                    <a:pt x="914" y="2973"/>
                  </a:cubicBezTo>
                  <a:cubicBezTo>
                    <a:pt x="1077" y="2940"/>
                    <a:pt x="1208" y="2908"/>
                    <a:pt x="1338" y="2842"/>
                  </a:cubicBezTo>
                  <a:cubicBezTo>
                    <a:pt x="1990" y="2484"/>
                    <a:pt x="2480" y="1864"/>
                    <a:pt x="2643" y="1146"/>
                  </a:cubicBezTo>
                  <a:cubicBezTo>
                    <a:pt x="2768" y="678"/>
                    <a:pt x="2654" y="0"/>
                    <a:pt x="2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2723350" y="3725025"/>
              <a:ext cx="76675" cy="78425"/>
            </a:xfrm>
            <a:custGeom>
              <a:avLst/>
              <a:gdLst/>
              <a:ahLst/>
              <a:cxnLst/>
              <a:rect l="l" t="t" r="r" b="b"/>
              <a:pathLst>
                <a:path w="3067" h="3137" extrusionOk="0">
                  <a:moveTo>
                    <a:pt x="2245" y="0"/>
                  </a:moveTo>
                  <a:cubicBezTo>
                    <a:pt x="2053" y="0"/>
                    <a:pt x="1857" y="40"/>
                    <a:pt x="1697" y="104"/>
                  </a:cubicBezTo>
                  <a:cubicBezTo>
                    <a:pt x="946" y="398"/>
                    <a:pt x="359" y="1018"/>
                    <a:pt x="98" y="1768"/>
                  </a:cubicBezTo>
                  <a:cubicBezTo>
                    <a:pt x="33" y="1931"/>
                    <a:pt x="0" y="2094"/>
                    <a:pt x="0" y="2290"/>
                  </a:cubicBezTo>
                  <a:cubicBezTo>
                    <a:pt x="0" y="2551"/>
                    <a:pt x="66" y="2812"/>
                    <a:pt x="294" y="2975"/>
                  </a:cubicBezTo>
                  <a:cubicBezTo>
                    <a:pt x="405" y="3086"/>
                    <a:pt x="562" y="3137"/>
                    <a:pt x="724" y="3137"/>
                  </a:cubicBezTo>
                  <a:cubicBezTo>
                    <a:pt x="798" y="3137"/>
                    <a:pt x="874" y="3126"/>
                    <a:pt x="946" y="3105"/>
                  </a:cubicBezTo>
                  <a:cubicBezTo>
                    <a:pt x="1175" y="3073"/>
                    <a:pt x="1370" y="2942"/>
                    <a:pt x="1566" y="2844"/>
                  </a:cubicBezTo>
                  <a:cubicBezTo>
                    <a:pt x="2121" y="2453"/>
                    <a:pt x="2577" y="1931"/>
                    <a:pt x="2871" y="1311"/>
                  </a:cubicBezTo>
                  <a:cubicBezTo>
                    <a:pt x="2969" y="1083"/>
                    <a:pt x="3067" y="855"/>
                    <a:pt x="3034" y="626"/>
                  </a:cubicBezTo>
                  <a:cubicBezTo>
                    <a:pt x="3012" y="166"/>
                    <a:pt x="263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2934550" y="3655050"/>
              <a:ext cx="62825" cy="44400"/>
            </a:xfrm>
            <a:custGeom>
              <a:avLst/>
              <a:gdLst/>
              <a:ahLst/>
              <a:cxnLst/>
              <a:rect l="l" t="t" r="r" b="b"/>
              <a:pathLst>
                <a:path w="2513" h="1776" extrusionOk="0">
                  <a:moveTo>
                    <a:pt x="1632" y="0"/>
                  </a:moveTo>
                  <a:cubicBezTo>
                    <a:pt x="1110" y="33"/>
                    <a:pt x="555" y="294"/>
                    <a:pt x="229" y="718"/>
                  </a:cubicBezTo>
                  <a:cubicBezTo>
                    <a:pt x="164" y="816"/>
                    <a:pt x="99" y="914"/>
                    <a:pt x="66" y="1011"/>
                  </a:cubicBezTo>
                  <a:cubicBezTo>
                    <a:pt x="1" y="1207"/>
                    <a:pt x="1" y="1403"/>
                    <a:pt x="99" y="1533"/>
                  </a:cubicBezTo>
                  <a:cubicBezTo>
                    <a:pt x="197" y="1664"/>
                    <a:pt x="327" y="1762"/>
                    <a:pt x="490" y="1762"/>
                  </a:cubicBezTo>
                  <a:cubicBezTo>
                    <a:pt x="538" y="1771"/>
                    <a:pt x="583" y="1775"/>
                    <a:pt x="627" y="1775"/>
                  </a:cubicBezTo>
                  <a:cubicBezTo>
                    <a:pt x="732" y="1775"/>
                    <a:pt x="831" y="1752"/>
                    <a:pt x="947" y="1729"/>
                  </a:cubicBezTo>
                  <a:cubicBezTo>
                    <a:pt x="1403" y="1599"/>
                    <a:pt x="1795" y="1370"/>
                    <a:pt x="2121" y="1044"/>
                  </a:cubicBezTo>
                  <a:cubicBezTo>
                    <a:pt x="2252" y="914"/>
                    <a:pt x="2349" y="816"/>
                    <a:pt x="2382" y="653"/>
                  </a:cubicBezTo>
                  <a:cubicBezTo>
                    <a:pt x="2512" y="196"/>
                    <a:pt x="1991"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2676850" y="3962175"/>
              <a:ext cx="49775" cy="75575"/>
            </a:xfrm>
            <a:custGeom>
              <a:avLst/>
              <a:gdLst/>
              <a:ahLst/>
              <a:cxnLst/>
              <a:rect l="l" t="t" r="r" b="b"/>
              <a:pathLst>
                <a:path w="1991" h="3023" extrusionOk="0">
                  <a:moveTo>
                    <a:pt x="1444" y="1"/>
                  </a:moveTo>
                  <a:cubicBezTo>
                    <a:pt x="1179" y="1"/>
                    <a:pt x="880" y="164"/>
                    <a:pt x="686" y="339"/>
                  </a:cubicBezTo>
                  <a:cubicBezTo>
                    <a:pt x="229" y="828"/>
                    <a:pt x="1" y="1513"/>
                    <a:pt x="34" y="2166"/>
                  </a:cubicBezTo>
                  <a:cubicBezTo>
                    <a:pt x="66" y="2296"/>
                    <a:pt x="99" y="2427"/>
                    <a:pt x="164" y="2557"/>
                  </a:cubicBezTo>
                  <a:cubicBezTo>
                    <a:pt x="229" y="2786"/>
                    <a:pt x="392" y="2949"/>
                    <a:pt x="621" y="3014"/>
                  </a:cubicBezTo>
                  <a:cubicBezTo>
                    <a:pt x="650" y="3020"/>
                    <a:pt x="680" y="3022"/>
                    <a:pt x="710" y="3022"/>
                  </a:cubicBezTo>
                  <a:cubicBezTo>
                    <a:pt x="852" y="3022"/>
                    <a:pt x="1008" y="2964"/>
                    <a:pt x="1143" y="2883"/>
                  </a:cubicBezTo>
                  <a:cubicBezTo>
                    <a:pt x="1306" y="2786"/>
                    <a:pt x="1404" y="2623"/>
                    <a:pt x="1534" y="2459"/>
                  </a:cubicBezTo>
                  <a:cubicBezTo>
                    <a:pt x="1828" y="1970"/>
                    <a:pt x="1991" y="1416"/>
                    <a:pt x="1991" y="861"/>
                  </a:cubicBezTo>
                  <a:cubicBezTo>
                    <a:pt x="1991" y="665"/>
                    <a:pt x="1991" y="470"/>
                    <a:pt x="1893" y="274"/>
                  </a:cubicBezTo>
                  <a:cubicBezTo>
                    <a:pt x="1787" y="76"/>
                    <a:pt x="1623" y="1"/>
                    <a:pt x="1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2697250" y="4401800"/>
              <a:ext cx="63625" cy="89150"/>
            </a:xfrm>
            <a:custGeom>
              <a:avLst/>
              <a:gdLst/>
              <a:ahLst/>
              <a:cxnLst/>
              <a:rect l="l" t="t" r="r" b="b"/>
              <a:pathLst>
                <a:path w="2545" h="3566" extrusionOk="0">
                  <a:moveTo>
                    <a:pt x="769" y="1"/>
                  </a:moveTo>
                  <a:cubicBezTo>
                    <a:pt x="249" y="1"/>
                    <a:pt x="0" y="631"/>
                    <a:pt x="0" y="1086"/>
                  </a:cubicBezTo>
                  <a:cubicBezTo>
                    <a:pt x="0" y="1902"/>
                    <a:pt x="359" y="2685"/>
                    <a:pt x="946" y="3207"/>
                  </a:cubicBezTo>
                  <a:cubicBezTo>
                    <a:pt x="1077" y="3305"/>
                    <a:pt x="1240" y="3402"/>
                    <a:pt x="1370" y="3468"/>
                  </a:cubicBezTo>
                  <a:cubicBezTo>
                    <a:pt x="1501" y="3533"/>
                    <a:pt x="1640" y="3566"/>
                    <a:pt x="1774" y="3566"/>
                  </a:cubicBezTo>
                  <a:cubicBezTo>
                    <a:pt x="1909" y="3566"/>
                    <a:pt x="2039" y="3533"/>
                    <a:pt x="2153" y="3468"/>
                  </a:cubicBezTo>
                  <a:cubicBezTo>
                    <a:pt x="2349" y="3370"/>
                    <a:pt x="2480" y="3142"/>
                    <a:pt x="2512" y="2913"/>
                  </a:cubicBezTo>
                  <a:cubicBezTo>
                    <a:pt x="2545" y="2685"/>
                    <a:pt x="2512" y="2457"/>
                    <a:pt x="2480" y="2228"/>
                  </a:cubicBezTo>
                  <a:cubicBezTo>
                    <a:pt x="2349" y="1576"/>
                    <a:pt x="2023" y="956"/>
                    <a:pt x="1566" y="434"/>
                  </a:cubicBezTo>
                  <a:cubicBezTo>
                    <a:pt x="1403" y="271"/>
                    <a:pt x="1207" y="108"/>
                    <a:pt x="1012" y="43"/>
                  </a:cubicBezTo>
                  <a:cubicBezTo>
                    <a:pt x="925" y="14"/>
                    <a:pt x="844" y="1"/>
                    <a:pt x="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2703775" y="4193250"/>
              <a:ext cx="39175" cy="64675"/>
            </a:xfrm>
            <a:custGeom>
              <a:avLst/>
              <a:gdLst/>
              <a:ahLst/>
              <a:cxnLst/>
              <a:rect l="l" t="t" r="r" b="b"/>
              <a:pathLst>
                <a:path w="1567" h="2587" extrusionOk="0">
                  <a:moveTo>
                    <a:pt x="789" y="1"/>
                  </a:moveTo>
                  <a:cubicBezTo>
                    <a:pt x="517" y="1"/>
                    <a:pt x="271" y="307"/>
                    <a:pt x="196" y="556"/>
                  </a:cubicBezTo>
                  <a:cubicBezTo>
                    <a:pt x="0" y="1078"/>
                    <a:pt x="66" y="1665"/>
                    <a:pt x="327" y="2154"/>
                  </a:cubicBezTo>
                  <a:cubicBezTo>
                    <a:pt x="392" y="2252"/>
                    <a:pt x="457" y="2317"/>
                    <a:pt x="522" y="2415"/>
                  </a:cubicBezTo>
                  <a:cubicBezTo>
                    <a:pt x="657" y="2523"/>
                    <a:pt x="793" y="2587"/>
                    <a:pt x="946" y="2587"/>
                  </a:cubicBezTo>
                  <a:cubicBezTo>
                    <a:pt x="978" y="2587"/>
                    <a:pt x="1011" y="2584"/>
                    <a:pt x="1044" y="2578"/>
                  </a:cubicBezTo>
                  <a:cubicBezTo>
                    <a:pt x="1175" y="2546"/>
                    <a:pt x="1305" y="2448"/>
                    <a:pt x="1403" y="2285"/>
                  </a:cubicBezTo>
                  <a:cubicBezTo>
                    <a:pt x="1468" y="2154"/>
                    <a:pt x="1501" y="1991"/>
                    <a:pt x="1534" y="1861"/>
                  </a:cubicBezTo>
                  <a:cubicBezTo>
                    <a:pt x="1566" y="1404"/>
                    <a:pt x="1501" y="915"/>
                    <a:pt x="1305" y="491"/>
                  </a:cubicBezTo>
                  <a:cubicBezTo>
                    <a:pt x="1273" y="360"/>
                    <a:pt x="1175" y="197"/>
                    <a:pt x="1044" y="99"/>
                  </a:cubicBezTo>
                  <a:cubicBezTo>
                    <a:pt x="959" y="30"/>
                    <a:pt x="87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3038950" y="4652300"/>
              <a:ext cx="88900" cy="50475"/>
            </a:xfrm>
            <a:custGeom>
              <a:avLst/>
              <a:gdLst/>
              <a:ahLst/>
              <a:cxnLst/>
              <a:rect l="l" t="t" r="r" b="b"/>
              <a:pathLst>
                <a:path w="3556" h="2019" extrusionOk="0">
                  <a:moveTo>
                    <a:pt x="1298" y="0"/>
                  </a:moveTo>
                  <a:cubicBezTo>
                    <a:pt x="1246" y="0"/>
                    <a:pt x="1194" y="2"/>
                    <a:pt x="1142" y="4"/>
                  </a:cubicBezTo>
                  <a:cubicBezTo>
                    <a:pt x="946" y="4"/>
                    <a:pt x="718" y="37"/>
                    <a:pt x="555" y="135"/>
                  </a:cubicBezTo>
                  <a:cubicBezTo>
                    <a:pt x="0" y="461"/>
                    <a:pt x="326" y="1113"/>
                    <a:pt x="685" y="1407"/>
                  </a:cubicBezTo>
                  <a:cubicBezTo>
                    <a:pt x="1120" y="1815"/>
                    <a:pt x="1714" y="2019"/>
                    <a:pt x="2296" y="2019"/>
                  </a:cubicBezTo>
                  <a:cubicBezTo>
                    <a:pt x="2412" y="2019"/>
                    <a:pt x="2528" y="2010"/>
                    <a:pt x="2642" y="1994"/>
                  </a:cubicBezTo>
                  <a:cubicBezTo>
                    <a:pt x="2805" y="1994"/>
                    <a:pt x="2936" y="1929"/>
                    <a:pt x="3066" y="1864"/>
                  </a:cubicBezTo>
                  <a:cubicBezTo>
                    <a:pt x="3295" y="1766"/>
                    <a:pt x="3490" y="1603"/>
                    <a:pt x="3523" y="1374"/>
                  </a:cubicBezTo>
                  <a:cubicBezTo>
                    <a:pt x="3556" y="1146"/>
                    <a:pt x="3490" y="950"/>
                    <a:pt x="3360" y="787"/>
                  </a:cubicBezTo>
                  <a:cubicBezTo>
                    <a:pt x="3229" y="624"/>
                    <a:pt x="3066" y="526"/>
                    <a:pt x="2871" y="428"/>
                  </a:cubicBezTo>
                  <a:cubicBezTo>
                    <a:pt x="2393" y="160"/>
                    <a:pt x="1860"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2886450" y="4537100"/>
              <a:ext cx="59550" cy="48250"/>
            </a:xfrm>
            <a:custGeom>
              <a:avLst/>
              <a:gdLst/>
              <a:ahLst/>
              <a:cxnLst/>
              <a:rect l="l" t="t" r="r" b="b"/>
              <a:pathLst>
                <a:path w="2382" h="1930" extrusionOk="0">
                  <a:moveTo>
                    <a:pt x="588" y="0"/>
                  </a:moveTo>
                  <a:cubicBezTo>
                    <a:pt x="544" y="0"/>
                    <a:pt x="501" y="4"/>
                    <a:pt x="457" y="13"/>
                  </a:cubicBezTo>
                  <a:cubicBezTo>
                    <a:pt x="0" y="111"/>
                    <a:pt x="65" y="665"/>
                    <a:pt x="261" y="992"/>
                  </a:cubicBezTo>
                  <a:cubicBezTo>
                    <a:pt x="522" y="1448"/>
                    <a:pt x="979" y="1807"/>
                    <a:pt x="1533" y="1905"/>
                  </a:cubicBezTo>
                  <a:cubicBezTo>
                    <a:pt x="1582" y="1921"/>
                    <a:pt x="1639" y="1929"/>
                    <a:pt x="1696" y="1929"/>
                  </a:cubicBezTo>
                  <a:cubicBezTo>
                    <a:pt x="1754" y="1929"/>
                    <a:pt x="1811" y="1921"/>
                    <a:pt x="1860" y="1905"/>
                  </a:cubicBezTo>
                  <a:cubicBezTo>
                    <a:pt x="2055" y="1905"/>
                    <a:pt x="2218" y="1807"/>
                    <a:pt x="2316" y="1644"/>
                  </a:cubicBezTo>
                  <a:cubicBezTo>
                    <a:pt x="2381" y="1513"/>
                    <a:pt x="2381" y="1350"/>
                    <a:pt x="2349" y="1220"/>
                  </a:cubicBezTo>
                  <a:cubicBezTo>
                    <a:pt x="2284" y="1057"/>
                    <a:pt x="2186" y="926"/>
                    <a:pt x="2088" y="828"/>
                  </a:cubicBezTo>
                  <a:cubicBezTo>
                    <a:pt x="1794" y="470"/>
                    <a:pt x="1370" y="209"/>
                    <a:pt x="946" y="78"/>
                  </a:cubicBezTo>
                  <a:cubicBezTo>
                    <a:pt x="827" y="30"/>
                    <a:pt x="707"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3234650" y="4688600"/>
              <a:ext cx="101150" cy="54750"/>
            </a:xfrm>
            <a:custGeom>
              <a:avLst/>
              <a:gdLst/>
              <a:ahLst/>
              <a:cxnLst/>
              <a:rect l="l" t="t" r="r" b="b"/>
              <a:pathLst>
                <a:path w="4046" h="2190" extrusionOk="0">
                  <a:moveTo>
                    <a:pt x="2408" y="1"/>
                  </a:moveTo>
                  <a:cubicBezTo>
                    <a:pt x="1871" y="1"/>
                    <a:pt x="1312" y="105"/>
                    <a:pt x="816" y="314"/>
                  </a:cubicBezTo>
                  <a:cubicBezTo>
                    <a:pt x="621" y="412"/>
                    <a:pt x="425" y="510"/>
                    <a:pt x="262" y="673"/>
                  </a:cubicBezTo>
                  <a:cubicBezTo>
                    <a:pt x="99" y="836"/>
                    <a:pt x="1" y="1064"/>
                    <a:pt x="1" y="1292"/>
                  </a:cubicBezTo>
                  <a:cubicBezTo>
                    <a:pt x="33" y="1553"/>
                    <a:pt x="197" y="1782"/>
                    <a:pt x="458" y="1912"/>
                  </a:cubicBezTo>
                  <a:cubicBezTo>
                    <a:pt x="588" y="2010"/>
                    <a:pt x="751" y="2075"/>
                    <a:pt x="914" y="2108"/>
                  </a:cubicBezTo>
                  <a:cubicBezTo>
                    <a:pt x="1133" y="2163"/>
                    <a:pt x="1357" y="2189"/>
                    <a:pt x="1580" y="2189"/>
                  </a:cubicBezTo>
                  <a:cubicBezTo>
                    <a:pt x="2154" y="2189"/>
                    <a:pt x="2719" y="2013"/>
                    <a:pt x="3165" y="1684"/>
                  </a:cubicBezTo>
                  <a:cubicBezTo>
                    <a:pt x="3622" y="1358"/>
                    <a:pt x="4046" y="673"/>
                    <a:pt x="3459" y="249"/>
                  </a:cubicBezTo>
                  <a:cubicBezTo>
                    <a:pt x="3295" y="118"/>
                    <a:pt x="3034" y="53"/>
                    <a:pt x="2806" y="20"/>
                  </a:cubicBezTo>
                  <a:cubicBezTo>
                    <a:pt x="2676" y="7"/>
                    <a:pt x="2543" y="1"/>
                    <a:pt x="2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3120500" y="3835400"/>
              <a:ext cx="125600" cy="117800"/>
            </a:xfrm>
            <a:custGeom>
              <a:avLst/>
              <a:gdLst/>
              <a:ahLst/>
              <a:cxnLst/>
              <a:rect l="l" t="t" r="r" b="b"/>
              <a:pathLst>
                <a:path w="5024" h="4712" extrusionOk="0">
                  <a:moveTo>
                    <a:pt x="2540" y="1"/>
                  </a:moveTo>
                  <a:cubicBezTo>
                    <a:pt x="2423" y="1"/>
                    <a:pt x="2305" y="10"/>
                    <a:pt x="2186" y="28"/>
                  </a:cubicBezTo>
                  <a:cubicBezTo>
                    <a:pt x="881" y="191"/>
                    <a:pt x="0" y="1398"/>
                    <a:pt x="163" y="2670"/>
                  </a:cubicBezTo>
                  <a:cubicBezTo>
                    <a:pt x="343" y="3870"/>
                    <a:pt x="1379" y="4712"/>
                    <a:pt x="2534" y="4712"/>
                  </a:cubicBezTo>
                  <a:cubicBezTo>
                    <a:pt x="2635" y="4712"/>
                    <a:pt x="2736" y="4706"/>
                    <a:pt x="2838" y="4692"/>
                  </a:cubicBezTo>
                  <a:cubicBezTo>
                    <a:pt x="4143" y="4497"/>
                    <a:pt x="5024" y="3290"/>
                    <a:pt x="4860" y="2018"/>
                  </a:cubicBezTo>
                  <a:cubicBezTo>
                    <a:pt x="4683" y="835"/>
                    <a:pt x="36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3189000" y="4093375"/>
              <a:ext cx="84825" cy="83200"/>
            </a:xfrm>
            <a:custGeom>
              <a:avLst/>
              <a:gdLst/>
              <a:ahLst/>
              <a:cxnLst/>
              <a:rect l="l" t="t" r="r" b="b"/>
              <a:pathLst>
                <a:path w="3393" h="3328" extrusionOk="0">
                  <a:moveTo>
                    <a:pt x="1686" y="0"/>
                  </a:moveTo>
                  <a:cubicBezTo>
                    <a:pt x="1614" y="0"/>
                    <a:pt x="1541" y="6"/>
                    <a:pt x="1468" y="17"/>
                  </a:cubicBezTo>
                  <a:cubicBezTo>
                    <a:pt x="587" y="147"/>
                    <a:pt x="0" y="963"/>
                    <a:pt x="131" y="1876"/>
                  </a:cubicBezTo>
                  <a:cubicBezTo>
                    <a:pt x="250" y="2711"/>
                    <a:pt x="942" y="3328"/>
                    <a:pt x="1732" y="3328"/>
                  </a:cubicBezTo>
                  <a:cubicBezTo>
                    <a:pt x="1807" y="3328"/>
                    <a:pt x="1882" y="3323"/>
                    <a:pt x="1957" y="3311"/>
                  </a:cubicBezTo>
                  <a:cubicBezTo>
                    <a:pt x="2805" y="3181"/>
                    <a:pt x="3393" y="2333"/>
                    <a:pt x="3262" y="1419"/>
                  </a:cubicBezTo>
                  <a:cubicBezTo>
                    <a:pt x="3143" y="614"/>
                    <a:pt x="2451"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3365950" y="4218125"/>
              <a:ext cx="84850" cy="83250"/>
            </a:xfrm>
            <a:custGeom>
              <a:avLst/>
              <a:gdLst/>
              <a:ahLst/>
              <a:cxnLst/>
              <a:rect l="l" t="t" r="r" b="b"/>
              <a:pathLst>
                <a:path w="3394" h="3330" extrusionOk="0">
                  <a:moveTo>
                    <a:pt x="1693" y="1"/>
                  </a:moveTo>
                  <a:cubicBezTo>
                    <a:pt x="1619" y="1"/>
                    <a:pt x="1544" y="6"/>
                    <a:pt x="1468" y="18"/>
                  </a:cubicBezTo>
                  <a:cubicBezTo>
                    <a:pt x="588" y="148"/>
                    <a:pt x="1" y="996"/>
                    <a:pt x="131" y="1910"/>
                  </a:cubicBezTo>
                  <a:cubicBezTo>
                    <a:pt x="250" y="2741"/>
                    <a:pt x="937" y="3329"/>
                    <a:pt x="1724" y="3329"/>
                  </a:cubicBezTo>
                  <a:cubicBezTo>
                    <a:pt x="1801" y="3329"/>
                    <a:pt x="1879" y="3324"/>
                    <a:pt x="1958" y="3312"/>
                  </a:cubicBezTo>
                  <a:cubicBezTo>
                    <a:pt x="2806" y="3182"/>
                    <a:pt x="3393" y="2366"/>
                    <a:pt x="3263" y="1453"/>
                  </a:cubicBezTo>
                  <a:cubicBezTo>
                    <a:pt x="3143" y="618"/>
                    <a:pt x="2479"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2960650" y="3993875"/>
              <a:ext cx="84850" cy="83225"/>
            </a:xfrm>
            <a:custGeom>
              <a:avLst/>
              <a:gdLst/>
              <a:ahLst/>
              <a:cxnLst/>
              <a:rect l="l" t="t" r="r" b="b"/>
              <a:pathLst>
                <a:path w="3394" h="3329" extrusionOk="0">
                  <a:moveTo>
                    <a:pt x="1686" y="0"/>
                  </a:moveTo>
                  <a:cubicBezTo>
                    <a:pt x="1614" y="0"/>
                    <a:pt x="1541" y="6"/>
                    <a:pt x="1468" y="17"/>
                  </a:cubicBezTo>
                  <a:cubicBezTo>
                    <a:pt x="588" y="148"/>
                    <a:pt x="1" y="963"/>
                    <a:pt x="131" y="1876"/>
                  </a:cubicBezTo>
                  <a:cubicBezTo>
                    <a:pt x="250" y="2711"/>
                    <a:pt x="942" y="3328"/>
                    <a:pt x="1708" y="3328"/>
                  </a:cubicBezTo>
                  <a:cubicBezTo>
                    <a:pt x="1780" y="3328"/>
                    <a:pt x="1852" y="3323"/>
                    <a:pt x="1925" y="3312"/>
                  </a:cubicBezTo>
                  <a:cubicBezTo>
                    <a:pt x="2806" y="3181"/>
                    <a:pt x="3393" y="2333"/>
                    <a:pt x="3263" y="1420"/>
                  </a:cubicBezTo>
                  <a:cubicBezTo>
                    <a:pt x="3143" y="615"/>
                    <a:pt x="2452" y="0"/>
                    <a:pt x="1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2897850" y="4138200"/>
              <a:ext cx="42450" cy="41450"/>
            </a:xfrm>
            <a:custGeom>
              <a:avLst/>
              <a:gdLst/>
              <a:ahLst/>
              <a:cxnLst/>
              <a:rect l="l" t="t" r="r" b="b"/>
              <a:pathLst>
                <a:path w="1698" h="1658" extrusionOk="0">
                  <a:moveTo>
                    <a:pt x="828" y="0"/>
                  </a:moveTo>
                  <a:cubicBezTo>
                    <a:pt x="465" y="0"/>
                    <a:pt x="152" y="301"/>
                    <a:pt x="66" y="703"/>
                  </a:cubicBezTo>
                  <a:cubicBezTo>
                    <a:pt x="1" y="1160"/>
                    <a:pt x="262" y="1584"/>
                    <a:pt x="719" y="1649"/>
                  </a:cubicBezTo>
                  <a:cubicBezTo>
                    <a:pt x="758" y="1655"/>
                    <a:pt x="797" y="1658"/>
                    <a:pt x="836" y="1658"/>
                  </a:cubicBezTo>
                  <a:cubicBezTo>
                    <a:pt x="1213" y="1658"/>
                    <a:pt x="1543" y="1378"/>
                    <a:pt x="1632" y="964"/>
                  </a:cubicBezTo>
                  <a:cubicBezTo>
                    <a:pt x="1697" y="507"/>
                    <a:pt x="1436" y="83"/>
                    <a:pt x="979" y="18"/>
                  </a:cubicBezTo>
                  <a:cubicBezTo>
                    <a:pt x="928" y="6"/>
                    <a:pt x="878"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3445875" y="4080300"/>
              <a:ext cx="43250" cy="41450"/>
            </a:xfrm>
            <a:custGeom>
              <a:avLst/>
              <a:gdLst/>
              <a:ahLst/>
              <a:cxnLst/>
              <a:rect l="l" t="t" r="r" b="b"/>
              <a:pathLst>
                <a:path w="1730" h="1658" extrusionOk="0">
                  <a:moveTo>
                    <a:pt x="849" y="0"/>
                  </a:moveTo>
                  <a:cubicBezTo>
                    <a:pt x="464" y="0"/>
                    <a:pt x="152" y="297"/>
                    <a:pt x="66" y="670"/>
                  </a:cubicBezTo>
                  <a:cubicBezTo>
                    <a:pt x="0" y="1127"/>
                    <a:pt x="294" y="1584"/>
                    <a:pt x="718" y="1649"/>
                  </a:cubicBezTo>
                  <a:cubicBezTo>
                    <a:pt x="758" y="1655"/>
                    <a:pt x="797" y="1658"/>
                    <a:pt x="836" y="1658"/>
                  </a:cubicBezTo>
                  <a:cubicBezTo>
                    <a:pt x="1218" y="1658"/>
                    <a:pt x="1572" y="1378"/>
                    <a:pt x="1631" y="964"/>
                  </a:cubicBezTo>
                  <a:cubicBezTo>
                    <a:pt x="1729" y="507"/>
                    <a:pt x="1436" y="83"/>
                    <a:pt x="1012" y="18"/>
                  </a:cubicBezTo>
                  <a:cubicBezTo>
                    <a:pt x="956" y="6"/>
                    <a:pt x="902"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3080525" y="4387950"/>
              <a:ext cx="42425" cy="41450"/>
            </a:xfrm>
            <a:custGeom>
              <a:avLst/>
              <a:gdLst/>
              <a:ahLst/>
              <a:cxnLst/>
              <a:rect l="l" t="t" r="r" b="b"/>
              <a:pathLst>
                <a:path w="1697" h="1658" extrusionOk="0">
                  <a:moveTo>
                    <a:pt x="886" y="0"/>
                  </a:moveTo>
                  <a:cubicBezTo>
                    <a:pt x="485" y="0"/>
                    <a:pt x="155" y="280"/>
                    <a:pt x="66" y="695"/>
                  </a:cubicBezTo>
                  <a:cubicBezTo>
                    <a:pt x="1" y="1151"/>
                    <a:pt x="262" y="1575"/>
                    <a:pt x="718" y="1640"/>
                  </a:cubicBezTo>
                  <a:cubicBezTo>
                    <a:pt x="769" y="1652"/>
                    <a:pt x="820" y="1658"/>
                    <a:pt x="871" y="1658"/>
                  </a:cubicBezTo>
                  <a:cubicBezTo>
                    <a:pt x="1239" y="1658"/>
                    <a:pt x="1574" y="1357"/>
                    <a:pt x="1632" y="955"/>
                  </a:cubicBezTo>
                  <a:cubicBezTo>
                    <a:pt x="1697" y="531"/>
                    <a:pt x="1436" y="75"/>
                    <a:pt x="1012" y="9"/>
                  </a:cubicBezTo>
                  <a:cubicBezTo>
                    <a:pt x="969" y="3"/>
                    <a:pt x="927" y="0"/>
                    <a:pt x="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3329250" y="4114750"/>
              <a:ext cx="43250" cy="41475"/>
            </a:xfrm>
            <a:custGeom>
              <a:avLst/>
              <a:gdLst/>
              <a:ahLst/>
              <a:cxnLst/>
              <a:rect l="l" t="t" r="r" b="b"/>
              <a:pathLst>
                <a:path w="1730" h="1659" extrusionOk="0">
                  <a:moveTo>
                    <a:pt x="886" y="1"/>
                  </a:moveTo>
                  <a:cubicBezTo>
                    <a:pt x="485" y="1"/>
                    <a:pt x="155" y="281"/>
                    <a:pt x="66" y="695"/>
                  </a:cubicBezTo>
                  <a:cubicBezTo>
                    <a:pt x="1" y="1152"/>
                    <a:pt x="294" y="1576"/>
                    <a:pt x="718" y="1641"/>
                  </a:cubicBezTo>
                  <a:cubicBezTo>
                    <a:pt x="769" y="1653"/>
                    <a:pt x="820" y="1658"/>
                    <a:pt x="871" y="1658"/>
                  </a:cubicBezTo>
                  <a:cubicBezTo>
                    <a:pt x="1239" y="1658"/>
                    <a:pt x="1574" y="1358"/>
                    <a:pt x="1632" y="956"/>
                  </a:cubicBezTo>
                  <a:cubicBezTo>
                    <a:pt x="1730" y="499"/>
                    <a:pt x="1436" y="75"/>
                    <a:pt x="1012" y="10"/>
                  </a:cubicBezTo>
                  <a:cubicBezTo>
                    <a:pt x="969" y="4"/>
                    <a:pt x="927"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3174300" y="4356050"/>
              <a:ext cx="158250" cy="96075"/>
            </a:xfrm>
            <a:custGeom>
              <a:avLst/>
              <a:gdLst/>
              <a:ahLst/>
              <a:cxnLst/>
              <a:rect l="l" t="t" r="r" b="b"/>
              <a:pathLst>
                <a:path w="6330" h="3843" extrusionOk="0">
                  <a:moveTo>
                    <a:pt x="3532" y="0"/>
                  </a:moveTo>
                  <a:cubicBezTo>
                    <a:pt x="3317" y="0"/>
                    <a:pt x="3096" y="15"/>
                    <a:pt x="2872" y="46"/>
                  </a:cubicBezTo>
                  <a:cubicBezTo>
                    <a:pt x="1241" y="307"/>
                    <a:pt x="1" y="1318"/>
                    <a:pt x="131" y="2362"/>
                  </a:cubicBezTo>
                  <a:cubicBezTo>
                    <a:pt x="273" y="3237"/>
                    <a:pt x="1390" y="3843"/>
                    <a:pt x="2766" y="3843"/>
                  </a:cubicBezTo>
                  <a:cubicBezTo>
                    <a:pt x="2980" y="3843"/>
                    <a:pt x="3201" y="3828"/>
                    <a:pt x="3426" y="3797"/>
                  </a:cubicBezTo>
                  <a:cubicBezTo>
                    <a:pt x="5090" y="3536"/>
                    <a:pt x="6329" y="2525"/>
                    <a:pt x="6166" y="1481"/>
                  </a:cubicBezTo>
                  <a:cubicBezTo>
                    <a:pt x="6025" y="607"/>
                    <a:pt x="4908" y="0"/>
                    <a:pt x="3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3300725" y="3866300"/>
              <a:ext cx="165550" cy="177725"/>
            </a:xfrm>
            <a:custGeom>
              <a:avLst/>
              <a:gdLst/>
              <a:ahLst/>
              <a:cxnLst/>
              <a:rect l="l" t="t" r="r" b="b"/>
              <a:pathLst>
                <a:path w="6622" h="7109" extrusionOk="0">
                  <a:moveTo>
                    <a:pt x="3206" y="0"/>
                  </a:moveTo>
                  <a:cubicBezTo>
                    <a:pt x="3073" y="0"/>
                    <a:pt x="2939" y="10"/>
                    <a:pt x="2805" y="31"/>
                  </a:cubicBezTo>
                  <a:cubicBezTo>
                    <a:pt x="1109" y="260"/>
                    <a:pt x="0" y="2054"/>
                    <a:pt x="261" y="3978"/>
                  </a:cubicBezTo>
                  <a:cubicBezTo>
                    <a:pt x="531" y="5778"/>
                    <a:pt x="1904" y="7109"/>
                    <a:pt x="3416" y="7109"/>
                  </a:cubicBezTo>
                  <a:cubicBezTo>
                    <a:pt x="3549" y="7109"/>
                    <a:pt x="3682" y="7098"/>
                    <a:pt x="3817" y="7077"/>
                  </a:cubicBezTo>
                  <a:cubicBezTo>
                    <a:pt x="5513" y="6849"/>
                    <a:pt x="6622" y="5055"/>
                    <a:pt x="6361" y="3130"/>
                  </a:cubicBezTo>
                  <a:cubicBezTo>
                    <a:pt x="6091" y="1331"/>
                    <a:pt x="4718" y="0"/>
                    <a:pt x="3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2937000" y="4184050"/>
              <a:ext cx="181875" cy="173400"/>
            </a:xfrm>
            <a:custGeom>
              <a:avLst/>
              <a:gdLst/>
              <a:ahLst/>
              <a:cxnLst/>
              <a:rect l="l" t="t" r="r" b="b"/>
              <a:pathLst>
                <a:path w="7275" h="6936" extrusionOk="0">
                  <a:moveTo>
                    <a:pt x="3261" y="1"/>
                  </a:moveTo>
                  <a:cubicBezTo>
                    <a:pt x="2826" y="1"/>
                    <a:pt x="2394" y="98"/>
                    <a:pt x="1990" y="304"/>
                  </a:cubicBezTo>
                  <a:cubicBezTo>
                    <a:pt x="490" y="1087"/>
                    <a:pt x="1" y="3142"/>
                    <a:pt x="914" y="4871"/>
                  </a:cubicBezTo>
                  <a:cubicBezTo>
                    <a:pt x="1563" y="6169"/>
                    <a:pt x="2797" y="6936"/>
                    <a:pt x="4015" y="6936"/>
                  </a:cubicBezTo>
                  <a:cubicBezTo>
                    <a:pt x="4449" y="6936"/>
                    <a:pt x="4882" y="6838"/>
                    <a:pt x="5285" y="6632"/>
                  </a:cubicBezTo>
                  <a:cubicBezTo>
                    <a:pt x="6786" y="5849"/>
                    <a:pt x="7275" y="3794"/>
                    <a:pt x="6361" y="2066"/>
                  </a:cubicBezTo>
                  <a:cubicBezTo>
                    <a:pt x="5712" y="767"/>
                    <a:pt x="4478" y="1"/>
                    <a:pt x="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ชื่อเรื่องรอง 2">
            <a:extLst>
              <a:ext uri="{FF2B5EF4-FFF2-40B4-BE49-F238E27FC236}">
                <a16:creationId xmlns:a16="http://schemas.microsoft.com/office/drawing/2014/main" id="{CF20E666-D4A4-3E81-4B8C-31CE48B42192}"/>
              </a:ext>
            </a:extLst>
          </p:cNvPr>
          <p:cNvSpPr>
            <a:spLocks noGrp="1"/>
          </p:cNvSpPr>
          <p:nvPr>
            <p:ph type="subTitle" idx="1"/>
          </p:nvPr>
        </p:nvSpPr>
        <p:spPr/>
        <p:txBody>
          <a:bodyPr/>
          <a:lstStyle/>
          <a:p>
            <a:endParaRPr lang="en-US"/>
          </a:p>
        </p:txBody>
      </p:sp>
      <p:sp>
        <p:nvSpPr>
          <p:cNvPr id="5" name="ชื่อเรื่องรอง 4">
            <a:extLst>
              <a:ext uri="{FF2B5EF4-FFF2-40B4-BE49-F238E27FC236}">
                <a16:creationId xmlns:a16="http://schemas.microsoft.com/office/drawing/2014/main" id="{0C6B40B1-D5C4-FACD-FDB8-0D649061C746}"/>
              </a:ext>
            </a:extLst>
          </p:cNvPr>
          <p:cNvSpPr>
            <a:spLocks noGrp="1"/>
          </p:cNvSpPr>
          <p:nvPr>
            <p:ph type="subTitle" idx="5"/>
          </p:nvPr>
        </p:nvSpPr>
        <p:spPr/>
        <p:txBody>
          <a:bodyPr/>
          <a:lstStyle/>
          <a:p>
            <a:endParaRPr lang="en-US"/>
          </a:p>
        </p:txBody>
      </p:sp>
      <p:sp>
        <p:nvSpPr>
          <p:cNvPr id="7" name="ชื่อเรื่องรอง 6">
            <a:extLst>
              <a:ext uri="{FF2B5EF4-FFF2-40B4-BE49-F238E27FC236}">
                <a16:creationId xmlns:a16="http://schemas.microsoft.com/office/drawing/2014/main" id="{F0E375F0-E071-7528-A15D-646E5957C9F6}"/>
              </a:ext>
            </a:extLst>
          </p:cNvPr>
          <p:cNvSpPr>
            <a:spLocks noGrp="1"/>
          </p:cNvSpPr>
          <p:nvPr>
            <p:ph type="subTitle" idx="6"/>
          </p:nvPr>
        </p:nvSpPr>
        <p:spPr/>
        <p:txBody>
          <a:bodyPr/>
          <a:lstStyle/>
          <a:p>
            <a:endParaRPr lang="en-US"/>
          </a:p>
        </p:txBody>
      </p:sp>
      <p:sp>
        <p:nvSpPr>
          <p:cNvPr id="9" name="ชื่อเรื่อง 8">
            <a:extLst>
              <a:ext uri="{FF2B5EF4-FFF2-40B4-BE49-F238E27FC236}">
                <a16:creationId xmlns:a16="http://schemas.microsoft.com/office/drawing/2014/main" id="{375EBA51-0108-F016-6BCC-D0FA2B442310}"/>
              </a:ext>
            </a:extLst>
          </p:cNvPr>
          <p:cNvSpPr>
            <a:spLocks noGrp="1"/>
          </p:cNvSpPr>
          <p:nvPr>
            <p:ph type="title"/>
          </p:nvPr>
        </p:nvSpPr>
        <p:spPr/>
        <p:txBody>
          <a:bodyPr/>
          <a:lstStyle/>
          <a:p>
            <a:endParaRPr lang="en-US"/>
          </a:p>
        </p:txBody>
      </p:sp>
      <p:sp>
        <p:nvSpPr>
          <p:cNvPr id="11" name="ชื่อเรื่องรอง 10">
            <a:extLst>
              <a:ext uri="{FF2B5EF4-FFF2-40B4-BE49-F238E27FC236}">
                <a16:creationId xmlns:a16="http://schemas.microsoft.com/office/drawing/2014/main" id="{64AF87B9-18E9-9913-CC52-CC9691F57774}"/>
              </a:ext>
            </a:extLst>
          </p:cNvPr>
          <p:cNvSpPr>
            <a:spLocks noGrp="1"/>
          </p:cNvSpPr>
          <p:nvPr>
            <p:ph type="subTitle" idx="2"/>
          </p:nvPr>
        </p:nvSpPr>
        <p:spPr/>
        <p:txBody>
          <a:bodyPr/>
          <a:lstStyle/>
          <a:p>
            <a:endParaRPr lang="en-US"/>
          </a:p>
        </p:txBody>
      </p:sp>
      <p:sp>
        <p:nvSpPr>
          <p:cNvPr id="13" name="ชื่อเรื่องรอง 12">
            <a:extLst>
              <a:ext uri="{FF2B5EF4-FFF2-40B4-BE49-F238E27FC236}">
                <a16:creationId xmlns:a16="http://schemas.microsoft.com/office/drawing/2014/main" id="{415345A5-51AA-CA17-7631-F598BDF6D2F5}"/>
              </a:ext>
            </a:extLst>
          </p:cNvPr>
          <p:cNvSpPr>
            <a:spLocks noGrp="1"/>
          </p:cNvSpPr>
          <p:nvPr>
            <p:ph type="subTitle" idx="3"/>
          </p:nvPr>
        </p:nvSpPr>
        <p:spPr/>
        <p:txBody>
          <a:bodyPr/>
          <a:lstStyle/>
          <a:p>
            <a:endParaRPr lang="en-US"/>
          </a:p>
        </p:txBody>
      </p:sp>
      <p:sp>
        <p:nvSpPr>
          <p:cNvPr id="15" name="ชื่อเรื่องรอง 14">
            <a:extLst>
              <a:ext uri="{FF2B5EF4-FFF2-40B4-BE49-F238E27FC236}">
                <a16:creationId xmlns:a16="http://schemas.microsoft.com/office/drawing/2014/main" id="{2CFAA66C-C560-C1F5-227F-FB379D710E5F}"/>
              </a:ext>
            </a:extLst>
          </p:cNvPr>
          <p:cNvSpPr>
            <a:spLocks noGrp="1"/>
          </p:cNvSpPr>
          <p:nvPr>
            <p:ph type="subTitle" idx="4"/>
          </p:nvPr>
        </p:nvSpPr>
        <p:spPr/>
        <p:txBody>
          <a:bodyPr/>
          <a:lstStyle/>
          <a:p>
            <a:endParaRPr lang="en-US"/>
          </a:p>
        </p:txBody>
      </p:sp>
      <p:pic>
        <p:nvPicPr>
          <p:cNvPr id="17" name="รูปภาพ 16">
            <a:extLst>
              <a:ext uri="{FF2B5EF4-FFF2-40B4-BE49-F238E27FC236}">
                <a16:creationId xmlns:a16="http://schemas.microsoft.com/office/drawing/2014/main" id="{17F15DED-C9E7-A61F-4DD6-E3867EB17110}"/>
              </a:ext>
            </a:extLst>
          </p:cNvPr>
          <p:cNvPicPr>
            <a:picLocks noChangeAspect="1"/>
          </p:cNvPicPr>
          <p:nvPr/>
        </p:nvPicPr>
        <p:blipFill>
          <a:blip r:embed="rId3"/>
          <a:stretch>
            <a:fillRect/>
          </a:stretch>
        </p:blipFill>
        <p:spPr>
          <a:xfrm>
            <a:off x="387851" y="1364917"/>
            <a:ext cx="4184099" cy="2564853"/>
          </a:xfrm>
          <a:prstGeom prst="rect">
            <a:avLst/>
          </a:prstGeom>
        </p:spPr>
      </p:pic>
      <p:pic>
        <p:nvPicPr>
          <p:cNvPr id="17410" name="Picture 2">
            <a:extLst>
              <a:ext uri="{FF2B5EF4-FFF2-40B4-BE49-F238E27FC236}">
                <a16:creationId xmlns:a16="http://schemas.microsoft.com/office/drawing/2014/main" id="{A0B341EB-08FA-0019-7270-19FE9BE6806E}"/>
              </a:ext>
            </a:extLst>
          </p:cNvPr>
          <p:cNvPicPr>
            <a:picLocks noChangeAspect="1" noChangeArrowheads="1"/>
          </p:cNvPicPr>
          <p:nvPr/>
        </p:nvPicPr>
        <p:blipFill>
          <a:blip r:embed="rId4"/>
          <a:srcRect/>
          <a:stretch/>
        </p:blipFill>
        <p:spPr bwMode="auto">
          <a:xfrm>
            <a:off x="4669657" y="1361114"/>
            <a:ext cx="3982649" cy="25411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385"/>
        <p:cNvGrpSpPr/>
        <p:nvPr/>
      </p:nvGrpSpPr>
      <p:grpSpPr>
        <a:xfrm>
          <a:off x="0" y="0"/>
          <a:ext cx="0" cy="0"/>
          <a:chOff x="0" y="0"/>
          <a:chExt cx="0" cy="0"/>
        </a:xfrm>
      </p:grpSpPr>
      <p:grpSp>
        <p:nvGrpSpPr>
          <p:cNvPr id="1429" name="Google Shape;1429;p39"/>
          <p:cNvGrpSpPr/>
          <p:nvPr/>
        </p:nvGrpSpPr>
        <p:grpSpPr>
          <a:xfrm>
            <a:off x="4018417" y="321581"/>
            <a:ext cx="549021" cy="548673"/>
            <a:chOff x="3499450" y="4095150"/>
            <a:chExt cx="669375" cy="668950"/>
          </a:xfrm>
        </p:grpSpPr>
        <p:sp>
          <p:nvSpPr>
            <p:cNvPr id="1430" name="Google Shape;1430;p39"/>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ชื่อเรื่องรอง 2">
            <a:extLst>
              <a:ext uri="{FF2B5EF4-FFF2-40B4-BE49-F238E27FC236}">
                <a16:creationId xmlns:a16="http://schemas.microsoft.com/office/drawing/2014/main" id="{AFAF9708-A6BF-A4AD-9FC7-E9DBC9599080}"/>
              </a:ext>
            </a:extLst>
          </p:cNvPr>
          <p:cNvSpPr>
            <a:spLocks noGrp="1"/>
          </p:cNvSpPr>
          <p:nvPr>
            <p:ph type="subTitle" idx="1"/>
          </p:nvPr>
        </p:nvSpPr>
        <p:spPr/>
        <p:txBody>
          <a:bodyPr/>
          <a:lstStyle/>
          <a:p>
            <a:endParaRPr lang="en-US"/>
          </a:p>
        </p:txBody>
      </p:sp>
      <p:sp>
        <p:nvSpPr>
          <p:cNvPr id="5" name="ชื่อเรื่องรอง 4">
            <a:extLst>
              <a:ext uri="{FF2B5EF4-FFF2-40B4-BE49-F238E27FC236}">
                <a16:creationId xmlns:a16="http://schemas.microsoft.com/office/drawing/2014/main" id="{91FC66B1-83DA-6C17-0E34-020C7CACD833}"/>
              </a:ext>
            </a:extLst>
          </p:cNvPr>
          <p:cNvSpPr>
            <a:spLocks noGrp="1"/>
          </p:cNvSpPr>
          <p:nvPr>
            <p:ph type="subTitle" idx="6"/>
          </p:nvPr>
        </p:nvSpPr>
        <p:spPr/>
        <p:txBody>
          <a:bodyPr/>
          <a:lstStyle/>
          <a:p>
            <a:endParaRPr lang="en-US"/>
          </a:p>
        </p:txBody>
      </p:sp>
      <p:sp>
        <p:nvSpPr>
          <p:cNvPr id="7" name="ชื่อเรื่องรอง 6">
            <a:extLst>
              <a:ext uri="{FF2B5EF4-FFF2-40B4-BE49-F238E27FC236}">
                <a16:creationId xmlns:a16="http://schemas.microsoft.com/office/drawing/2014/main" id="{BAB6EEC8-FD1A-94E3-17DC-5E619FF8F137}"/>
              </a:ext>
            </a:extLst>
          </p:cNvPr>
          <p:cNvSpPr>
            <a:spLocks noGrp="1"/>
          </p:cNvSpPr>
          <p:nvPr>
            <p:ph type="subTitle" idx="7"/>
          </p:nvPr>
        </p:nvSpPr>
        <p:spPr/>
        <p:txBody>
          <a:bodyPr/>
          <a:lstStyle/>
          <a:p>
            <a:endParaRPr lang="en-US"/>
          </a:p>
        </p:txBody>
      </p:sp>
      <p:sp>
        <p:nvSpPr>
          <p:cNvPr id="9" name="ชื่อเรื่องรอง 8">
            <a:extLst>
              <a:ext uri="{FF2B5EF4-FFF2-40B4-BE49-F238E27FC236}">
                <a16:creationId xmlns:a16="http://schemas.microsoft.com/office/drawing/2014/main" id="{A04A4E68-89F9-1B10-D906-B06198FB85F5}"/>
              </a:ext>
            </a:extLst>
          </p:cNvPr>
          <p:cNvSpPr>
            <a:spLocks noGrp="1"/>
          </p:cNvSpPr>
          <p:nvPr>
            <p:ph type="subTitle" idx="8"/>
          </p:nvPr>
        </p:nvSpPr>
        <p:spPr/>
        <p:txBody>
          <a:bodyPr/>
          <a:lstStyle/>
          <a:p>
            <a:endParaRPr lang="en-US"/>
          </a:p>
        </p:txBody>
      </p:sp>
      <p:sp>
        <p:nvSpPr>
          <p:cNvPr id="11" name="ชื่อเรื่องรอง 10">
            <a:extLst>
              <a:ext uri="{FF2B5EF4-FFF2-40B4-BE49-F238E27FC236}">
                <a16:creationId xmlns:a16="http://schemas.microsoft.com/office/drawing/2014/main" id="{222125A4-3448-7935-8367-4E9B4C0896C3}"/>
              </a:ext>
            </a:extLst>
          </p:cNvPr>
          <p:cNvSpPr>
            <a:spLocks noGrp="1"/>
          </p:cNvSpPr>
          <p:nvPr>
            <p:ph type="subTitle" idx="2"/>
          </p:nvPr>
        </p:nvSpPr>
        <p:spPr/>
        <p:txBody>
          <a:bodyPr/>
          <a:lstStyle/>
          <a:p>
            <a:endParaRPr lang="en-US"/>
          </a:p>
        </p:txBody>
      </p:sp>
      <p:sp>
        <p:nvSpPr>
          <p:cNvPr id="13" name="ชื่อเรื่องรอง 12">
            <a:extLst>
              <a:ext uri="{FF2B5EF4-FFF2-40B4-BE49-F238E27FC236}">
                <a16:creationId xmlns:a16="http://schemas.microsoft.com/office/drawing/2014/main" id="{A2C3E9C3-66DD-CC55-EC8F-48ABCC3D637A}"/>
              </a:ext>
            </a:extLst>
          </p:cNvPr>
          <p:cNvSpPr>
            <a:spLocks noGrp="1"/>
          </p:cNvSpPr>
          <p:nvPr>
            <p:ph type="subTitle" idx="3"/>
          </p:nvPr>
        </p:nvSpPr>
        <p:spPr/>
        <p:txBody>
          <a:bodyPr/>
          <a:lstStyle/>
          <a:p>
            <a:endParaRPr lang="en-US"/>
          </a:p>
        </p:txBody>
      </p:sp>
      <p:sp>
        <p:nvSpPr>
          <p:cNvPr id="15" name="ชื่อเรื่องรอง 14">
            <a:extLst>
              <a:ext uri="{FF2B5EF4-FFF2-40B4-BE49-F238E27FC236}">
                <a16:creationId xmlns:a16="http://schemas.microsoft.com/office/drawing/2014/main" id="{C8D74DF9-493A-A4FF-F24A-C979E8FB8D17}"/>
              </a:ext>
            </a:extLst>
          </p:cNvPr>
          <p:cNvSpPr>
            <a:spLocks noGrp="1"/>
          </p:cNvSpPr>
          <p:nvPr>
            <p:ph type="subTitle" idx="4"/>
          </p:nvPr>
        </p:nvSpPr>
        <p:spPr/>
        <p:txBody>
          <a:bodyPr/>
          <a:lstStyle/>
          <a:p>
            <a:endParaRPr lang="en-US"/>
          </a:p>
        </p:txBody>
      </p:sp>
      <p:sp>
        <p:nvSpPr>
          <p:cNvPr id="17" name="ชื่อเรื่องรอง 16">
            <a:extLst>
              <a:ext uri="{FF2B5EF4-FFF2-40B4-BE49-F238E27FC236}">
                <a16:creationId xmlns:a16="http://schemas.microsoft.com/office/drawing/2014/main" id="{BE73E8D8-5E61-97A2-CAF2-6FC0FD23B34B}"/>
              </a:ext>
            </a:extLst>
          </p:cNvPr>
          <p:cNvSpPr>
            <a:spLocks noGrp="1"/>
          </p:cNvSpPr>
          <p:nvPr>
            <p:ph type="subTitle" idx="5"/>
          </p:nvPr>
        </p:nvSpPr>
        <p:spPr>
          <a:xfrm>
            <a:off x="8763973" y="2703397"/>
            <a:ext cx="2275456" cy="487632"/>
          </a:xfrm>
        </p:spPr>
        <p:txBody>
          <a:bodyPr/>
          <a:lstStyle/>
          <a:p>
            <a:endParaRPr lang="en-US" dirty="0"/>
          </a:p>
        </p:txBody>
      </p:sp>
      <p:sp>
        <p:nvSpPr>
          <p:cNvPr id="19" name="ชื่อเรื่อง 18">
            <a:extLst>
              <a:ext uri="{FF2B5EF4-FFF2-40B4-BE49-F238E27FC236}">
                <a16:creationId xmlns:a16="http://schemas.microsoft.com/office/drawing/2014/main" id="{FBF6E02E-4070-867A-D391-6042238D91AB}"/>
              </a:ext>
            </a:extLst>
          </p:cNvPr>
          <p:cNvSpPr>
            <a:spLocks noGrp="1"/>
          </p:cNvSpPr>
          <p:nvPr>
            <p:ph type="title"/>
          </p:nvPr>
        </p:nvSpPr>
        <p:spPr/>
        <p:txBody>
          <a:bodyPr/>
          <a:lstStyle/>
          <a:p>
            <a:endParaRPr lang="en-US"/>
          </a:p>
        </p:txBody>
      </p:sp>
      <p:pic>
        <p:nvPicPr>
          <p:cNvPr id="18436" name="Picture 4">
            <a:extLst>
              <a:ext uri="{FF2B5EF4-FFF2-40B4-BE49-F238E27FC236}">
                <a16:creationId xmlns:a16="http://schemas.microsoft.com/office/drawing/2014/main" id="{D5CAC7AE-2D8B-D4F8-1A1D-CA4B828A5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40" y="870254"/>
            <a:ext cx="4048098" cy="285810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11DF87EA-AB48-063A-DA77-C012240A50E9}"/>
              </a:ext>
            </a:extLst>
          </p:cNvPr>
          <p:cNvPicPr>
            <a:picLocks noChangeAspect="1" noChangeArrowheads="1"/>
          </p:cNvPicPr>
          <p:nvPr/>
        </p:nvPicPr>
        <p:blipFill>
          <a:blip r:embed="rId4"/>
          <a:srcRect/>
          <a:stretch/>
        </p:blipFill>
        <p:spPr bwMode="auto">
          <a:xfrm>
            <a:off x="4687511" y="870254"/>
            <a:ext cx="4048304" cy="2858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325050" y="2056248"/>
            <a:ext cx="5617664" cy="1689300"/>
          </a:xfrm>
          <a:prstGeom prst="rect">
            <a:avLst/>
          </a:prstGeom>
        </p:spPr>
        <p:txBody>
          <a:bodyPr spcFirstLastPara="1" wrap="square" lIns="91425" tIns="91425" rIns="91425" bIns="91425" anchor="t" anchorCtr="0">
            <a:noAutofit/>
          </a:bodyPr>
          <a:lstStyle/>
          <a:p>
            <a:r>
              <a:rPr lang="en-US" dirty="0"/>
              <a:t>Modeling</a:t>
            </a:r>
            <a:endParaRPr dirty="0"/>
          </a:p>
        </p:txBody>
      </p:sp>
      <p:sp>
        <p:nvSpPr>
          <p:cNvPr id="1171" name="Google Shape;1171;p35"/>
          <p:cNvSpPr txBox="1">
            <a:spLocks noGrp="1"/>
          </p:cNvSpPr>
          <p:nvPr>
            <p:ph type="title" idx="2"/>
          </p:nvPr>
        </p:nvSpPr>
        <p:spPr>
          <a:xfrm>
            <a:off x="1119102" y="871003"/>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1165" name="Google Shape;1533;p42">
            <a:extLst>
              <a:ext uri="{FF2B5EF4-FFF2-40B4-BE49-F238E27FC236}">
                <a16:creationId xmlns:a16="http://schemas.microsoft.com/office/drawing/2014/main" id="{A84A767D-50B8-51A6-832F-8BDD0DAB3624}"/>
              </a:ext>
            </a:extLst>
          </p:cNvPr>
          <p:cNvGrpSpPr/>
          <p:nvPr/>
        </p:nvGrpSpPr>
        <p:grpSpPr>
          <a:xfrm>
            <a:off x="4546702" y="1274440"/>
            <a:ext cx="3298796" cy="3516689"/>
            <a:chOff x="5496785" y="1629631"/>
            <a:chExt cx="3298796" cy="3516689"/>
          </a:xfrm>
        </p:grpSpPr>
        <p:sp>
          <p:nvSpPr>
            <p:cNvPr id="1166" name="Google Shape;1534;p42">
              <a:extLst>
                <a:ext uri="{FF2B5EF4-FFF2-40B4-BE49-F238E27FC236}">
                  <a16:creationId xmlns:a16="http://schemas.microsoft.com/office/drawing/2014/main" id="{FEDBE318-AB3E-01E1-B822-851A2B2CF064}"/>
                </a:ext>
              </a:extLst>
            </p:cNvPr>
            <p:cNvSpPr/>
            <p:nvPr/>
          </p:nvSpPr>
          <p:spPr>
            <a:xfrm>
              <a:off x="5677725" y="2282222"/>
              <a:ext cx="174020" cy="566403"/>
            </a:xfrm>
            <a:custGeom>
              <a:avLst/>
              <a:gdLst/>
              <a:ahLst/>
              <a:cxnLst/>
              <a:rect l="l" t="t" r="r" b="b"/>
              <a:pathLst>
                <a:path w="8147" h="26517" extrusionOk="0">
                  <a:moveTo>
                    <a:pt x="402" y="376"/>
                  </a:moveTo>
                  <a:lnTo>
                    <a:pt x="602" y="401"/>
                  </a:lnTo>
                  <a:cubicBezTo>
                    <a:pt x="728" y="426"/>
                    <a:pt x="828" y="426"/>
                    <a:pt x="953" y="451"/>
                  </a:cubicBezTo>
                  <a:lnTo>
                    <a:pt x="1053" y="451"/>
                  </a:lnTo>
                  <a:lnTo>
                    <a:pt x="1354" y="476"/>
                  </a:lnTo>
                  <a:lnTo>
                    <a:pt x="1404" y="476"/>
                  </a:lnTo>
                  <a:lnTo>
                    <a:pt x="1454" y="502"/>
                  </a:lnTo>
                  <a:lnTo>
                    <a:pt x="1730" y="502"/>
                  </a:lnTo>
                  <a:lnTo>
                    <a:pt x="1956" y="527"/>
                  </a:lnTo>
                  <a:lnTo>
                    <a:pt x="2106" y="527"/>
                  </a:lnTo>
                  <a:cubicBezTo>
                    <a:pt x="2231" y="552"/>
                    <a:pt x="2332" y="552"/>
                    <a:pt x="2432" y="552"/>
                  </a:cubicBezTo>
                  <a:lnTo>
                    <a:pt x="2557" y="552"/>
                  </a:lnTo>
                  <a:lnTo>
                    <a:pt x="2808" y="577"/>
                  </a:lnTo>
                  <a:lnTo>
                    <a:pt x="3184" y="577"/>
                  </a:lnTo>
                  <a:cubicBezTo>
                    <a:pt x="3334" y="577"/>
                    <a:pt x="3484" y="602"/>
                    <a:pt x="3635" y="602"/>
                  </a:cubicBezTo>
                  <a:lnTo>
                    <a:pt x="4838" y="602"/>
                  </a:lnTo>
                  <a:lnTo>
                    <a:pt x="4988" y="577"/>
                  </a:lnTo>
                  <a:lnTo>
                    <a:pt x="5515" y="577"/>
                  </a:lnTo>
                  <a:lnTo>
                    <a:pt x="5765" y="552"/>
                  </a:lnTo>
                  <a:lnTo>
                    <a:pt x="5941" y="552"/>
                  </a:lnTo>
                  <a:cubicBezTo>
                    <a:pt x="6066" y="552"/>
                    <a:pt x="6216" y="527"/>
                    <a:pt x="6342" y="527"/>
                  </a:cubicBezTo>
                  <a:lnTo>
                    <a:pt x="6442" y="527"/>
                  </a:lnTo>
                  <a:lnTo>
                    <a:pt x="6492" y="502"/>
                  </a:lnTo>
                  <a:lnTo>
                    <a:pt x="6793" y="502"/>
                  </a:lnTo>
                  <a:lnTo>
                    <a:pt x="6843" y="476"/>
                  </a:lnTo>
                  <a:lnTo>
                    <a:pt x="6993" y="476"/>
                  </a:lnTo>
                  <a:lnTo>
                    <a:pt x="7294" y="451"/>
                  </a:lnTo>
                  <a:lnTo>
                    <a:pt x="7369" y="426"/>
                  </a:lnTo>
                  <a:lnTo>
                    <a:pt x="7419" y="426"/>
                  </a:lnTo>
                  <a:cubicBezTo>
                    <a:pt x="7444" y="426"/>
                    <a:pt x="7469" y="451"/>
                    <a:pt x="7494" y="451"/>
                  </a:cubicBezTo>
                  <a:cubicBezTo>
                    <a:pt x="7520" y="476"/>
                    <a:pt x="7520" y="502"/>
                    <a:pt x="7520" y="527"/>
                  </a:cubicBezTo>
                  <a:cubicBezTo>
                    <a:pt x="7520" y="552"/>
                    <a:pt x="7520" y="577"/>
                    <a:pt x="7494" y="602"/>
                  </a:cubicBezTo>
                  <a:cubicBezTo>
                    <a:pt x="7469" y="602"/>
                    <a:pt x="7444" y="627"/>
                    <a:pt x="7419" y="627"/>
                  </a:cubicBezTo>
                  <a:lnTo>
                    <a:pt x="7294" y="627"/>
                  </a:lnTo>
                  <a:lnTo>
                    <a:pt x="6943" y="677"/>
                  </a:lnTo>
                  <a:lnTo>
                    <a:pt x="6818" y="677"/>
                  </a:lnTo>
                  <a:cubicBezTo>
                    <a:pt x="6692" y="677"/>
                    <a:pt x="6592" y="702"/>
                    <a:pt x="6492" y="702"/>
                  </a:cubicBezTo>
                  <a:lnTo>
                    <a:pt x="6442" y="702"/>
                  </a:lnTo>
                  <a:lnTo>
                    <a:pt x="6342" y="727"/>
                  </a:lnTo>
                  <a:lnTo>
                    <a:pt x="6342" y="702"/>
                  </a:lnTo>
                  <a:lnTo>
                    <a:pt x="6291" y="727"/>
                  </a:lnTo>
                  <a:lnTo>
                    <a:pt x="5966" y="727"/>
                  </a:lnTo>
                  <a:lnTo>
                    <a:pt x="5865" y="752"/>
                  </a:lnTo>
                  <a:lnTo>
                    <a:pt x="5464" y="752"/>
                  </a:lnTo>
                  <a:lnTo>
                    <a:pt x="5339" y="777"/>
                  </a:lnTo>
                  <a:lnTo>
                    <a:pt x="3910" y="777"/>
                  </a:lnTo>
                  <a:lnTo>
                    <a:pt x="3860" y="802"/>
                  </a:lnTo>
                  <a:cubicBezTo>
                    <a:pt x="3835" y="777"/>
                    <a:pt x="3810" y="777"/>
                    <a:pt x="3760" y="777"/>
                  </a:cubicBezTo>
                  <a:lnTo>
                    <a:pt x="3108" y="777"/>
                  </a:lnTo>
                  <a:lnTo>
                    <a:pt x="2557" y="752"/>
                  </a:lnTo>
                  <a:lnTo>
                    <a:pt x="2457" y="752"/>
                  </a:lnTo>
                  <a:cubicBezTo>
                    <a:pt x="2332" y="752"/>
                    <a:pt x="2206" y="727"/>
                    <a:pt x="2081" y="727"/>
                  </a:cubicBezTo>
                  <a:lnTo>
                    <a:pt x="1931" y="727"/>
                  </a:lnTo>
                  <a:lnTo>
                    <a:pt x="1680" y="702"/>
                  </a:lnTo>
                  <a:lnTo>
                    <a:pt x="1555" y="702"/>
                  </a:lnTo>
                  <a:cubicBezTo>
                    <a:pt x="1555" y="702"/>
                    <a:pt x="1530" y="677"/>
                    <a:pt x="1504" y="677"/>
                  </a:cubicBezTo>
                  <a:lnTo>
                    <a:pt x="1304" y="677"/>
                  </a:lnTo>
                  <a:lnTo>
                    <a:pt x="1129" y="652"/>
                  </a:lnTo>
                  <a:lnTo>
                    <a:pt x="1028" y="652"/>
                  </a:lnTo>
                  <a:lnTo>
                    <a:pt x="978" y="627"/>
                  </a:lnTo>
                  <a:lnTo>
                    <a:pt x="928" y="627"/>
                  </a:lnTo>
                  <a:cubicBezTo>
                    <a:pt x="803" y="627"/>
                    <a:pt x="728" y="602"/>
                    <a:pt x="627" y="602"/>
                  </a:cubicBezTo>
                  <a:lnTo>
                    <a:pt x="602" y="602"/>
                  </a:lnTo>
                  <a:lnTo>
                    <a:pt x="502" y="577"/>
                  </a:lnTo>
                  <a:lnTo>
                    <a:pt x="427" y="577"/>
                  </a:lnTo>
                  <a:cubicBezTo>
                    <a:pt x="377" y="577"/>
                    <a:pt x="377" y="577"/>
                    <a:pt x="352" y="552"/>
                  </a:cubicBezTo>
                  <a:cubicBezTo>
                    <a:pt x="327" y="527"/>
                    <a:pt x="327" y="502"/>
                    <a:pt x="327" y="476"/>
                  </a:cubicBezTo>
                  <a:cubicBezTo>
                    <a:pt x="327" y="451"/>
                    <a:pt x="327" y="426"/>
                    <a:pt x="352" y="401"/>
                  </a:cubicBezTo>
                  <a:cubicBezTo>
                    <a:pt x="352" y="401"/>
                    <a:pt x="377" y="376"/>
                    <a:pt x="402" y="376"/>
                  </a:cubicBezTo>
                  <a:close/>
                  <a:moveTo>
                    <a:pt x="3910" y="0"/>
                  </a:moveTo>
                  <a:cubicBezTo>
                    <a:pt x="2557" y="25"/>
                    <a:pt x="1329" y="101"/>
                    <a:pt x="201" y="251"/>
                  </a:cubicBezTo>
                  <a:cubicBezTo>
                    <a:pt x="151" y="251"/>
                    <a:pt x="76" y="251"/>
                    <a:pt x="1" y="276"/>
                  </a:cubicBezTo>
                  <a:lnTo>
                    <a:pt x="26" y="4311"/>
                  </a:lnTo>
                  <a:lnTo>
                    <a:pt x="51" y="9900"/>
                  </a:lnTo>
                  <a:lnTo>
                    <a:pt x="76" y="16842"/>
                  </a:lnTo>
                  <a:lnTo>
                    <a:pt x="101" y="20727"/>
                  </a:lnTo>
                  <a:lnTo>
                    <a:pt x="101" y="21304"/>
                  </a:lnTo>
                  <a:lnTo>
                    <a:pt x="101" y="21880"/>
                  </a:lnTo>
                  <a:lnTo>
                    <a:pt x="101" y="21955"/>
                  </a:lnTo>
                  <a:lnTo>
                    <a:pt x="101" y="22081"/>
                  </a:lnTo>
                  <a:cubicBezTo>
                    <a:pt x="101" y="22431"/>
                    <a:pt x="151" y="22807"/>
                    <a:pt x="226" y="23183"/>
                  </a:cubicBezTo>
                  <a:cubicBezTo>
                    <a:pt x="251" y="23309"/>
                    <a:pt x="276" y="23434"/>
                    <a:pt x="327" y="23559"/>
                  </a:cubicBezTo>
                  <a:cubicBezTo>
                    <a:pt x="352" y="23685"/>
                    <a:pt x="377" y="23785"/>
                    <a:pt x="402" y="23885"/>
                  </a:cubicBezTo>
                  <a:cubicBezTo>
                    <a:pt x="452" y="23960"/>
                    <a:pt x="477" y="24035"/>
                    <a:pt x="502" y="24111"/>
                  </a:cubicBezTo>
                  <a:cubicBezTo>
                    <a:pt x="577" y="24286"/>
                    <a:pt x="652" y="24436"/>
                    <a:pt x="728" y="24562"/>
                  </a:cubicBezTo>
                  <a:cubicBezTo>
                    <a:pt x="828" y="24712"/>
                    <a:pt x="903" y="24837"/>
                    <a:pt x="1003" y="24988"/>
                  </a:cubicBezTo>
                  <a:cubicBezTo>
                    <a:pt x="1129" y="25113"/>
                    <a:pt x="1229" y="25238"/>
                    <a:pt x="1354" y="25364"/>
                  </a:cubicBezTo>
                  <a:cubicBezTo>
                    <a:pt x="1479" y="25489"/>
                    <a:pt x="1605" y="25589"/>
                    <a:pt x="1705" y="25690"/>
                  </a:cubicBezTo>
                  <a:cubicBezTo>
                    <a:pt x="1855" y="25815"/>
                    <a:pt x="2006" y="25890"/>
                    <a:pt x="2131" y="25965"/>
                  </a:cubicBezTo>
                  <a:cubicBezTo>
                    <a:pt x="2306" y="26066"/>
                    <a:pt x="2457" y="26141"/>
                    <a:pt x="2607" y="26216"/>
                  </a:cubicBezTo>
                  <a:cubicBezTo>
                    <a:pt x="2758" y="26266"/>
                    <a:pt x="2933" y="26341"/>
                    <a:pt x="3083" y="26366"/>
                  </a:cubicBezTo>
                  <a:cubicBezTo>
                    <a:pt x="3234" y="26416"/>
                    <a:pt x="3409" y="26467"/>
                    <a:pt x="3610" y="26492"/>
                  </a:cubicBezTo>
                  <a:cubicBezTo>
                    <a:pt x="3810" y="26517"/>
                    <a:pt x="3986" y="26517"/>
                    <a:pt x="4136" y="26517"/>
                  </a:cubicBezTo>
                  <a:lnTo>
                    <a:pt x="4186" y="26517"/>
                  </a:lnTo>
                  <a:cubicBezTo>
                    <a:pt x="4337" y="26517"/>
                    <a:pt x="4512" y="26517"/>
                    <a:pt x="4687" y="26492"/>
                  </a:cubicBezTo>
                  <a:cubicBezTo>
                    <a:pt x="4863" y="26467"/>
                    <a:pt x="5038" y="26416"/>
                    <a:pt x="5189" y="26366"/>
                  </a:cubicBezTo>
                  <a:cubicBezTo>
                    <a:pt x="5364" y="26341"/>
                    <a:pt x="5515" y="26266"/>
                    <a:pt x="5690" y="26216"/>
                  </a:cubicBezTo>
                  <a:cubicBezTo>
                    <a:pt x="5840" y="26141"/>
                    <a:pt x="5991" y="26066"/>
                    <a:pt x="6141" y="25990"/>
                  </a:cubicBezTo>
                  <a:cubicBezTo>
                    <a:pt x="6266" y="25890"/>
                    <a:pt x="6417" y="25790"/>
                    <a:pt x="6542" y="25715"/>
                  </a:cubicBezTo>
                  <a:cubicBezTo>
                    <a:pt x="6692" y="25589"/>
                    <a:pt x="6843" y="25464"/>
                    <a:pt x="6943" y="25339"/>
                  </a:cubicBezTo>
                  <a:cubicBezTo>
                    <a:pt x="7068" y="25238"/>
                    <a:pt x="7169" y="25113"/>
                    <a:pt x="7269" y="24988"/>
                  </a:cubicBezTo>
                  <a:cubicBezTo>
                    <a:pt x="7394" y="24812"/>
                    <a:pt x="7469" y="24687"/>
                    <a:pt x="7545" y="24587"/>
                  </a:cubicBezTo>
                  <a:cubicBezTo>
                    <a:pt x="7645" y="24411"/>
                    <a:pt x="7720" y="24261"/>
                    <a:pt x="7770" y="24111"/>
                  </a:cubicBezTo>
                  <a:cubicBezTo>
                    <a:pt x="7895" y="23810"/>
                    <a:pt x="7996" y="23509"/>
                    <a:pt x="8046" y="23183"/>
                  </a:cubicBezTo>
                  <a:lnTo>
                    <a:pt x="8046" y="23133"/>
                  </a:lnTo>
                  <a:lnTo>
                    <a:pt x="8071" y="23083"/>
                  </a:lnTo>
                  <a:cubicBezTo>
                    <a:pt x="8071" y="23008"/>
                    <a:pt x="8071" y="22958"/>
                    <a:pt x="8071" y="22883"/>
                  </a:cubicBezTo>
                  <a:lnTo>
                    <a:pt x="8096" y="22832"/>
                  </a:lnTo>
                  <a:lnTo>
                    <a:pt x="8096" y="22782"/>
                  </a:lnTo>
                  <a:lnTo>
                    <a:pt x="8096" y="22707"/>
                  </a:lnTo>
                  <a:lnTo>
                    <a:pt x="8096" y="22557"/>
                  </a:lnTo>
                  <a:lnTo>
                    <a:pt x="8121" y="22106"/>
                  </a:lnTo>
                  <a:lnTo>
                    <a:pt x="8121" y="22005"/>
                  </a:lnTo>
                  <a:cubicBezTo>
                    <a:pt x="8121" y="21930"/>
                    <a:pt x="8121" y="21855"/>
                    <a:pt x="8121" y="21780"/>
                  </a:cubicBezTo>
                  <a:lnTo>
                    <a:pt x="8121" y="21655"/>
                  </a:lnTo>
                  <a:cubicBezTo>
                    <a:pt x="8146" y="21579"/>
                    <a:pt x="8146" y="21479"/>
                    <a:pt x="8146" y="21404"/>
                  </a:cubicBezTo>
                  <a:lnTo>
                    <a:pt x="8146" y="20602"/>
                  </a:lnTo>
                  <a:lnTo>
                    <a:pt x="8146" y="20276"/>
                  </a:lnTo>
                  <a:lnTo>
                    <a:pt x="8121" y="17519"/>
                  </a:lnTo>
                  <a:lnTo>
                    <a:pt x="8096" y="11529"/>
                  </a:lnTo>
                  <a:lnTo>
                    <a:pt x="8071" y="5539"/>
                  </a:lnTo>
                  <a:cubicBezTo>
                    <a:pt x="8071" y="3785"/>
                    <a:pt x="8046" y="2030"/>
                    <a:pt x="8046" y="276"/>
                  </a:cubicBezTo>
                  <a:lnTo>
                    <a:pt x="7996" y="251"/>
                  </a:lnTo>
                  <a:lnTo>
                    <a:pt x="7946" y="251"/>
                  </a:lnTo>
                  <a:cubicBezTo>
                    <a:pt x="7294" y="176"/>
                    <a:pt x="6642" y="101"/>
                    <a:pt x="5966" y="50"/>
                  </a:cubicBezTo>
                  <a:cubicBezTo>
                    <a:pt x="5314" y="25"/>
                    <a:pt x="4687" y="0"/>
                    <a:pt x="4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535;p42">
              <a:extLst>
                <a:ext uri="{FF2B5EF4-FFF2-40B4-BE49-F238E27FC236}">
                  <a16:creationId xmlns:a16="http://schemas.microsoft.com/office/drawing/2014/main" id="{DFD73623-5E6C-F087-547A-DB579A98F0AA}"/>
                </a:ext>
              </a:extLst>
            </p:cNvPr>
            <p:cNvSpPr/>
            <p:nvPr/>
          </p:nvSpPr>
          <p:spPr>
            <a:xfrm>
              <a:off x="6346913" y="1629631"/>
              <a:ext cx="2088923" cy="2210995"/>
            </a:xfrm>
            <a:custGeom>
              <a:avLst/>
              <a:gdLst/>
              <a:ahLst/>
              <a:cxnLst/>
              <a:rect l="l" t="t" r="r" b="b"/>
              <a:pathLst>
                <a:path w="97796" h="103511" extrusionOk="0">
                  <a:moveTo>
                    <a:pt x="36441" y="1"/>
                  </a:moveTo>
                  <a:cubicBezTo>
                    <a:pt x="34812" y="1"/>
                    <a:pt x="33233" y="226"/>
                    <a:pt x="31730" y="652"/>
                  </a:cubicBezTo>
                  <a:cubicBezTo>
                    <a:pt x="30677" y="928"/>
                    <a:pt x="29624" y="1354"/>
                    <a:pt x="28597" y="1880"/>
                  </a:cubicBezTo>
                  <a:cubicBezTo>
                    <a:pt x="27594" y="2382"/>
                    <a:pt x="26592" y="3033"/>
                    <a:pt x="25589" y="3810"/>
                  </a:cubicBezTo>
                  <a:cubicBezTo>
                    <a:pt x="24010" y="5063"/>
                    <a:pt x="22632" y="6667"/>
                    <a:pt x="21504" y="8572"/>
                  </a:cubicBezTo>
                  <a:cubicBezTo>
                    <a:pt x="20777" y="9800"/>
                    <a:pt x="20126" y="11204"/>
                    <a:pt x="19549" y="12858"/>
                  </a:cubicBezTo>
                  <a:cubicBezTo>
                    <a:pt x="19048" y="14211"/>
                    <a:pt x="18622" y="15690"/>
                    <a:pt x="18171" y="17620"/>
                  </a:cubicBezTo>
                  <a:cubicBezTo>
                    <a:pt x="17945" y="18522"/>
                    <a:pt x="17745" y="19424"/>
                    <a:pt x="17569" y="20302"/>
                  </a:cubicBezTo>
                  <a:cubicBezTo>
                    <a:pt x="17369" y="21304"/>
                    <a:pt x="17193" y="22307"/>
                    <a:pt x="17043" y="23234"/>
                  </a:cubicBezTo>
                  <a:cubicBezTo>
                    <a:pt x="16893" y="24061"/>
                    <a:pt x="16767" y="24888"/>
                    <a:pt x="16642" y="25715"/>
                  </a:cubicBezTo>
                  <a:cubicBezTo>
                    <a:pt x="16441" y="26968"/>
                    <a:pt x="16241" y="28196"/>
                    <a:pt x="16040" y="29399"/>
                  </a:cubicBezTo>
                  <a:lnTo>
                    <a:pt x="16065" y="29324"/>
                  </a:lnTo>
                  <a:lnTo>
                    <a:pt x="16065" y="29324"/>
                  </a:lnTo>
                  <a:lnTo>
                    <a:pt x="15940" y="29876"/>
                  </a:lnTo>
                  <a:lnTo>
                    <a:pt x="15940" y="29951"/>
                  </a:lnTo>
                  <a:cubicBezTo>
                    <a:pt x="15865" y="30327"/>
                    <a:pt x="15790" y="30678"/>
                    <a:pt x="15715" y="31054"/>
                  </a:cubicBezTo>
                  <a:cubicBezTo>
                    <a:pt x="15614" y="31555"/>
                    <a:pt x="15489" y="32106"/>
                    <a:pt x="15339" y="32683"/>
                  </a:cubicBezTo>
                  <a:cubicBezTo>
                    <a:pt x="15113" y="33610"/>
                    <a:pt x="14762" y="34562"/>
                    <a:pt x="14286" y="35590"/>
                  </a:cubicBezTo>
                  <a:cubicBezTo>
                    <a:pt x="13359" y="37495"/>
                    <a:pt x="12181" y="39224"/>
                    <a:pt x="10677" y="41254"/>
                  </a:cubicBezTo>
                  <a:lnTo>
                    <a:pt x="10176" y="41906"/>
                  </a:lnTo>
                  <a:lnTo>
                    <a:pt x="9900" y="42282"/>
                  </a:lnTo>
                  <a:cubicBezTo>
                    <a:pt x="9474" y="42858"/>
                    <a:pt x="9048" y="43409"/>
                    <a:pt x="8647" y="43961"/>
                  </a:cubicBezTo>
                  <a:cubicBezTo>
                    <a:pt x="7945" y="44913"/>
                    <a:pt x="7293" y="45891"/>
                    <a:pt x="6667" y="46818"/>
                  </a:cubicBezTo>
                  <a:cubicBezTo>
                    <a:pt x="3985" y="50953"/>
                    <a:pt x="2105" y="55089"/>
                    <a:pt x="1128" y="59099"/>
                  </a:cubicBezTo>
                  <a:cubicBezTo>
                    <a:pt x="75" y="63410"/>
                    <a:pt x="0" y="67871"/>
                    <a:pt x="928" y="72006"/>
                  </a:cubicBezTo>
                  <a:cubicBezTo>
                    <a:pt x="1379" y="74061"/>
                    <a:pt x="2080" y="75991"/>
                    <a:pt x="2983" y="77746"/>
                  </a:cubicBezTo>
                  <a:cubicBezTo>
                    <a:pt x="3434" y="78623"/>
                    <a:pt x="3985" y="79475"/>
                    <a:pt x="4612" y="80302"/>
                  </a:cubicBezTo>
                  <a:cubicBezTo>
                    <a:pt x="5188" y="81054"/>
                    <a:pt x="5865" y="81781"/>
                    <a:pt x="6642" y="82407"/>
                  </a:cubicBezTo>
                  <a:cubicBezTo>
                    <a:pt x="6692" y="82457"/>
                    <a:pt x="6742" y="82457"/>
                    <a:pt x="6817" y="82457"/>
                  </a:cubicBezTo>
                  <a:lnTo>
                    <a:pt x="6892" y="82457"/>
                  </a:lnTo>
                  <a:cubicBezTo>
                    <a:pt x="6968" y="82432"/>
                    <a:pt x="7018" y="82407"/>
                    <a:pt x="7068" y="82357"/>
                  </a:cubicBezTo>
                  <a:cubicBezTo>
                    <a:pt x="12607" y="84412"/>
                    <a:pt x="18346" y="86217"/>
                    <a:pt x="23860" y="87971"/>
                  </a:cubicBezTo>
                  <a:lnTo>
                    <a:pt x="23935" y="87996"/>
                  </a:lnTo>
                  <a:lnTo>
                    <a:pt x="25915" y="88623"/>
                  </a:lnTo>
                  <a:cubicBezTo>
                    <a:pt x="27519" y="89124"/>
                    <a:pt x="29123" y="89650"/>
                    <a:pt x="30727" y="90177"/>
                  </a:cubicBezTo>
                  <a:cubicBezTo>
                    <a:pt x="32005" y="90578"/>
                    <a:pt x="33284" y="91029"/>
                    <a:pt x="34687" y="91555"/>
                  </a:cubicBezTo>
                  <a:cubicBezTo>
                    <a:pt x="37269" y="92507"/>
                    <a:pt x="39650" y="93485"/>
                    <a:pt x="42782" y="94763"/>
                  </a:cubicBezTo>
                  <a:lnTo>
                    <a:pt x="43559" y="95089"/>
                  </a:lnTo>
                  <a:cubicBezTo>
                    <a:pt x="48747" y="97219"/>
                    <a:pt x="54136" y="99425"/>
                    <a:pt x="59650" y="101079"/>
                  </a:cubicBezTo>
                  <a:cubicBezTo>
                    <a:pt x="62632" y="101956"/>
                    <a:pt x="65389" y="102608"/>
                    <a:pt x="68146" y="103009"/>
                  </a:cubicBezTo>
                  <a:cubicBezTo>
                    <a:pt x="70276" y="103360"/>
                    <a:pt x="72407" y="103510"/>
                    <a:pt x="74437" y="103510"/>
                  </a:cubicBezTo>
                  <a:cubicBezTo>
                    <a:pt x="75163" y="103510"/>
                    <a:pt x="75940" y="103485"/>
                    <a:pt x="76667" y="103460"/>
                  </a:cubicBezTo>
                  <a:cubicBezTo>
                    <a:pt x="79474" y="103284"/>
                    <a:pt x="81905" y="102808"/>
                    <a:pt x="84086" y="101981"/>
                  </a:cubicBezTo>
                  <a:cubicBezTo>
                    <a:pt x="85164" y="101580"/>
                    <a:pt x="86191" y="101104"/>
                    <a:pt x="87194" y="100553"/>
                  </a:cubicBezTo>
                  <a:cubicBezTo>
                    <a:pt x="88096" y="100026"/>
                    <a:pt x="88998" y="99400"/>
                    <a:pt x="89875" y="98698"/>
                  </a:cubicBezTo>
                  <a:cubicBezTo>
                    <a:pt x="91504" y="97370"/>
                    <a:pt x="92933" y="95741"/>
                    <a:pt x="94136" y="93836"/>
                  </a:cubicBezTo>
                  <a:cubicBezTo>
                    <a:pt x="95264" y="92031"/>
                    <a:pt x="96166" y="89951"/>
                    <a:pt x="96793" y="87695"/>
                  </a:cubicBezTo>
                  <a:cubicBezTo>
                    <a:pt x="97419" y="85440"/>
                    <a:pt x="97720" y="83009"/>
                    <a:pt x="97770" y="80252"/>
                  </a:cubicBezTo>
                  <a:cubicBezTo>
                    <a:pt x="97795" y="77545"/>
                    <a:pt x="97494" y="74863"/>
                    <a:pt x="96843" y="72282"/>
                  </a:cubicBezTo>
                  <a:cubicBezTo>
                    <a:pt x="96216" y="69876"/>
                    <a:pt x="95239" y="67445"/>
                    <a:pt x="93910" y="65064"/>
                  </a:cubicBezTo>
                  <a:cubicBezTo>
                    <a:pt x="93309" y="63986"/>
                    <a:pt x="92607" y="62883"/>
                    <a:pt x="91755" y="61680"/>
                  </a:cubicBezTo>
                  <a:cubicBezTo>
                    <a:pt x="91429" y="61179"/>
                    <a:pt x="91028" y="60653"/>
                    <a:pt x="90552" y="60051"/>
                  </a:cubicBezTo>
                  <a:cubicBezTo>
                    <a:pt x="90226" y="59625"/>
                    <a:pt x="89900" y="59224"/>
                    <a:pt x="89575" y="58823"/>
                  </a:cubicBezTo>
                  <a:lnTo>
                    <a:pt x="89123" y="58272"/>
                  </a:lnTo>
                  <a:cubicBezTo>
                    <a:pt x="87620" y="56442"/>
                    <a:pt x="85690" y="54011"/>
                    <a:pt x="83885" y="51430"/>
                  </a:cubicBezTo>
                  <a:lnTo>
                    <a:pt x="83885" y="51430"/>
                  </a:lnTo>
                  <a:lnTo>
                    <a:pt x="83910" y="51530"/>
                  </a:lnTo>
                  <a:cubicBezTo>
                    <a:pt x="82532" y="49500"/>
                    <a:pt x="81354" y="47645"/>
                    <a:pt x="80377" y="45841"/>
                  </a:cubicBezTo>
                  <a:cubicBezTo>
                    <a:pt x="79274" y="43861"/>
                    <a:pt x="78321" y="41805"/>
                    <a:pt x="77544" y="39700"/>
                  </a:cubicBezTo>
                  <a:cubicBezTo>
                    <a:pt x="77043" y="38347"/>
                    <a:pt x="76617" y="36943"/>
                    <a:pt x="76266" y="35565"/>
                  </a:cubicBezTo>
                  <a:cubicBezTo>
                    <a:pt x="75940" y="34287"/>
                    <a:pt x="75665" y="33033"/>
                    <a:pt x="75464" y="31956"/>
                  </a:cubicBezTo>
                  <a:cubicBezTo>
                    <a:pt x="75214" y="30602"/>
                    <a:pt x="74963" y="29274"/>
                    <a:pt x="74687" y="27670"/>
                  </a:cubicBezTo>
                  <a:cubicBezTo>
                    <a:pt x="74512" y="26617"/>
                    <a:pt x="74336" y="25565"/>
                    <a:pt x="74136" y="24537"/>
                  </a:cubicBezTo>
                  <a:cubicBezTo>
                    <a:pt x="73760" y="22482"/>
                    <a:pt x="73234" y="19775"/>
                    <a:pt x="72407" y="17094"/>
                  </a:cubicBezTo>
                  <a:cubicBezTo>
                    <a:pt x="71605" y="14512"/>
                    <a:pt x="70652" y="12307"/>
                    <a:pt x="69474" y="10377"/>
                  </a:cubicBezTo>
                  <a:cubicBezTo>
                    <a:pt x="68948" y="9500"/>
                    <a:pt x="68321" y="8647"/>
                    <a:pt x="67620" y="7820"/>
                  </a:cubicBezTo>
                  <a:cubicBezTo>
                    <a:pt x="66918" y="6993"/>
                    <a:pt x="66091" y="6191"/>
                    <a:pt x="65063" y="5364"/>
                  </a:cubicBezTo>
                  <a:cubicBezTo>
                    <a:pt x="64136" y="4587"/>
                    <a:pt x="63133" y="3911"/>
                    <a:pt x="62031" y="3334"/>
                  </a:cubicBezTo>
                  <a:cubicBezTo>
                    <a:pt x="61053" y="2808"/>
                    <a:pt x="59975" y="2357"/>
                    <a:pt x="58823" y="2006"/>
                  </a:cubicBezTo>
                  <a:cubicBezTo>
                    <a:pt x="56868" y="1429"/>
                    <a:pt x="54687" y="1129"/>
                    <a:pt x="52106" y="1129"/>
                  </a:cubicBezTo>
                  <a:cubicBezTo>
                    <a:pt x="51028" y="1129"/>
                    <a:pt x="49875" y="1204"/>
                    <a:pt x="48421" y="1304"/>
                  </a:cubicBezTo>
                  <a:cubicBezTo>
                    <a:pt x="47269" y="1404"/>
                    <a:pt x="46066" y="1555"/>
                    <a:pt x="45038" y="1680"/>
                  </a:cubicBezTo>
                  <a:lnTo>
                    <a:pt x="44662" y="1605"/>
                  </a:lnTo>
                  <a:cubicBezTo>
                    <a:pt x="42431" y="803"/>
                    <a:pt x="40351" y="301"/>
                    <a:pt x="38296" y="101"/>
                  </a:cubicBezTo>
                  <a:cubicBezTo>
                    <a:pt x="37670" y="51"/>
                    <a:pt x="37043" y="1"/>
                    <a:pt x="36441"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536;p42">
              <a:extLst>
                <a:ext uri="{FF2B5EF4-FFF2-40B4-BE49-F238E27FC236}">
                  <a16:creationId xmlns:a16="http://schemas.microsoft.com/office/drawing/2014/main" id="{51CAC166-A166-9378-5A9D-7F5910A7162A}"/>
                </a:ext>
              </a:extLst>
            </p:cNvPr>
            <p:cNvSpPr/>
            <p:nvPr/>
          </p:nvSpPr>
          <p:spPr>
            <a:xfrm>
              <a:off x="6562649" y="1806300"/>
              <a:ext cx="1483452" cy="2017730"/>
            </a:xfrm>
            <a:custGeom>
              <a:avLst/>
              <a:gdLst/>
              <a:ahLst/>
              <a:cxnLst/>
              <a:rect l="l" t="t" r="r" b="b"/>
              <a:pathLst>
                <a:path w="69450" h="94463" extrusionOk="0">
                  <a:moveTo>
                    <a:pt x="29725" y="0"/>
                  </a:moveTo>
                  <a:cubicBezTo>
                    <a:pt x="29399" y="0"/>
                    <a:pt x="29098" y="0"/>
                    <a:pt x="28773" y="26"/>
                  </a:cubicBezTo>
                  <a:lnTo>
                    <a:pt x="28748" y="26"/>
                  </a:lnTo>
                  <a:cubicBezTo>
                    <a:pt x="27996" y="51"/>
                    <a:pt x="27219" y="151"/>
                    <a:pt x="26467" y="276"/>
                  </a:cubicBezTo>
                  <a:cubicBezTo>
                    <a:pt x="26091" y="351"/>
                    <a:pt x="25690" y="427"/>
                    <a:pt x="25314" y="527"/>
                  </a:cubicBezTo>
                  <a:cubicBezTo>
                    <a:pt x="24963" y="627"/>
                    <a:pt x="24587" y="727"/>
                    <a:pt x="24236" y="853"/>
                  </a:cubicBezTo>
                  <a:cubicBezTo>
                    <a:pt x="23585" y="1053"/>
                    <a:pt x="22958" y="1279"/>
                    <a:pt x="22356" y="1579"/>
                  </a:cubicBezTo>
                  <a:cubicBezTo>
                    <a:pt x="22106" y="1680"/>
                    <a:pt x="21880" y="1805"/>
                    <a:pt x="21655" y="1930"/>
                  </a:cubicBezTo>
                  <a:cubicBezTo>
                    <a:pt x="21429" y="2056"/>
                    <a:pt x="21204" y="2181"/>
                    <a:pt x="21003" y="2306"/>
                  </a:cubicBezTo>
                  <a:cubicBezTo>
                    <a:pt x="20577" y="2607"/>
                    <a:pt x="20176" y="2908"/>
                    <a:pt x="19775" y="3234"/>
                  </a:cubicBezTo>
                  <a:cubicBezTo>
                    <a:pt x="19600" y="3409"/>
                    <a:pt x="19399" y="3559"/>
                    <a:pt x="19224" y="3735"/>
                  </a:cubicBezTo>
                  <a:cubicBezTo>
                    <a:pt x="19048" y="3910"/>
                    <a:pt x="18873" y="4086"/>
                    <a:pt x="18722" y="4286"/>
                  </a:cubicBezTo>
                  <a:cubicBezTo>
                    <a:pt x="18271" y="4787"/>
                    <a:pt x="17845" y="5314"/>
                    <a:pt x="17469" y="5890"/>
                  </a:cubicBezTo>
                  <a:cubicBezTo>
                    <a:pt x="17269" y="6166"/>
                    <a:pt x="17093" y="6467"/>
                    <a:pt x="16918" y="6742"/>
                  </a:cubicBezTo>
                  <a:cubicBezTo>
                    <a:pt x="16742" y="7043"/>
                    <a:pt x="16567" y="7369"/>
                    <a:pt x="16417" y="7670"/>
                  </a:cubicBezTo>
                  <a:cubicBezTo>
                    <a:pt x="16417" y="7670"/>
                    <a:pt x="16417" y="7645"/>
                    <a:pt x="16417" y="7645"/>
                  </a:cubicBezTo>
                  <a:cubicBezTo>
                    <a:pt x="15715" y="9023"/>
                    <a:pt x="15138" y="10477"/>
                    <a:pt x="14687" y="11955"/>
                  </a:cubicBezTo>
                  <a:cubicBezTo>
                    <a:pt x="14236" y="13384"/>
                    <a:pt x="13885" y="14838"/>
                    <a:pt x="13559" y="16291"/>
                  </a:cubicBezTo>
                  <a:cubicBezTo>
                    <a:pt x="13434" y="16818"/>
                    <a:pt x="13334" y="17369"/>
                    <a:pt x="13209" y="17895"/>
                  </a:cubicBezTo>
                  <a:cubicBezTo>
                    <a:pt x="13108" y="18472"/>
                    <a:pt x="12983" y="19073"/>
                    <a:pt x="12883" y="19650"/>
                  </a:cubicBezTo>
                  <a:cubicBezTo>
                    <a:pt x="12607" y="21153"/>
                    <a:pt x="12382" y="22682"/>
                    <a:pt x="12181" y="24186"/>
                  </a:cubicBezTo>
                  <a:cubicBezTo>
                    <a:pt x="11981" y="25690"/>
                    <a:pt x="11830" y="27194"/>
                    <a:pt x="11680" y="28697"/>
                  </a:cubicBezTo>
                  <a:cubicBezTo>
                    <a:pt x="11529" y="30151"/>
                    <a:pt x="11379" y="31580"/>
                    <a:pt x="11229" y="33008"/>
                  </a:cubicBezTo>
                  <a:cubicBezTo>
                    <a:pt x="10903" y="35940"/>
                    <a:pt x="10502" y="38873"/>
                    <a:pt x="9875" y="41755"/>
                  </a:cubicBezTo>
                  <a:cubicBezTo>
                    <a:pt x="9549" y="43234"/>
                    <a:pt x="9148" y="44712"/>
                    <a:pt x="8672" y="46141"/>
                  </a:cubicBezTo>
                  <a:cubicBezTo>
                    <a:pt x="8422" y="46918"/>
                    <a:pt x="8171" y="47670"/>
                    <a:pt x="7870" y="48422"/>
                  </a:cubicBezTo>
                  <a:cubicBezTo>
                    <a:pt x="7595" y="49048"/>
                    <a:pt x="7344" y="49700"/>
                    <a:pt x="7068" y="50327"/>
                  </a:cubicBezTo>
                  <a:cubicBezTo>
                    <a:pt x="6492" y="51605"/>
                    <a:pt x="5865" y="52858"/>
                    <a:pt x="5239" y="54111"/>
                  </a:cubicBezTo>
                  <a:cubicBezTo>
                    <a:pt x="4612" y="55389"/>
                    <a:pt x="3985" y="56667"/>
                    <a:pt x="3384" y="57946"/>
                  </a:cubicBezTo>
                  <a:cubicBezTo>
                    <a:pt x="2782" y="59224"/>
                    <a:pt x="2231" y="60502"/>
                    <a:pt x="1730" y="61830"/>
                  </a:cubicBezTo>
                  <a:cubicBezTo>
                    <a:pt x="1479" y="62507"/>
                    <a:pt x="1229" y="63184"/>
                    <a:pt x="1028" y="63885"/>
                  </a:cubicBezTo>
                  <a:cubicBezTo>
                    <a:pt x="928" y="64211"/>
                    <a:pt x="853" y="64512"/>
                    <a:pt x="752" y="64838"/>
                  </a:cubicBezTo>
                  <a:cubicBezTo>
                    <a:pt x="677" y="65164"/>
                    <a:pt x="602" y="65490"/>
                    <a:pt x="527" y="65815"/>
                  </a:cubicBezTo>
                  <a:cubicBezTo>
                    <a:pt x="527" y="65815"/>
                    <a:pt x="527" y="65790"/>
                    <a:pt x="527" y="65790"/>
                  </a:cubicBezTo>
                  <a:cubicBezTo>
                    <a:pt x="401" y="66392"/>
                    <a:pt x="301" y="66968"/>
                    <a:pt x="201" y="67595"/>
                  </a:cubicBezTo>
                  <a:cubicBezTo>
                    <a:pt x="151" y="68121"/>
                    <a:pt x="76" y="68647"/>
                    <a:pt x="51" y="69174"/>
                  </a:cubicBezTo>
                  <a:cubicBezTo>
                    <a:pt x="26" y="69625"/>
                    <a:pt x="0" y="70101"/>
                    <a:pt x="0" y="70552"/>
                  </a:cubicBezTo>
                  <a:cubicBezTo>
                    <a:pt x="0" y="71028"/>
                    <a:pt x="26" y="71454"/>
                    <a:pt x="51" y="71906"/>
                  </a:cubicBezTo>
                  <a:lnTo>
                    <a:pt x="51" y="71931"/>
                  </a:lnTo>
                  <a:cubicBezTo>
                    <a:pt x="101" y="72883"/>
                    <a:pt x="201" y="73835"/>
                    <a:pt x="376" y="74763"/>
                  </a:cubicBezTo>
                  <a:cubicBezTo>
                    <a:pt x="427" y="74963"/>
                    <a:pt x="477" y="75164"/>
                    <a:pt x="502" y="75364"/>
                  </a:cubicBezTo>
                  <a:cubicBezTo>
                    <a:pt x="4938" y="76918"/>
                    <a:pt x="9399" y="78322"/>
                    <a:pt x="13735" y="79700"/>
                  </a:cubicBezTo>
                  <a:lnTo>
                    <a:pt x="13835" y="79725"/>
                  </a:lnTo>
                  <a:lnTo>
                    <a:pt x="15815" y="80352"/>
                  </a:lnTo>
                  <a:cubicBezTo>
                    <a:pt x="17419" y="80878"/>
                    <a:pt x="19023" y="81379"/>
                    <a:pt x="20627" y="81906"/>
                  </a:cubicBezTo>
                  <a:cubicBezTo>
                    <a:pt x="21880" y="82307"/>
                    <a:pt x="23184" y="82758"/>
                    <a:pt x="24587" y="83284"/>
                  </a:cubicBezTo>
                  <a:cubicBezTo>
                    <a:pt x="27143" y="84236"/>
                    <a:pt x="29449" y="85164"/>
                    <a:pt x="32682" y="86492"/>
                  </a:cubicBezTo>
                  <a:lnTo>
                    <a:pt x="33459" y="86818"/>
                  </a:lnTo>
                  <a:cubicBezTo>
                    <a:pt x="38647" y="88948"/>
                    <a:pt x="44011" y="91154"/>
                    <a:pt x="49550" y="92808"/>
                  </a:cubicBezTo>
                  <a:cubicBezTo>
                    <a:pt x="51880" y="93510"/>
                    <a:pt x="54111" y="94061"/>
                    <a:pt x="56292" y="94462"/>
                  </a:cubicBezTo>
                  <a:cubicBezTo>
                    <a:pt x="56492" y="94412"/>
                    <a:pt x="56718" y="94362"/>
                    <a:pt x="56918" y="94287"/>
                  </a:cubicBezTo>
                  <a:cubicBezTo>
                    <a:pt x="57144" y="94237"/>
                    <a:pt x="57344" y="94161"/>
                    <a:pt x="57545" y="94111"/>
                  </a:cubicBezTo>
                  <a:cubicBezTo>
                    <a:pt x="57570" y="94111"/>
                    <a:pt x="57570" y="94086"/>
                    <a:pt x="57570" y="94086"/>
                  </a:cubicBezTo>
                  <a:cubicBezTo>
                    <a:pt x="58246" y="93861"/>
                    <a:pt x="58923" y="93585"/>
                    <a:pt x="59550" y="93284"/>
                  </a:cubicBezTo>
                  <a:cubicBezTo>
                    <a:pt x="59875" y="93109"/>
                    <a:pt x="60176" y="92958"/>
                    <a:pt x="60477" y="92783"/>
                  </a:cubicBezTo>
                  <a:cubicBezTo>
                    <a:pt x="60728" y="92633"/>
                    <a:pt x="60978" y="92482"/>
                    <a:pt x="61204" y="92332"/>
                  </a:cubicBezTo>
                  <a:lnTo>
                    <a:pt x="61229" y="92332"/>
                  </a:lnTo>
                  <a:cubicBezTo>
                    <a:pt x="61229" y="92307"/>
                    <a:pt x="61229" y="92307"/>
                    <a:pt x="61229" y="92307"/>
                  </a:cubicBezTo>
                  <a:cubicBezTo>
                    <a:pt x="61830" y="91906"/>
                    <a:pt x="62407" y="91480"/>
                    <a:pt x="62958" y="91029"/>
                  </a:cubicBezTo>
                  <a:cubicBezTo>
                    <a:pt x="63234" y="90778"/>
                    <a:pt x="63535" y="90502"/>
                    <a:pt x="63785" y="90252"/>
                  </a:cubicBezTo>
                  <a:cubicBezTo>
                    <a:pt x="64036" y="90001"/>
                    <a:pt x="64261" y="89775"/>
                    <a:pt x="64487" y="89525"/>
                  </a:cubicBezTo>
                  <a:cubicBezTo>
                    <a:pt x="65038" y="88923"/>
                    <a:pt x="65540" y="88297"/>
                    <a:pt x="65991" y="87645"/>
                  </a:cubicBezTo>
                  <a:cubicBezTo>
                    <a:pt x="66241" y="87294"/>
                    <a:pt x="66467" y="86918"/>
                    <a:pt x="66693" y="86567"/>
                  </a:cubicBezTo>
                  <a:cubicBezTo>
                    <a:pt x="66868" y="86242"/>
                    <a:pt x="67069" y="85916"/>
                    <a:pt x="67244" y="85590"/>
                  </a:cubicBezTo>
                  <a:lnTo>
                    <a:pt x="67219" y="85590"/>
                  </a:lnTo>
                  <a:cubicBezTo>
                    <a:pt x="67219" y="85590"/>
                    <a:pt x="67244" y="85590"/>
                    <a:pt x="67244" y="85565"/>
                  </a:cubicBezTo>
                  <a:cubicBezTo>
                    <a:pt x="67645" y="84788"/>
                    <a:pt x="67996" y="83961"/>
                    <a:pt x="68297" y="83134"/>
                  </a:cubicBezTo>
                  <a:cubicBezTo>
                    <a:pt x="68447" y="82733"/>
                    <a:pt x="68572" y="82332"/>
                    <a:pt x="68698" y="81906"/>
                  </a:cubicBezTo>
                  <a:cubicBezTo>
                    <a:pt x="68798" y="81505"/>
                    <a:pt x="68898" y="81104"/>
                    <a:pt x="68998" y="80703"/>
                  </a:cubicBezTo>
                  <a:cubicBezTo>
                    <a:pt x="69174" y="79850"/>
                    <a:pt x="69299" y="79023"/>
                    <a:pt x="69374" y="78171"/>
                  </a:cubicBezTo>
                  <a:cubicBezTo>
                    <a:pt x="69424" y="77745"/>
                    <a:pt x="69449" y="77319"/>
                    <a:pt x="69449" y="76893"/>
                  </a:cubicBezTo>
                  <a:cubicBezTo>
                    <a:pt x="69449" y="76467"/>
                    <a:pt x="69449" y="76041"/>
                    <a:pt x="69424" y="75615"/>
                  </a:cubicBezTo>
                  <a:cubicBezTo>
                    <a:pt x="69374" y="74813"/>
                    <a:pt x="69299" y="74011"/>
                    <a:pt x="69149" y="73234"/>
                  </a:cubicBezTo>
                  <a:cubicBezTo>
                    <a:pt x="69074" y="72858"/>
                    <a:pt x="68998" y="72482"/>
                    <a:pt x="68898" y="72106"/>
                  </a:cubicBezTo>
                  <a:cubicBezTo>
                    <a:pt x="68798" y="71730"/>
                    <a:pt x="68698" y="71379"/>
                    <a:pt x="68572" y="71028"/>
                  </a:cubicBezTo>
                  <a:cubicBezTo>
                    <a:pt x="68572" y="71003"/>
                    <a:pt x="68572" y="71003"/>
                    <a:pt x="68572" y="71003"/>
                  </a:cubicBezTo>
                  <a:cubicBezTo>
                    <a:pt x="68221" y="69951"/>
                    <a:pt x="67795" y="68948"/>
                    <a:pt x="67294" y="67971"/>
                  </a:cubicBezTo>
                  <a:cubicBezTo>
                    <a:pt x="67018" y="67419"/>
                    <a:pt x="66718" y="66893"/>
                    <a:pt x="66417" y="66367"/>
                  </a:cubicBezTo>
                  <a:cubicBezTo>
                    <a:pt x="66141" y="65891"/>
                    <a:pt x="65840" y="65414"/>
                    <a:pt x="65540" y="64963"/>
                  </a:cubicBezTo>
                  <a:cubicBezTo>
                    <a:pt x="65540" y="64963"/>
                    <a:pt x="65540" y="64938"/>
                    <a:pt x="65540" y="64938"/>
                  </a:cubicBezTo>
                  <a:cubicBezTo>
                    <a:pt x="64913" y="64011"/>
                    <a:pt x="64287" y="63109"/>
                    <a:pt x="63635" y="62206"/>
                  </a:cubicBezTo>
                  <a:cubicBezTo>
                    <a:pt x="62958" y="61304"/>
                    <a:pt x="62282" y="60402"/>
                    <a:pt x="61605" y="59525"/>
                  </a:cubicBezTo>
                  <a:cubicBezTo>
                    <a:pt x="60953" y="58647"/>
                    <a:pt x="60277" y="57745"/>
                    <a:pt x="59625" y="56868"/>
                  </a:cubicBezTo>
                  <a:cubicBezTo>
                    <a:pt x="59048" y="56016"/>
                    <a:pt x="58472" y="55189"/>
                    <a:pt x="57921" y="54337"/>
                  </a:cubicBezTo>
                  <a:cubicBezTo>
                    <a:pt x="56743" y="52432"/>
                    <a:pt x="55690" y="50477"/>
                    <a:pt x="54788" y="48447"/>
                  </a:cubicBezTo>
                  <a:cubicBezTo>
                    <a:pt x="53936" y="46542"/>
                    <a:pt x="53209" y="44562"/>
                    <a:pt x="52632" y="42532"/>
                  </a:cubicBezTo>
                  <a:cubicBezTo>
                    <a:pt x="52256" y="41204"/>
                    <a:pt x="51956" y="39850"/>
                    <a:pt x="51705" y="38497"/>
                  </a:cubicBezTo>
                  <a:cubicBezTo>
                    <a:pt x="51454" y="37118"/>
                    <a:pt x="51279" y="35740"/>
                    <a:pt x="51154" y="34336"/>
                  </a:cubicBezTo>
                  <a:cubicBezTo>
                    <a:pt x="51104" y="33534"/>
                    <a:pt x="51028" y="32732"/>
                    <a:pt x="50928" y="31930"/>
                  </a:cubicBezTo>
                  <a:cubicBezTo>
                    <a:pt x="50828" y="31103"/>
                    <a:pt x="50728" y="30251"/>
                    <a:pt x="50577" y="29424"/>
                  </a:cubicBezTo>
                  <a:cubicBezTo>
                    <a:pt x="50001" y="25740"/>
                    <a:pt x="49149" y="22106"/>
                    <a:pt x="47996" y="18572"/>
                  </a:cubicBezTo>
                  <a:cubicBezTo>
                    <a:pt x="46743" y="14838"/>
                    <a:pt x="45164" y="11178"/>
                    <a:pt x="43033" y="7845"/>
                  </a:cubicBezTo>
                  <a:cubicBezTo>
                    <a:pt x="43033" y="7845"/>
                    <a:pt x="43008" y="7845"/>
                    <a:pt x="43008" y="7820"/>
                  </a:cubicBezTo>
                  <a:cubicBezTo>
                    <a:pt x="42382" y="6843"/>
                    <a:pt x="41705" y="5915"/>
                    <a:pt x="40953" y="5013"/>
                  </a:cubicBezTo>
                  <a:cubicBezTo>
                    <a:pt x="40602" y="4562"/>
                    <a:pt x="40201" y="4136"/>
                    <a:pt x="39825" y="3735"/>
                  </a:cubicBezTo>
                  <a:cubicBezTo>
                    <a:pt x="39449" y="3359"/>
                    <a:pt x="39098" y="2983"/>
                    <a:pt x="38697" y="2632"/>
                  </a:cubicBezTo>
                  <a:cubicBezTo>
                    <a:pt x="38347" y="2306"/>
                    <a:pt x="37996" y="2005"/>
                    <a:pt x="37645" y="1730"/>
                  </a:cubicBezTo>
                  <a:cubicBezTo>
                    <a:pt x="37194" y="1529"/>
                    <a:pt x="36717" y="1329"/>
                    <a:pt x="36241" y="1153"/>
                  </a:cubicBezTo>
                  <a:cubicBezTo>
                    <a:pt x="35815" y="1003"/>
                    <a:pt x="35389" y="853"/>
                    <a:pt x="34963" y="752"/>
                  </a:cubicBezTo>
                  <a:cubicBezTo>
                    <a:pt x="34763" y="677"/>
                    <a:pt x="34537" y="627"/>
                    <a:pt x="34337" y="577"/>
                  </a:cubicBezTo>
                  <a:cubicBezTo>
                    <a:pt x="34136" y="527"/>
                    <a:pt x="33910" y="477"/>
                    <a:pt x="33710" y="427"/>
                  </a:cubicBezTo>
                  <a:cubicBezTo>
                    <a:pt x="32883" y="251"/>
                    <a:pt x="32081" y="126"/>
                    <a:pt x="31254" y="51"/>
                  </a:cubicBezTo>
                  <a:cubicBezTo>
                    <a:pt x="30803" y="26"/>
                    <a:pt x="30352" y="0"/>
                    <a:pt x="29900"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537;p42">
              <a:extLst>
                <a:ext uri="{FF2B5EF4-FFF2-40B4-BE49-F238E27FC236}">
                  <a16:creationId xmlns:a16="http://schemas.microsoft.com/office/drawing/2014/main" id="{3392BD38-96D5-4B14-7151-15F1AF1D7F30}"/>
                </a:ext>
              </a:extLst>
            </p:cNvPr>
            <p:cNvSpPr/>
            <p:nvPr/>
          </p:nvSpPr>
          <p:spPr>
            <a:xfrm>
              <a:off x="7389217" y="1862519"/>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538;p42">
              <a:extLst>
                <a:ext uri="{FF2B5EF4-FFF2-40B4-BE49-F238E27FC236}">
                  <a16:creationId xmlns:a16="http://schemas.microsoft.com/office/drawing/2014/main" id="{CA65FC5D-CD5D-4BF9-069B-6ECC9A7307BC}"/>
                </a:ext>
              </a:extLst>
            </p:cNvPr>
            <p:cNvSpPr/>
            <p:nvPr/>
          </p:nvSpPr>
          <p:spPr>
            <a:xfrm>
              <a:off x="8027347" y="3322924"/>
              <a:ext cx="21" cy="21"/>
            </a:xfrm>
            <a:custGeom>
              <a:avLst/>
              <a:gdLst/>
              <a:ahLst/>
              <a:cxnLst/>
              <a:rect l="l" t="t" r="r" b="b"/>
              <a:pathLst>
                <a:path w="1" h="1" extrusionOk="0">
                  <a:moveTo>
                    <a:pt x="0" y="0"/>
                  </a:moveTo>
                  <a:lnTo>
                    <a:pt x="0" y="0"/>
                  </a:ln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539;p42">
              <a:extLst>
                <a:ext uri="{FF2B5EF4-FFF2-40B4-BE49-F238E27FC236}">
                  <a16:creationId xmlns:a16="http://schemas.microsoft.com/office/drawing/2014/main" id="{28C48489-A3B5-DFDF-0D5C-27D87911799C}"/>
                </a:ext>
              </a:extLst>
            </p:cNvPr>
            <p:cNvSpPr/>
            <p:nvPr/>
          </p:nvSpPr>
          <p:spPr>
            <a:xfrm>
              <a:off x="8027347" y="3322924"/>
              <a:ext cx="21" cy="21"/>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540;p42">
              <a:extLst>
                <a:ext uri="{FF2B5EF4-FFF2-40B4-BE49-F238E27FC236}">
                  <a16:creationId xmlns:a16="http://schemas.microsoft.com/office/drawing/2014/main" id="{B3013D16-75E4-95F2-661A-451A6A6CFD8B}"/>
                </a:ext>
              </a:extLst>
            </p:cNvPr>
            <p:cNvSpPr/>
            <p:nvPr/>
          </p:nvSpPr>
          <p:spPr>
            <a:xfrm>
              <a:off x="8027347" y="3322924"/>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541;p42">
              <a:extLst>
                <a:ext uri="{FF2B5EF4-FFF2-40B4-BE49-F238E27FC236}">
                  <a16:creationId xmlns:a16="http://schemas.microsoft.com/office/drawing/2014/main" id="{4D957F2E-8DD3-E32F-9646-DE31DA9DE918}"/>
                </a:ext>
              </a:extLst>
            </p:cNvPr>
            <p:cNvSpPr/>
            <p:nvPr/>
          </p:nvSpPr>
          <p:spPr>
            <a:xfrm>
              <a:off x="7998959" y="3633947"/>
              <a:ext cx="21" cy="21"/>
            </a:xfrm>
            <a:custGeom>
              <a:avLst/>
              <a:gdLst/>
              <a:ahLst/>
              <a:cxnLst/>
              <a:rect l="l" t="t" r="r" b="b"/>
              <a:pathLst>
                <a:path w="1" h="1" extrusionOk="0">
                  <a:moveTo>
                    <a:pt x="1" y="1"/>
                  </a:moveTo>
                  <a:lnTo>
                    <a:pt x="1" y="1"/>
                  </a:lnTo>
                  <a:cubicBezTo>
                    <a:pt x="1" y="1"/>
                    <a:pt x="1" y="1"/>
                    <a:pt x="1" y="1"/>
                  </a:cubicBezTo>
                  <a:cubicBezTo>
                    <a:pt x="1" y="1"/>
                    <a:pt x="1" y="1"/>
                    <a:pt x="1" y="1"/>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542;p42">
              <a:extLst>
                <a:ext uri="{FF2B5EF4-FFF2-40B4-BE49-F238E27FC236}">
                  <a16:creationId xmlns:a16="http://schemas.microsoft.com/office/drawing/2014/main" id="{8DC28009-597E-FD7F-1F1F-F4522A14DFD8}"/>
                </a:ext>
              </a:extLst>
            </p:cNvPr>
            <p:cNvSpPr/>
            <p:nvPr/>
          </p:nvSpPr>
          <p:spPr>
            <a:xfrm>
              <a:off x="7869945" y="3778490"/>
              <a:ext cx="555" cy="21"/>
            </a:xfrm>
            <a:custGeom>
              <a:avLst/>
              <a:gdLst/>
              <a:ahLst/>
              <a:cxnLst/>
              <a:rect l="l" t="t" r="r" b="b"/>
              <a:pathLst>
                <a:path w="26" h="1" extrusionOk="0">
                  <a:moveTo>
                    <a:pt x="26" y="1"/>
                  </a:moveTo>
                  <a:cubicBezTo>
                    <a:pt x="1" y="1"/>
                    <a:pt x="1" y="1"/>
                    <a:pt x="1" y="1"/>
                  </a:cubicBezTo>
                  <a:cubicBezTo>
                    <a:pt x="1" y="1"/>
                    <a:pt x="1" y="1"/>
                    <a:pt x="1" y="1"/>
                  </a:cubicBezTo>
                  <a:cubicBezTo>
                    <a:pt x="1" y="1"/>
                    <a:pt x="1" y="1"/>
                    <a:pt x="26" y="1"/>
                  </a:cubicBezTo>
                  <a:cubicBezTo>
                    <a:pt x="26" y="1"/>
                    <a:pt x="26" y="1"/>
                    <a:pt x="26" y="1"/>
                  </a:cubicBezTo>
                  <a:close/>
                </a:path>
              </a:pathLst>
            </a:custGeom>
            <a:solidFill>
              <a:srgbClr val="8F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543;p42">
              <a:extLst>
                <a:ext uri="{FF2B5EF4-FFF2-40B4-BE49-F238E27FC236}">
                  <a16:creationId xmlns:a16="http://schemas.microsoft.com/office/drawing/2014/main" id="{ABCF1085-FE8C-4D57-5B39-DBCBFA3165B2}"/>
                </a:ext>
              </a:extLst>
            </p:cNvPr>
            <p:cNvSpPr/>
            <p:nvPr/>
          </p:nvSpPr>
          <p:spPr>
            <a:xfrm>
              <a:off x="7715234" y="2654270"/>
              <a:ext cx="458813" cy="1078573"/>
            </a:xfrm>
            <a:custGeom>
              <a:avLst/>
              <a:gdLst/>
              <a:ahLst/>
              <a:cxnLst/>
              <a:rect l="l" t="t" r="r" b="b"/>
              <a:pathLst>
                <a:path w="21480" h="50495" extrusionOk="0">
                  <a:moveTo>
                    <a:pt x="945" y="1505"/>
                  </a:moveTo>
                  <a:cubicBezTo>
                    <a:pt x="948" y="1514"/>
                    <a:pt x="950" y="1522"/>
                    <a:pt x="953" y="1530"/>
                  </a:cubicBezTo>
                  <a:cubicBezTo>
                    <a:pt x="953" y="1513"/>
                    <a:pt x="953" y="1507"/>
                    <a:pt x="945" y="1505"/>
                  </a:cubicBezTo>
                  <a:close/>
                  <a:moveTo>
                    <a:pt x="18597" y="46367"/>
                  </a:moveTo>
                  <a:lnTo>
                    <a:pt x="18591" y="46391"/>
                  </a:lnTo>
                  <a:lnTo>
                    <a:pt x="18591" y="46391"/>
                  </a:lnTo>
                  <a:cubicBezTo>
                    <a:pt x="18595" y="46383"/>
                    <a:pt x="18597" y="46375"/>
                    <a:pt x="18597" y="46367"/>
                  </a:cubicBezTo>
                  <a:close/>
                  <a:moveTo>
                    <a:pt x="226" y="1"/>
                  </a:moveTo>
                  <a:cubicBezTo>
                    <a:pt x="101" y="26"/>
                    <a:pt x="1" y="176"/>
                    <a:pt x="26" y="302"/>
                  </a:cubicBezTo>
                  <a:cubicBezTo>
                    <a:pt x="702" y="2557"/>
                    <a:pt x="1630" y="4713"/>
                    <a:pt x="2783" y="6768"/>
                  </a:cubicBezTo>
                  <a:cubicBezTo>
                    <a:pt x="3359" y="7795"/>
                    <a:pt x="3961" y="8773"/>
                    <a:pt x="4612" y="9750"/>
                  </a:cubicBezTo>
                  <a:cubicBezTo>
                    <a:pt x="5239" y="10728"/>
                    <a:pt x="5941" y="11680"/>
                    <a:pt x="6642" y="12607"/>
                  </a:cubicBezTo>
                  <a:cubicBezTo>
                    <a:pt x="9124" y="15966"/>
                    <a:pt x="11880" y="19099"/>
                    <a:pt x="14261" y="22532"/>
                  </a:cubicBezTo>
                  <a:cubicBezTo>
                    <a:pt x="14236" y="22482"/>
                    <a:pt x="14211" y="22457"/>
                    <a:pt x="14186" y="22407"/>
                  </a:cubicBezTo>
                  <a:lnTo>
                    <a:pt x="14186" y="22407"/>
                  </a:lnTo>
                  <a:cubicBezTo>
                    <a:pt x="15139" y="23785"/>
                    <a:pt x="16041" y="25189"/>
                    <a:pt x="16843" y="26643"/>
                  </a:cubicBezTo>
                  <a:cubicBezTo>
                    <a:pt x="17645" y="28121"/>
                    <a:pt x="18347" y="29650"/>
                    <a:pt x="18923" y="31229"/>
                  </a:cubicBezTo>
                  <a:cubicBezTo>
                    <a:pt x="18898" y="31179"/>
                    <a:pt x="18873" y="31104"/>
                    <a:pt x="18848" y="31054"/>
                  </a:cubicBezTo>
                  <a:lnTo>
                    <a:pt x="18848" y="31054"/>
                  </a:lnTo>
                  <a:cubicBezTo>
                    <a:pt x="19199" y="32031"/>
                    <a:pt x="19500" y="33009"/>
                    <a:pt x="19725" y="34011"/>
                  </a:cubicBezTo>
                  <a:cubicBezTo>
                    <a:pt x="19926" y="34938"/>
                    <a:pt x="20051" y="35891"/>
                    <a:pt x="20126" y="36843"/>
                  </a:cubicBezTo>
                  <a:cubicBezTo>
                    <a:pt x="20276" y="38723"/>
                    <a:pt x="20176" y="40653"/>
                    <a:pt x="19825" y="42507"/>
                  </a:cubicBezTo>
                  <a:cubicBezTo>
                    <a:pt x="19577" y="43850"/>
                    <a:pt x="19155" y="45168"/>
                    <a:pt x="18586" y="46412"/>
                  </a:cubicBezTo>
                  <a:lnTo>
                    <a:pt x="18586" y="46412"/>
                  </a:lnTo>
                  <a:lnTo>
                    <a:pt x="18591" y="46391"/>
                  </a:lnTo>
                  <a:lnTo>
                    <a:pt x="18591" y="46391"/>
                  </a:lnTo>
                  <a:cubicBezTo>
                    <a:pt x="18584" y="46408"/>
                    <a:pt x="18572" y="46425"/>
                    <a:pt x="18572" y="46442"/>
                  </a:cubicBezTo>
                  <a:cubicBezTo>
                    <a:pt x="18577" y="46432"/>
                    <a:pt x="18581" y="46422"/>
                    <a:pt x="18586" y="46412"/>
                  </a:cubicBezTo>
                  <a:lnTo>
                    <a:pt x="18586" y="46412"/>
                  </a:lnTo>
                  <a:lnTo>
                    <a:pt x="18572" y="46467"/>
                  </a:lnTo>
                  <a:cubicBezTo>
                    <a:pt x="18121" y="47345"/>
                    <a:pt x="17620" y="48147"/>
                    <a:pt x="16993" y="48898"/>
                  </a:cubicBezTo>
                  <a:cubicBezTo>
                    <a:pt x="16843" y="49074"/>
                    <a:pt x="16692" y="49249"/>
                    <a:pt x="16517" y="49400"/>
                  </a:cubicBezTo>
                  <a:cubicBezTo>
                    <a:pt x="16392" y="49525"/>
                    <a:pt x="16317" y="49650"/>
                    <a:pt x="16317" y="49826"/>
                  </a:cubicBezTo>
                  <a:cubicBezTo>
                    <a:pt x="16291" y="50001"/>
                    <a:pt x="16367" y="50177"/>
                    <a:pt x="16467" y="50302"/>
                  </a:cubicBezTo>
                  <a:cubicBezTo>
                    <a:pt x="16589" y="50424"/>
                    <a:pt x="16768" y="50494"/>
                    <a:pt x="16948" y="50494"/>
                  </a:cubicBezTo>
                  <a:cubicBezTo>
                    <a:pt x="17101" y="50494"/>
                    <a:pt x="17254" y="50443"/>
                    <a:pt x="17369" y="50327"/>
                  </a:cubicBezTo>
                  <a:cubicBezTo>
                    <a:pt x="19048" y="48723"/>
                    <a:pt x="20101" y="46568"/>
                    <a:pt x="20728" y="44337"/>
                  </a:cubicBezTo>
                  <a:cubicBezTo>
                    <a:pt x="21053" y="43159"/>
                    <a:pt x="21254" y="41956"/>
                    <a:pt x="21354" y="40753"/>
                  </a:cubicBezTo>
                  <a:cubicBezTo>
                    <a:pt x="21479" y="39575"/>
                    <a:pt x="21479" y="38397"/>
                    <a:pt x="21404" y="37244"/>
                  </a:cubicBezTo>
                  <a:cubicBezTo>
                    <a:pt x="21354" y="36091"/>
                    <a:pt x="21204" y="34938"/>
                    <a:pt x="20953" y="33811"/>
                  </a:cubicBezTo>
                  <a:cubicBezTo>
                    <a:pt x="20703" y="32658"/>
                    <a:pt x="20352" y="31505"/>
                    <a:pt x="19926" y="30377"/>
                  </a:cubicBezTo>
                  <a:cubicBezTo>
                    <a:pt x="19124" y="28197"/>
                    <a:pt x="17996" y="26141"/>
                    <a:pt x="16743" y="24212"/>
                  </a:cubicBezTo>
                  <a:cubicBezTo>
                    <a:pt x="15439" y="22232"/>
                    <a:pt x="13986" y="20402"/>
                    <a:pt x="12507" y="18572"/>
                  </a:cubicBezTo>
                  <a:cubicBezTo>
                    <a:pt x="11028" y="16743"/>
                    <a:pt x="9525" y="14963"/>
                    <a:pt x="8046" y="13134"/>
                  </a:cubicBezTo>
                  <a:cubicBezTo>
                    <a:pt x="6968" y="11831"/>
                    <a:pt x="5941" y="10477"/>
                    <a:pt x="4963" y="9074"/>
                  </a:cubicBezTo>
                  <a:cubicBezTo>
                    <a:pt x="3359" y="6743"/>
                    <a:pt x="1931" y="4237"/>
                    <a:pt x="953" y="1555"/>
                  </a:cubicBezTo>
                  <a:cubicBezTo>
                    <a:pt x="953" y="1530"/>
                    <a:pt x="953" y="1530"/>
                    <a:pt x="928" y="1505"/>
                  </a:cubicBezTo>
                  <a:cubicBezTo>
                    <a:pt x="936" y="1505"/>
                    <a:pt x="941" y="1505"/>
                    <a:pt x="945" y="1505"/>
                  </a:cubicBezTo>
                  <a:lnTo>
                    <a:pt x="945" y="1505"/>
                  </a:lnTo>
                  <a:cubicBezTo>
                    <a:pt x="797" y="1063"/>
                    <a:pt x="650" y="644"/>
                    <a:pt x="527" y="201"/>
                  </a:cubicBezTo>
                  <a:cubicBezTo>
                    <a:pt x="502" y="76"/>
                    <a:pt x="402" y="1"/>
                    <a:pt x="2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544;p42">
              <a:extLst>
                <a:ext uri="{FF2B5EF4-FFF2-40B4-BE49-F238E27FC236}">
                  <a16:creationId xmlns:a16="http://schemas.microsoft.com/office/drawing/2014/main" id="{F047BD7C-BC76-04C4-4014-8F563D0897D3}"/>
                </a:ext>
              </a:extLst>
            </p:cNvPr>
            <p:cNvSpPr/>
            <p:nvPr/>
          </p:nvSpPr>
          <p:spPr>
            <a:xfrm>
              <a:off x="8141366" y="3089502"/>
              <a:ext cx="135999" cy="449735"/>
            </a:xfrm>
            <a:custGeom>
              <a:avLst/>
              <a:gdLst/>
              <a:ahLst/>
              <a:cxnLst/>
              <a:rect l="l" t="t" r="r" b="b"/>
              <a:pathLst>
                <a:path w="6367" h="21055" extrusionOk="0">
                  <a:moveTo>
                    <a:pt x="101" y="1"/>
                  </a:moveTo>
                  <a:cubicBezTo>
                    <a:pt x="51" y="51"/>
                    <a:pt x="1" y="151"/>
                    <a:pt x="51" y="227"/>
                  </a:cubicBezTo>
                  <a:cubicBezTo>
                    <a:pt x="778" y="1279"/>
                    <a:pt x="1429" y="2407"/>
                    <a:pt x="2031" y="3535"/>
                  </a:cubicBezTo>
                  <a:cubicBezTo>
                    <a:pt x="2357" y="4136"/>
                    <a:pt x="2632" y="4738"/>
                    <a:pt x="2908" y="5364"/>
                  </a:cubicBezTo>
                  <a:cubicBezTo>
                    <a:pt x="3209" y="5991"/>
                    <a:pt x="3459" y="6643"/>
                    <a:pt x="3710" y="7294"/>
                  </a:cubicBezTo>
                  <a:lnTo>
                    <a:pt x="3685" y="7219"/>
                  </a:lnTo>
                  <a:lnTo>
                    <a:pt x="3685" y="7219"/>
                  </a:lnTo>
                  <a:cubicBezTo>
                    <a:pt x="4387" y="9224"/>
                    <a:pt x="4913" y="11304"/>
                    <a:pt x="5088" y="13435"/>
                  </a:cubicBezTo>
                  <a:cubicBezTo>
                    <a:pt x="5189" y="14913"/>
                    <a:pt x="5113" y="16417"/>
                    <a:pt x="4863" y="17871"/>
                  </a:cubicBezTo>
                  <a:cubicBezTo>
                    <a:pt x="4687" y="18673"/>
                    <a:pt x="4462" y="19475"/>
                    <a:pt x="4186" y="20252"/>
                  </a:cubicBezTo>
                  <a:cubicBezTo>
                    <a:pt x="4086" y="20578"/>
                    <a:pt x="4261" y="20928"/>
                    <a:pt x="4587" y="21029"/>
                  </a:cubicBezTo>
                  <a:cubicBezTo>
                    <a:pt x="4640" y="21046"/>
                    <a:pt x="4697" y="21055"/>
                    <a:pt x="4754" y="21055"/>
                  </a:cubicBezTo>
                  <a:cubicBezTo>
                    <a:pt x="4859" y="21055"/>
                    <a:pt x="4966" y="21027"/>
                    <a:pt x="5063" y="20979"/>
                  </a:cubicBezTo>
                  <a:cubicBezTo>
                    <a:pt x="5214" y="20903"/>
                    <a:pt x="5289" y="20778"/>
                    <a:pt x="5364" y="20628"/>
                  </a:cubicBezTo>
                  <a:cubicBezTo>
                    <a:pt x="5815" y="19550"/>
                    <a:pt x="6091" y="18422"/>
                    <a:pt x="6216" y="17244"/>
                  </a:cubicBezTo>
                  <a:cubicBezTo>
                    <a:pt x="6367" y="16091"/>
                    <a:pt x="6342" y="14938"/>
                    <a:pt x="6216" y="13785"/>
                  </a:cubicBezTo>
                  <a:cubicBezTo>
                    <a:pt x="5941" y="11480"/>
                    <a:pt x="5289" y="9249"/>
                    <a:pt x="4337" y="7119"/>
                  </a:cubicBezTo>
                  <a:cubicBezTo>
                    <a:pt x="4061" y="6517"/>
                    <a:pt x="3785" y="5891"/>
                    <a:pt x="3484" y="5289"/>
                  </a:cubicBezTo>
                  <a:cubicBezTo>
                    <a:pt x="3159" y="4688"/>
                    <a:pt x="2833" y="4061"/>
                    <a:pt x="2482" y="3460"/>
                  </a:cubicBezTo>
                  <a:cubicBezTo>
                    <a:pt x="1805" y="2307"/>
                    <a:pt x="1078" y="1179"/>
                    <a:pt x="326" y="76"/>
                  </a:cubicBezTo>
                  <a:cubicBezTo>
                    <a:pt x="276" y="26"/>
                    <a:pt x="226" y="1"/>
                    <a:pt x="1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545;p42">
              <a:extLst>
                <a:ext uri="{FF2B5EF4-FFF2-40B4-BE49-F238E27FC236}">
                  <a16:creationId xmlns:a16="http://schemas.microsoft.com/office/drawing/2014/main" id="{1ACBAEB9-85A4-72C8-348C-AD883EEEAEBA}"/>
                </a:ext>
              </a:extLst>
            </p:cNvPr>
            <p:cNvSpPr/>
            <p:nvPr/>
          </p:nvSpPr>
          <p:spPr>
            <a:xfrm>
              <a:off x="6508587" y="2511351"/>
              <a:ext cx="285348" cy="667479"/>
            </a:xfrm>
            <a:custGeom>
              <a:avLst/>
              <a:gdLst/>
              <a:ahLst/>
              <a:cxnLst/>
              <a:rect l="l" t="t" r="r" b="b"/>
              <a:pathLst>
                <a:path w="13359" h="31249" extrusionOk="0">
                  <a:moveTo>
                    <a:pt x="13183" y="0"/>
                  </a:moveTo>
                  <a:cubicBezTo>
                    <a:pt x="13133" y="0"/>
                    <a:pt x="13058" y="25"/>
                    <a:pt x="13033" y="100"/>
                  </a:cubicBezTo>
                  <a:cubicBezTo>
                    <a:pt x="12632" y="1554"/>
                    <a:pt x="12080" y="2983"/>
                    <a:pt x="11404" y="4336"/>
                  </a:cubicBezTo>
                  <a:lnTo>
                    <a:pt x="11429" y="4336"/>
                  </a:lnTo>
                  <a:cubicBezTo>
                    <a:pt x="10978" y="5213"/>
                    <a:pt x="10527" y="6090"/>
                    <a:pt x="10025" y="6943"/>
                  </a:cubicBezTo>
                  <a:cubicBezTo>
                    <a:pt x="9524" y="7820"/>
                    <a:pt x="8973" y="8697"/>
                    <a:pt x="8446" y="9574"/>
                  </a:cubicBezTo>
                  <a:cubicBezTo>
                    <a:pt x="7895" y="10451"/>
                    <a:pt x="7318" y="11329"/>
                    <a:pt x="6767" y="12206"/>
                  </a:cubicBezTo>
                  <a:cubicBezTo>
                    <a:pt x="6216" y="13083"/>
                    <a:pt x="5639" y="13960"/>
                    <a:pt x="5088" y="14862"/>
                  </a:cubicBezTo>
                  <a:cubicBezTo>
                    <a:pt x="4537" y="15715"/>
                    <a:pt x="4010" y="16617"/>
                    <a:pt x="3509" y="17494"/>
                  </a:cubicBezTo>
                  <a:cubicBezTo>
                    <a:pt x="2983" y="18421"/>
                    <a:pt x="2531" y="19349"/>
                    <a:pt x="2105" y="20276"/>
                  </a:cubicBezTo>
                  <a:cubicBezTo>
                    <a:pt x="1253" y="22080"/>
                    <a:pt x="627" y="23985"/>
                    <a:pt x="251" y="25940"/>
                  </a:cubicBezTo>
                  <a:cubicBezTo>
                    <a:pt x="125" y="26717"/>
                    <a:pt x="25" y="27494"/>
                    <a:pt x="0" y="28271"/>
                  </a:cubicBezTo>
                  <a:cubicBezTo>
                    <a:pt x="0" y="28672"/>
                    <a:pt x="0" y="29048"/>
                    <a:pt x="25" y="29424"/>
                  </a:cubicBezTo>
                  <a:cubicBezTo>
                    <a:pt x="25" y="29875"/>
                    <a:pt x="100" y="30326"/>
                    <a:pt x="151" y="30752"/>
                  </a:cubicBezTo>
                  <a:cubicBezTo>
                    <a:pt x="151" y="30903"/>
                    <a:pt x="276" y="31053"/>
                    <a:pt x="401" y="31153"/>
                  </a:cubicBezTo>
                  <a:cubicBezTo>
                    <a:pt x="510" y="31207"/>
                    <a:pt x="631" y="31249"/>
                    <a:pt x="747" y="31249"/>
                  </a:cubicBezTo>
                  <a:cubicBezTo>
                    <a:pt x="791" y="31249"/>
                    <a:pt x="835" y="31242"/>
                    <a:pt x="877" y="31228"/>
                  </a:cubicBezTo>
                  <a:cubicBezTo>
                    <a:pt x="1028" y="31203"/>
                    <a:pt x="1178" y="31103"/>
                    <a:pt x="1253" y="30978"/>
                  </a:cubicBezTo>
                  <a:cubicBezTo>
                    <a:pt x="1278" y="30928"/>
                    <a:pt x="1303" y="30877"/>
                    <a:pt x="1328" y="30827"/>
                  </a:cubicBezTo>
                  <a:cubicBezTo>
                    <a:pt x="1379" y="30727"/>
                    <a:pt x="1379" y="30602"/>
                    <a:pt x="1354" y="30502"/>
                  </a:cubicBezTo>
                  <a:cubicBezTo>
                    <a:pt x="1354" y="30451"/>
                    <a:pt x="1354" y="30401"/>
                    <a:pt x="1328" y="30351"/>
                  </a:cubicBezTo>
                  <a:cubicBezTo>
                    <a:pt x="1278" y="29549"/>
                    <a:pt x="1253" y="28747"/>
                    <a:pt x="1278" y="27945"/>
                  </a:cubicBezTo>
                  <a:cubicBezTo>
                    <a:pt x="1328" y="27168"/>
                    <a:pt x="1429" y="26416"/>
                    <a:pt x="1554" y="25664"/>
                  </a:cubicBezTo>
                  <a:cubicBezTo>
                    <a:pt x="2005" y="23309"/>
                    <a:pt x="2882" y="21078"/>
                    <a:pt x="3910" y="18923"/>
                  </a:cubicBezTo>
                  <a:cubicBezTo>
                    <a:pt x="4361" y="17995"/>
                    <a:pt x="4837" y="17093"/>
                    <a:pt x="5313" y="16191"/>
                  </a:cubicBezTo>
                  <a:cubicBezTo>
                    <a:pt x="5815" y="15263"/>
                    <a:pt x="6316" y="14361"/>
                    <a:pt x="6842" y="13459"/>
                  </a:cubicBezTo>
                  <a:cubicBezTo>
                    <a:pt x="7369" y="12557"/>
                    <a:pt x="7895" y="11654"/>
                    <a:pt x="8421" y="10752"/>
                  </a:cubicBezTo>
                  <a:cubicBezTo>
                    <a:pt x="8922" y="9850"/>
                    <a:pt x="9449" y="8948"/>
                    <a:pt x="9950" y="8045"/>
                  </a:cubicBezTo>
                  <a:cubicBezTo>
                    <a:pt x="10652" y="6767"/>
                    <a:pt x="11303" y="5464"/>
                    <a:pt x="11905" y="4135"/>
                  </a:cubicBezTo>
                  <a:cubicBezTo>
                    <a:pt x="12481" y="2857"/>
                    <a:pt x="12983" y="1554"/>
                    <a:pt x="13359" y="201"/>
                  </a:cubicBezTo>
                  <a:cubicBezTo>
                    <a:pt x="13359" y="125"/>
                    <a:pt x="13334" y="25"/>
                    <a:pt x="13233"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546;p42">
              <a:extLst>
                <a:ext uri="{FF2B5EF4-FFF2-40B4-BE49-F238E27FC236}">
                  <a16:creationId xmlns:a16="http://schemas.microsoft.com/office/drawing/2014/main" id="{2B47127A-F724-E844-9BAB-A4B9A0B4F3CB}"/>
                </a:ext>
              </a:extLst>
            </p:cNvPr>
            <p:cNvSpPr/>
            <p:nvPr/>
          </p:nvSpPr>
          <p:spPr>
            <a:xfrm>
              <a:off x="6432032" y="2607706"/>
              <a:ext cx="178826" cy="631466"/>
            </a:xfrm>
            <a:custGeom>
              <a:avLst/>
              <a:gdLst/>
              <a:ahLst/>
              <a:cxnLst/>
              <a:rect l="l" t="t" r="r" b="b"/>
              <a:pathLst>
                <a:path w="8372" h="29563" extrusionOk="0">
                  <a:moveTo>
                    <a:pt x="8246" y="0"/>
                  </a:moveTo>
                  <a:cubicBezTo>
                    <a:pt x="8221" y="0"/>
                    <a:pt x="8171" y="0"/>
                    <a:pt x="8171" y="51"/>
                  </a:cubicBezTo>
                  <a:cubicBezTo>
                    <a:pt x="7594" y="1128"/>
                    <a:pt x="6993" y="2181"/>
                    <a:pt x="6391" y="3259"/>
                  </a:cubicBezTo>
                  <a:cubicBezTo>
                    <a:pt x="5790" y="4336"/>
                    <a:pt x="5213" y="5414"/>
                    <a:pt x="4662" y="6517"/>
                  </a:cubicBezTo>
                  <a:cubicBezTo>
                    <a:pt x="4085" y="7620"/>
                    <a:pt x="3559" y="8747"/>
                    <a:pt x="3083" y="9875"/>
                  </a:cubicBezTo>
                  <a:cubicBezTo>
                    <a:pt x="2582" y="11003"/>
                    <a:pt x="2131" y="12131"/>
                    <a:pt x="1729" y="13309"/>
                  </a:cubicBezTo>
                  <a:cubicBezTo>
                    <a:pt x="1328" y="14437"/>
                    <a:pt x="978" y="15615"/>
                    <a:pt x="727" y="16793"/>
                  </a:cubicBezTo>
                  <a:cubicBezTo>
                    <a:pt x="451" y="17970"/>
                    <a:pt x="226" y="19173"/>
                    <a:pt x="125" y="20402"/>
                  </a:cubicBezTo>
                  <a:cubicBezTo>
                    <a:pt x="50" y="21003"/>
                    <a:pt x="25" y="21605"/>
                    <a:pt x="25" y="22181"/>
                  </a:cubicBezTo>
                  <a:cubicBezTo>
                    <a:pt x="0" y="22808"/>
                    <a:pt x="25" y="23409"/>
                    <a:pt x="75" y="24011"/>
                  </a:cubicBezTo>
                  <a:cubicBezTo>
                    <a:pt x="176" y="25289"/>
                    <a:pt x="376" y="26542"/>
                    <a:pt x="727" y="27770"/>
                  </a:cubicBezTo>
                  <a:cubicBezTo>
                    <a:pt x="852" y="28271"/>
                    <a:pt x="1028" y="28798"/>
                    <a:pt x="1253" y="29274"/>
                  </a:cubicBezTo>
                  <a:cubicBezTo>
                    <a:pt x="1337" y="29461"/>
                    <a:pt x="1524" y="29562"/>
                    <a:pt x="1714" y="29562"/>
                  </a:cubicBezTo>
                  <a:cubicBezTo>
                    <a:pt x="1753" y="29562"/>
                    <a:pt x="1792" y="29558"/>
                    <a:pt x="1830" y="29549"/>
                  </a:cubicBezTo>
                  <a:cubicBezTo>
                    <a:pt x="2105" y="29499"/>
                    <a:pt x="2306" y="29224"/>
                    <a:pt x="2231" y="28923"/>
                  </a:cubicBezTo>
                  <a:cubicBezTo>
                    <a:pt x="2131" y="28497"/>
                    <a:pt x="2005" y="28096"/>
                    <a:pt x="1905" y="27670"/>
                  </a:cubicBezTo>
                  <a:cubicBezTo>
                    <a:pt x="1805" y="27219"/>
                    <a:pt x="1704" y="26768"/>
                    <a:pt x="1604" y="26316"/>
                  </a:cubicBezTo>
                  <a:cubicBezTo>
                    <a:pt x="1429" y="25489"/>
                    <a:pt x="1328" y="24612"/>
                    <a:pt x="1228" y="23760"/>
                  </a:cubicBezTo>
                  <a:cubicBezTo>
                    <a:pt x="1153" y="22657"/>
                    <a:pt x="1128" y="21554"/>
                    <a:pt x="1203" y="20452"/>
                  </a:cubicBezTo>
                  <a:cubicBezTo>
                    <a:pt x="1253" y="19324"/>
                    <a:pt x="1379" y="18221"/>
                    <a:pt x="1579" y="17118"/>
                  </a:cubicBezTo>
                  <a:cubicBezTo>
                    <a:pt x="1780" y="16066"/>
                    <a:pt x="2030" y="15038"/>
                    <a:pt x="2306" y="14036"/>
                  </a:cubicBezTo>
                  <a:cubicBezTo>
                    <a:pt x="2632" y="12958"/>
                    <a:pt x="3008" y="11880"/>
                    <a:pt x="3384" y="10828"/>
                  </a:cubicBezTo>
                  <a:cubicBezTo>
                    <a:pt x="3760" y="9800"/>
                    <a:pt x="4211" y="8772"/>
                    <a:pt x="4662" y="7770"/>
                  </a:cubicBezTo>
                  <a:cubicBezTo>
                    <a:pt x="5113" y="6717"/>
                    <a:pt x="5589" y="5690"/>
                    <a:pt x="6065" y="4662"/>
                  </a:cubicBezTo>
                  <a:cubicBezTo>
                    <a:pt x="6817" y="3158"/>
                    <a:pt x="7544" y="1630"/>
                    <a:pt x="8346" y="151"/>
                  </a:cubicBezTo>
                  <a:cubicBezTo>
                    <a:pt x="8371" y="101"/>
                    <a:pt x="8371" y="51"/>
                    <a:pt x="8321"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547;p42">
              <a:extLst>
                <a:ext uri="{FF2B5EF4-FFF2-40B4-BE49-F238E27FC236}">
                  <a16:creationId xmlns:a16="http://schemas.microsoft.com/office/drawing/2014/main" id="{EFFE0828-DBD8-7F18-B560-D6127F8D9B6D}"/>
                </a:ext>
              </a:extLst>
            </p:cNvPr>
            <p:cNvSpPr/>
            <p:nvPr/>
          </p:nvSpPr>
          <p:spPr>
            <a:xfrm>
              <a:off x="7047670" y="2774185"/>
              <a:ext cx="360834" cy="317495"/>
            </a:xfrm>
            <a:custGeom>
              <a:avLst/>
              <a:gdLst/>
              <a:ahLst/>
              <a:cxnLst/>
              <a:rect l="l" t="t" r="r" b="b"/>
              <a:pathLst>
                <a:path w="16893" h="14864" extrusionOk="0">
                  <a:moveTo>
                    <a:pt x="10828" y="1"/>
                  </a:moveTo>
                  <a:cubicBezTo>
                    <a:pt x="10552" y="1"/>
                    <a:pt x="10276" y="26"/>
                    <a:pt x="9975" y="51"/>
                  </a:cubicBezTo>
                  <a:cubicBezTo>
                    <a:pt x="9274" y="126"/>
                    <a:pt x="8547" y="252"/>
                    <a:pt x="7795" y="452"/>
                  </a:cubicBezTo>
                  <a:cubicBezTo>
                    <a:pt x="7244" y="602"/>
                    <a:pt x="6667" y="803"/>
                    <a:pt x="6116" y="1003"/>
                  </a:cubicBezTo>
                  <a:cubicBezTo>
                    <a:pt x="5539" y="1254"/>
                    <a:pt x="5063" y="1480"/>
                    <a:pt x="4612" y="1730"/>
                  </a:cubicBezTo>
                  <a:cubicBezTo>
                    <a:pt x="4161" y="1981"/>
                    <a:pt x="3760" y="2257"/>
                    <a:pt x="3434" y="2532"/>
                  </a:cubicBezTo>
                  <a:cubicBezTo>
                    <a:pt x="3284" y="2658"/>
                    <a:pt x="3158" y="2783"/>
                    <a:pt x="3058" y="2908"/>
                  </a:cubicBezTo>
                  <a:lnTo>
                    <a:pt x="3008" y="2532"/>
                  </a:lnTo>
                  <a:cubicBezTo>
                    <a:pt x="3008" y="2457"/>
                    <a:pt x="2983" y="2382"/>
                    <a:pt x="2933" y="2307"/>
                  </a:cubicBezTo>
                  <a:cubicBezTo>
                    <a:pt x="2858" y="2257"/>
                    <a:pt x="2782" y="2206"/>
                    <a:pt x="2707" y="2206"/>
                  </a:cubicBezTo>
                  <a:cubicBezTo>
                    <a:pt x="2607" y="2206"/>
                    <a:pt x="2532" y="2257"/>
                    <a:pt x="2482" y="2307"/>
                  </a:cubicBezTo>
                  <a:cubicBezTo>
                    <a:pt x="2431" y="2357"/>
                    <a:pt x="2356" y="2457"/>
                    <a:pt x="2381" y="2532"/>
                  </a:cubicBezTo>
                  <a:cubicBezTo>
                    <a:pt x="2582" y="4036"/>
                    <a:pt x="2607" y="5189"/>
                    <a:pt x="2482" y="6267"/>
                  </a:cubicBezTo>
                  <a:cubicBezTo>
                    <a:pt x="2482" y="6267"/>
                    <a:pt x="2482" y="6292"/>
                    <a:pt x="2482" y="6292"/>
                  </a:cubicBezTo>
                  <a:cubicBezTo>
                    <a:pt x="2482" y="6292"/>
                    <a:pt x="2482" y="6317"/>
                    <a:pt x="2482" y="6317"/>
                  </a:cubicBezTo>
                  <a:cubicBezTo>
                    <a:pt x="2381" y="6893"/>
                    <a:pt x="2256" y="7394"/>
                    <a:pt x="2056" y="7846"/>
                  </a:cubicBezTo>
                  <a:cubicBezTo>
                    <a:pt x="1905" y="8197"/>
                    <a:pt x="1755" y="8472"/>
                    <a:pt x="1554" y="8748"/>
                  </a:cubicBezTo>
                  <a:cubicBezTo>
                    <a:pt x="1379" y="8973"/>
                    <a:pt x="1178" y="9149"/>
                    <a:pt x="953" y="9324"/>
                  </a:cubicBezTo>
                  <a:cubicBezTo>
                    <a:pt x="727" y="9500"/>
                    <a:pt x="477" y="9650"/>
                    <a:pt x="201" y="9775"/>
                  </a:cubicBezTo>
                  <a:cubicBezTo>
                    <a:pt x="151" y="9801"/>
                    <a:pt x="76" y="9901"/>
                    <a:pt x="76" y="9976"/>
                  </a:cubicBezTo>
                  <a:cubicBezTo>
                    <a:pt x="51" y="10001"/>
                    <a:pt x="51" y="10026"/>
                    <a:pt x="51" y="10051"/>
                  </a:cubicBezTo>
                  <a:cubicBezTo>
                    <a:pt x="51" y="10076"/>
                    <a:pt x="25" y="10101"/>
                    <a:pt x="25" y="10126"/>
                  </a:cubicBezTo>
                  <a:cubicBezTo>
                    <a:pt x="0" y="10227"/>
                    <a:pt x="25" y="10302"/>
                    <a:pt x="51" y="10377"/>
                  </a:cubicBezTo>
                  <a:cubicBezTo>
                    <a:pt x="953" y="12257"/>
                    <a:pt x="2657" y="13309"/>
                    <a:pt x="3960" y="13861"/>
                  </a:cubicBezTo>
                  <a:cubicBezTo>
                    <a:pt x="4787" y="14237"/>
                    <a:pt x="5690" y="14487"/>
                    <a:pt x="6617" y="14663"/>
                  </a:cubicBezTo>
                  <a:cubicBezTo>
                    <a:pt x="7369" y="14788"/>
                    <a:pt x="8121" y="14863"/>
                    <a:pt x="8873" y="14863"/>
                  </a:cubicBezTo>
                  <a:lnTo>
                    <a:pt x="9299" y="14863"/>
                  </a:lnTo>
                  <a:cubicBezTo>
                    <a:pt x="9950" y="14838"/>
                    <a:pt x="10602" y="14738"/>
                    <a:pt x="11178" y="14613"/>
                  </a:cubicBezTo>
                  <a:cubicBezTo>
                    <a:pt x="11830" y="14437"/>
                    <a:pt x="12532" y="14161"/>
                    <a:pt x="13234" y="13811"/>
                  </a:cubicBezTo>
                  <a:cubicBezTo>
                    <a:pt x="13810" y="13485"/>
                    <a:pt x="14386" y="13109"/>
                    <a:pt x="15063" y="12582"/>
                  </a:cubicBezTo>
                  <a:cubicBezTo>
                    <a:pt x="15314" y="12357"/>
                    <a:pt x="15589" y="12131"/>
                    <a:pt x="15915" y="11831"/>
                  </a:cubicBezTo>
                  <a:cubicBezTo>
                    <a:pt x="16041" y="11705"/>
                    <a:pt x="16191" y="11605"/>
                    <a:pt x="16316" y="11480"/>
                  </a:cubicBezTo>
                  <a:lnTo>
                    <a:pt x="16492" y="11279"/>
                  </a:lnTo>
                  <a:cubicBezTo>
                    <a:pt x="16542" y="11229"/>
                    <a:pt x="16592" y="11179"/>
                    <a:pt x="16642" y="11129"/>
                  </a:cubicBezTo>
                  <a:lnTo>
                    <a:pt x="16742" y="11029"/>
                  </a:lnTo>
                  <a:cubicBezTo>
                    <a:pt x="16818" y="10953"/>
                    <a:pt x="16843" y="10878"/>
                    <a:pt x="16843" y="10778"/>
                  </a:cubicBezTo>
                  <a:cubicBezTo>
                    <a:pt x="16893" y="10703"/>
                    <a:pt x="16893" y="10628"/>
                    <a:pt x="16868" y="10552"/>
                  </a:cubicBezTo>
                  <a:cubicBezTo>
                    <a:pt x="16843" y="10477"/>
                    <a:pt x="16792" y="10427"/>
                    <a:pt x="16717" y="10352"/>
                  </a:cubicBezTo>
                  <a:cubicBezTo>
                    <a:pt x="16642" y="10302"/>
                    <a:pt x="16567" y="10252"/>
                    <a:pt x="16492" y="10202"/>
                  </a:cubicBezTo>
                  <a:lnTo>
                    <a:pt x="16517" y="10202"/>
                  </a:lnTo>
                  <a:lnTo>
                    <a:pt x="16467" y="10176"/>
                  </a:lnTo>
                  <a:lnTo>
                    <a:pt x="16492" y="10176"/>
                  </a:lnTo>
                  <a:cubicBezTo>
                    <a:pt x="16116" y="9876"/>
                    <a:pt x="15790" y="9550"/>
                    <a:pt x="15514" y="9224"/>
                  </a:cubicBezTo>
                  <a:cubicBezTo>
                    <a:pt x="15264" y="8873"/>
                    <a:pt x="15013" y="8472"/>
                    <a:pt x="14838" y="8071"/>
                  </a:cubicBezTo>
                  <a:cubicBezTo>
                    <a:pt x="14838" y="8071"/>
                    <a:pt x="14838" y="8046"/>
                    <a:pt x="14838" y="8046"/>
                  </a:cubicBezTo>
                  <a:cubicBezTo>
                    <a:pt x="14838" y="8046"/>
                    <a:pt x="14812" y="8021"/>
                    <a:pt x="14812" y="8021"/>
                  </a:cubicBezTo>
                  <a:cubicBezTo>
                    <a:pt x="14612" y="7520"/>
                    <a:pt x="14462" y="6968"/>
                    <a:pt x="14386" y="6367"/>
                  </a:cubicBezTo>
                  <a:cubicBezTo>
                    <a:pt x="14261" y="5339"/>
                    <a:pt x="14261" y="4262"/>
                    <a:pt x="14462" y="2833"/>
                  </a:cubicBezTo>
                  <a:cubicBezTo>
                    <a:pt x="14512" y="2407"/>
                    <a:pt x="14587" y="1906"/>
                    <a:pt x="14712" y="1304"/>
                  </a:cubicBezTo>
                  <a:cubicBezTo>
                    <a:pt x="14712" y="1229"/>
                    <a:pt x="14712" y="1154"/>
                    <a:pt x="14662" y="1054"/>
                  </a:cubicBezTo>
                  <a:cubicBezTo>
                    <a:pt x="14637" y="978"/>
                    <a:pt x="14562" y="928"/>
                    <a:pt x="14487" y="903"/>
                  </a:cubicBezTo>
                  <a:lnTo>
                    <a:pt x="14411" y="903"/>
                  </a:lnTo>
                  <a:cubicBezTo>
                    <a:pt x="14261" y="903"/>
                    <a:pt x="14111" y="978"/>
                    <a:pt x="14086" y="1129"/>
                  </a:cubicBezTo>
                  <a:lnTo>
                    <a:pt x="14061" y="1279"/>
                  </a:lnTo>
                  <a:cubicBezTo>
                    <a:pt x="13935" y="1079"/>
                    <a:pt x="13760" y="878"/>
                    <a:pt x="13509" y="703"/>
                  </a:cubicBezTo>
                  <a:cubicBezTo>
                    <a:pt x="13309" y="552"/>
                    <a:pt x="13083" y="427"/>
                    <a:pt x="12782" y="327"/>
                  </a:cubicBezTo>
                  <a:cubicBezTo>
                    <a:pt x="12557" y="227"/>
                    <a:pt x="12281" y="151"/>
                    <a:pt x="11955" y="101"/>
                  </a:cubicBezTo>
                  <a:cubicBezTo>
                    <a:pt x="11604" y="26"/>
                    <a:pt x="11229" y="1"/>
                    <a:pt x="10828" y="1"/>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548;p42">
              <a:extLst>
                <a:ext uri="{FF2B5EF4-FFF2-40B4-BE49-F238E27FC236}">
                  <a16:creationId xmlns:a16="http://schemas.microsoft.com/office/drawing/2014/main" id="{83454AB7-EE6F-56DE-F53B-A6E8CF00A20A}"/>
                </a:ext>
              </a:extLst>
            </p:cNvPr>
            <p:cNvSpPr/>
            <p:nvPr/>
          </p:nvSpPr>
          <p:spPr>
            <a:xfrm>
              <a:off x="7097995" y="2774185"/>
              <a:ext cx="264480" cy="120513"/>
            </a:xfrm>
            <a:custGeom>
              <a:avLst/>
              <a:gdLst/>
              <a:ahLst/>
              <a:cxnLst/>
              <a:rect l="l" t="t" r="r" b="b"/>
              <a:pathLst>
                <a:path w="12382" h="5642" extrusionOk="0">
                  <a:moveTo>
                    <a:pt x="8472" y="1"/>
                  </a:moveTo>
                  <a:cubicBezTo>
                    <a:pt x="8221" y="1"/>
                    <a:pt x="7920" y="26"/>
                    <a:pt x="7619" y="51"/>
                  </a:cubicBezTo>
                  <a:cubicBezTo>
                    <a:pt x="6918" y="101"/>
                    <a:pt x="6191" y="252"/>
                    <a:pt x="5439" y="452"/>
                  </a:cubicBezTo>
                  <a:cubicBezTo>
                    <a:pt x="4888" y="602"/>
                    <a:pt x="4336" y="778"/>
                    <a:pt x="3760" y="1003"/>
                  </a:cubicBezTo>
                  <a:cubicBezTo>
                    <a:pt x="3183" y="1229"/>
                    <a:pt x="2707" y="1480"/>
                    <a:pt x="2231" y="1730"/>
                  </a:cubicBezTo>
                  <a:cubicBezTo>
                    <a:pt x="1780" y="1981"/>
                    <a:pt x="1404" y="2232"/>
                    <a:pt x="1078" y="2532"/>
                  </a:cubicBezTo>
                  <a:cubicBezTo>
                    <a:pt x="928" y="2658"/>
                    <a:pt x="802" y="2783"/>
                    <a:pt x="702" y="2908"/>
                  </a:cubicBezTo>
                  <a:lnTo>
                    <a:pt x="677" y="2532"/>
                  </a:lnTo>
                  <a:cubicBezTo>
                    <a:pt x="652" y="2432"/>
                    <a:pt x="627" y="2382"/>
                    <a:pt x="577" y="2307"/>
                  </a:cubicBezTo>
                  <a:cubicBezTo>
                    <a:pt x="502" y="2232"/>
                    <a:pt x="426" y="2206"/>
                    <a:pt x="351" y="2206"/>
                  </a:cubicBezTo>
                  <a:cubicBezTo>
                    <a:pt x="251" y="2206"/>
                    <a:pt x="176" y="2232"/>
                    <a:pt x="101" y="2307"/>
                  </a:cubicBezTo>
                  <a:cubicBezTo>
                    <a:pt x="50" y="2357"/>
                    <a:pt x="0" y="2457"/>
                    <a:pt x="25" y="2532"/>
                  </a:cubicBezTo>
                  <a:cubicBezTo>
                    <a:pt x="126" y="3460"/>
                    <a:pt x="201" y="4237"/>
                    <a:pt x="201" y="4938"/>
                  </a:cubicBezTo>
                  <a:cubicBezTo>
                    <a:pt x="752" y="5114"/>
                    <a:pt x="1304" y="5239"/>
                    <a:pt x="1880" y="5339"/>
                  </a:cubicBezTo>
                  <a:cubicBezTo>
                    <a:pt x="2707" y="5490"/>
                    <a:pt x="3559" y="5565"/>
                    <a:pt x="4411" y="5615"/>
                  </a:cubicBezTo>
                  <a:cubicBezTo>
                    <a:pt x="4760" y="5632"/>
                    <a:pt x="5109" y="5642"/>
                    <a:pt x="5458" y="5642"/>
                  </a:cubicBezTo>
                  <a:cubicBezTo>
                    <a:pt x="6612" y="5642"/>
                    <a:pt x="7762" y="5539"/>
                    <a:pt x="8898" y="5289"/>
                  </a:cubicBezTo>
                  <a:lnTo>
                    <a:pt x="8873" y="5289"/>
                  </a:lnTo>
                  <a:cubicBezTo>
                    <a:pt x="9775" y="5089"/>
                    <a:pt x="10652" y="4788"/>
                    <a:pt x="11479" y="4362"/>
                  </a:cubicBezTo>
                  <a:cubicBezTo>
                    <a:pt x="11654" y="4287"/>
                    <a:pt x="11830" y="4186"/>
                    <a:pt x="11980" y="4086"/>
                  </a:cubicBezTo>
                  <a:cubicBezTo>
                    <a:pt x="12005" y="3710"/>
                    <a:pt x="12055" y="3284"/>
                    <a:pt x="12106" y="2833"/>
                  </a:cubicBezTo>
                  <a:cubicBezTo>
                    <a:pt x="12181" y="2382"/>
                    <a:pt x="12256" y="1906"/>
                    <a:pt x="12356" y="1304"/>
                  </a:cubicBezTo>
                  <a:cubicBezTo>
                    <a:pt x="12381" y="1229"/>
                    <a:pt x="12381" y="1129"/>
                    <a:pt x="12331" y="1054"/>
                  </a:cubicBezTo>
                  <a:cubicBezTo>
                    <a:pt x="12281" y="978"/>
                    <a:pt x="12206" y="928"/>
                    <a:pt x="12131" y="903"/>
                  </a:cubicBezTo>
                  <a:lnTo>
                    <a:pt x="12055" y="903"/>
                  </a:lnTo>
                  <a:cubicBezTo>
                    <a:pt x="11905" y="903"/>
                    <a:pt x="11755" y="978"/>
                    <a:pt x="11730" y="1129"/>
                  </a:cubicBezTo>
                  <a:lnTo>
                    <a:pt x="11705" y="1279"/>
                  </a:lnTo>
                  <a:cubicBezTo>
                    <a:pt x="11579" y="1079"/>
                    <a:pt x="11404" y="878"/>
                    <a:pt x="11153" y="703"/>
                  </a:cubicBezTo>
                  <a:cubicBezTo>
                    <a:pt x="10953" y="552"/>
                    <a:pt x="10727" y="427"/>
                    <a:pt x="10426" y="302"/>
                  </a:cubicBezTo>
                  <a:cubicBezTo>
                    <a:pt x="10201" y="201"/>
                    <a:pt x="9925" y="151"/>
                    <a:pt x="9599" y="76"/>
                  </a:cubicBezTo>
                  <a:cubicBezTo>
                    <a:pt x="9248" y="26"/>
                    <a:pt x="8873" y="1"/>
                    <a:pt x="8472" y="1"/>
                  </a:cubicBezTo>
                  <a:close/>
                </a:path>
              </a:pathLst>
            </a:custGeom>
            <a:solidFill>
              <a:srgbClr val="D99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549;p42">
              <a:extLst>
                <a:ext uri="{FF2B5EF4-FFF2-40B4-BE49-F238E27FC236}">
                  <a16:creationId xmlns:a16="http://schemas.microsoft.com/office/drawing/2014/main" id="{3E5C3814-8070-2808-2E9B-AAD77E6CBD2A}"/>
                </a:ext>
              </a:extLst>
            </p:cNvPr>
            <p:cNvSpPr/>
            <p:nvPr/>
          </p:nvSpPr>
          <p:spPr>
            <a:xfrm>
              <a:off x="6689527" y="1729212"/>
              <a:ext cx="1078723" cy="1130670"/>
            </a:xfrm>
            <a:custGeom>
              <a:avLst/>
              <a:gdLst/>
              <a:ahLst/>
              <a:cxnLst/>
              <a:rect l="l" t="t" r="r" b="b"/>
              <a:pathLst>
                <a:path w="50502" h="52934" extrusionOk="0">
                  <a:moveTo>
                    <a:pt x="24386" y="0"/>
                  </a:moveTo>
                  <a:cubicBezTo>
                    <a:pt x="23610" y="0"/>
                    <a:pt x="22808" y="76"/>
                    <a:pt x="21930" y="176"/>
                  </a:cubicBezTo>
                  <a:cubicBezTo>
                    <a:pt x="20928" y="326"/>
                    <a:pt x="19925" y="552"/>
                    <a:pt x="18923" y="878"/>
                  </a:cubicBezTo>
                  <a:cubicBezTo>
                    <a:pt x="15113" y="2081"/>
                    <a:pt x="11655" y="4462"/>
                    <a:pt x="8923" y="7770"/>
                  </a:cubicBezTo>
                  <a:cubicBezTo>
                    <a:pt x="7895" y="9023"/>
                    <a:pt x="6993" y="10401"/>
                    <a:pt x="6241" y="11830"/>
                  </a:cubicBezTo>
                  <a:cubicBezTo>
                    <a:pt x="6216" y="11855"/>
                    <a:pt x="6191" y="11880"/>
                    <a:pt x="6166" y="11905"/>
                  </a:cubicBezTo>
                  <a:cubicBezTo>
                    <a:pt x="4938" y="13885"/>
                    <a:pt x="3835" y="15990"/>
                    <a:pt x="2933" y="18171"/>
                  </a:cubicBezTo>
                  <a:cubicBezTo>
                    <a:pt x="2005" y="20402"/>
                    <a:pt x="1279" y="22682"/>
                    <a:pt x="777" y="24988"/>
                  </a:cubicBezTo>
                  <a:cubicBezTo>
                    <a:pt x="276" y="27369"/>
                    <a:pt x="0" y="29725"/>
                    <a:pt x="0" y="32031"/>
                  </a:cubicBezTo>
                  <a:cubicBezTo>
                    <a:pt x="0" y="33209"/>
                    <a:pt x="76" y="34387"/>
                    <a:pt x="201" y="35565"/>
                  </a:cubicBezTo>
                  <a:cubicBezTo>
                    <a:pt x="351" y="36768"/>
                    <a:pt x="552" y="37795"/>
                    <a:pt x="827" y="38747"/>
                  </a:cubicBezTo>
                  <a:cubicBezTo>
                    <a:pt x="1329" y="40602"/>
                    <a:pt x="2131" y="42357"/>
                    <a:pt x="3233" y="43961"/>
                  </a:cubicBezTo>
                  <a:cubicBezTo>
                    <a:pt x="4286" y="45489"/>
                    <a:pt x="5589" y="46868"/>
                    <a:pt x="7118" y="48046"/>
                  </a:cubicBezTo>
                  <a:cubicBezTo>
                    <a:pt x="8597" y="49199"/>
                    <a:pt x="10276" y="50176"/>
                    <a:pt x="12081" y="50953"/>
                  </a:cubicBezTo>
                  <a:cubicBezTo>
                    <a:pt x="12983" y="51329"/>
                    <a:pt x="13910" y="51630"/>
                    <a:pt x="14838" y="51905"/>
                  </a:cubicBezTo>
                  <a:cubicBezTo>
                    <a:pt x="15765" y="52181"/>
                    <a:pt x="16717" y="52382"/>
                    <a:pt x="17795" y="52557"/>
                  </a:cubicBezTo>
                  <a:cubicBezTo>
                    <a:pt x="19349" y="52808"/>
                    <a:pt x="20928" y="52933"/>
                    <a:pt x="22482" y="52933"/>
                  </a:cubicBezTo>
                  <a:cubicBezTo>
                    <a:pt x="25264" y="52933"/>
                    <a:pt x="27996" y="52532"/>
                    <a:pt x="30577" y="51730"/>
                  </a:cubicBezTo>
                  <a:cubicBezTo>
                    <a:pt x="32256" y="51204"/>
                    <a:pt x="33885" y="50502"/>
                    <a:pt x="35389" y="49625"/>
                  </a:cubicBezTo>
                  <a:cubicBezTo>
                    <a:pt x="36116" y="49199"/>
                    <a:pt x="36868" y="48722"/>
                    <a:pt x="37569" y="48196"/>
                  </a:cubicBezTo>
                  <a:cubicBezTo>
                    <a:pt x="38246" y="47670"/>
                    <a:pt x="38898" y="47118"/>
                    <a:pt x="39524" y="46517"/>
                  </a:cubicBezTo>
                  <a:cubicBezTo>
                    <a:pt x="40051" y="47093"/>
                    <a:pt x="40652" y="47570"/>
                    <a:pt x="41329" y="47946"/>
                  </a:cubicBezTo>
                  <a:cubicBezTo>
                    <a:pt x="42056" y="48321"/>
                    <a:pt x="42883" y="48547"/>
                    <a:pt x="43735" y="48622"/>
                  </a:cubicBezTo>
                  <a:cubicBezTo>
                    <a:pt x="43910" y="48622"/>
                    <a:pt x="44086" y="48647"/>
                    <a:pt x="44236" y="48647"/>
                  </a:cubicBezTo>
                  <a:cubicBezTo>
                    <a:pt x="44888" y="48647"/>
                    <a:pt x="45539" y="48547"/>
                    <a:pt x="46166" y="48321"/>
                  </a:cubicBezTo>
                  <a:cubicBezTo>
                    <a:pt x="46968" y="48071"/>
                    <a:pt x="47720" y="47645"/>
                    <a:pt x="48346" y="47093"/>
                  </a:cubicBezTo>
                  <a:cubicBezTo>
                    <a:pt x="48998" y="46517"/>
                    <a:pt x="49524" y="45765"/>
                    <a:pt x="49925" y="44863"/>
                  </a:cubicBezTo>
                  <a:cubicBezTo>
                    <a:pt x="50326" y="43935"/>
                    <a:pt x="50502" y="42983"/>
                    <a:pt x="50477" y="42031"/>
                  </a:cubicBezTo>
                  <a:cubicBezTo>
                    <a:pt x="50452" y="41128"/>
                    <a:pt x="50201" y="40226"/>
                    <a:pt x="49775" y="39424"/>
                  </a:cubicBezTo>
                  <a:cubicBezTo>
                    <a:pt x="49600" y="39048"/>
                    <a:pt x="49349" y="38697"/>
                    <a:pt x="49023" y="38321"/>
                  </a:cubicBezTo>
                  <a:cubicBezTo>
                    <a:pt x="48748" y="37996"/>
                    <a:pt x="48422" y="37695"/>
                    <a:pt x="47996" y="37394"/>
                  </a:cubicBezTo>
                  <a:cubicBezTo>
                    <a:pt x="47444" y="36968"/>
                    <a:pt x="46793" y="36642"/>
                    <a:pt x="46066" y="36392"/>
                  </a:cubicBezTo>
                  <a:cubicBezTo>
                    <a:pt x="46592" y="33785"/>
                    <a:pt x="46918" y="31429"/>
                    <a:pt x="47068" y="29173"/>
                  </a:cubicBezTo>
                  <a:cubicBezTo>
                    <a:pt x="47244" y="26617"/>
                    <a:pt x="47143" y="24136"/>
                    <a:pt x="46768" y="21805"/>
                  </a:cubicBezTo>
                  <a:cubicBezTo>
                    <a:pt x="46392" y="19324"/>
                    <a:pt x="45665" y="16943"/>
                    <a:pt x="44587" y="14687"/>
                  </a:cubicBezTo>
                  <a:cubicBezTo>
                    <a:pt x="43735" y="12883"/>
                    <a:pt x="42582" y="11078"/>
                    <a:pt x="41204" y="9324"/>
                  </a:cubicBezTo>
                  <a:cubicBezTo>
                    <a:pt x="39875" y="7619"/>
                    <a:pt x="38321" y="6066"/>
                    <a:pt x="36667" y="4737"/>
                  </a:cubicBezTo>
                  <a:cubicBezTo>
                    <a:pt x="34913" y="3359"/>
                    <a:pt x="33083" y="2231"/>
                    <a:pt x="31178" y="1454"/>
                  </a:cubicBezTo>
                  <a:cubicBezTo>
                    <a:pt x="29173" y="602"/>
                    <a:pt x="27143" y="126"/>
                    <a:pt x="25088" y="25"/>
                  </a:cubicBezTo>
                  <a:cubicBezTo>
                    <a:pt x="24863" y="0"/>
                    <a:pt x="24612" y="0"/>
                    <a:pt x="24386" y="0"/>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550;p42">
              <a:extLst>
                <a:ext uri="{FF2B5EF4-FFF2-40B4-BE49-F238E27FC236}">
                  <a16:creationId xmlns:a16="http://schemas.microsoft.com/office/drawing/2014/main" id="{CE55C570-B07C-CAEB-F7F4-060477415FB8}"/>
                </a:ext>
              </a:extLst>
            </p:cNvPr>
            <p:cNvSpPr/>
            <p:nvPr/>
          </p:nvSpPr>
          <p:spPr>
            <a:xfrm>
              <a:off x="6868866" y="2680501"/>
              <a:ext cx="869950" cy="179381"/>
            </a:xfrm>
            <a:custGeom>
              <a:avLst/>
              <a:gdLst/>
              <a:ahLst/>
              <a:cxnLst/>
              <a:rect l="l" t="t" r="r" b="b"/>
              <a:pathLst>
                <a:path w="40728" h="8398" extrusionOk="0">
                  <a:moveTo>
                    <a:pt x="31254" y="1"/>
                  </a:moveTo>
                  <a:cubicBezTo>
                    <a:pt x="31028" y="352"/>
                    <a:pt x="30752" y="703"/>
                    <a:pt x="30452" y="1029"/>
                  </a:cubicBezTo>
                  <a:cubicBezTo>
                    <a:pt x="30126" y="1354"/>
                    <a:pt x="29800" y="1680"/>
                    <a:pt x="29474" y="1981"/>
                  </a:cubicBezTo>
                  <a:cubicBezTo>
                    <a:pt x="28848" y="2557"/>
                    <a:pt x="28196" y="3084"/>
                    <a:pt x="27494" y="3560"/>
                  </a:cubicBezTo>
                  <a:cubicBezTo>
                    <a:pt x="26141" y="4512"/>
                    <a:pt x="24662" y="5289"/>
                    <a:pt x="23108" y="5916"/>
                  </a:cubicBezTo>
                  <a:cubicBezTo>
                    <a:pt x="21053" y="6743"/>
                    <a:pt x="18873" y="7294"/>
                    <a:pt x="16667" y="7595"/>
                  </a:cubicBezTo>
                  <a:cubicBezTo>
                    <a:pt x="15589" y="7720"/>
                    <a:pt x="14512" y="7821"/>
                    <a:pt x="13409" y="7821"/>
                  </a:cubicBezTo>
                  <a:cubicBezTo>
                    <a:pt x="12256" y="7821"/>
                    <a:pt x="11078" y="7770"/>
                    <a:pt x="9900" y="7620"/>
                  </a:cubicBezTo>
                  <a:cubicBezTo>
                    <a:pt x="8772" y="7470"/>
                    <a:pt x="7645" y="7269"/>
                    <a:pt x="6542" y="6968"/>
                  </a:cubicBezTo>
                  <a:cubicBezTo>
                    <a:pt x="5439" y="6693"/>
                    <a:pt x="4361" y="6342"/>
                    <a:pt x="3309" y="5941"/>
                  </a:cubicBezTo>
                  <a:cubicBezTo>
                    <a:pt x="2181" y="5490"/>
                    <a:pt x="1078" y="4988"/>
                    <a:pt x="0" y="4437"/>
                  </a:cubicBezTo>
                  <a:lnTo>
                    <a:pt x="0" y="4437"/>
                  </a:lnTo>
                  <a:cubicBezTo>
                    <a:pt x="1153" y="5214"/>
                    <a:pt x="2381" y="5866"/>
                    <a:pt x="3685" y="6417"/>
                  </a:cubicBezTo>
                  <a:cubicBezTo>
                    <a:pt x="4587" y="6793"/>
                    <a:pt x="5514" y="7119"/>
                    <a:pt x="6442" y="7369"/>
                  </a:cubicBezTo>
                  <a:cubicBezTo>
                    <a:pt x="7344" y="7645"/>
                    <a:pt x="8321" y="7846"/>
                    <a:pt x="9399" y="8021"/>
                  </a:cubicBezTo>
                  <a:cubicBezTo>
                    <a:pt x="10978" y="8272"/>
                    <a:pt x="12532" y="8397"/>
                    <a:pt x="14086" y="8397"/>
                  </a:cubicBezTo>
                  <a:cubicBezTo>
                    <a:pt x="16868" y="8397"/>
                    <a:pt x="19600" y="7996"/>
                    <a:pt x="22181" y="7194"/>
                  </a:cubicBezTo>
                  <a:cubicBezTo>
                    <a:pt x="23860" y="6668"/>
                    <a:pt x="25489" y="5966"/>
                    <a:pt x="26993" y="5114"/>
                  </a:cubicBezTo>
                  <a:cubicBezTo>
                    <a:pt x="27720" y="4688"/>
                    <a:pt x="28472" y="4186"/>
                    <a:pt x="29173" y="3660"/>
                  </a:cubicBezTo>
                  <a:cubicBezTo>
                    <a:pt x="29875" y="3134"/>
                    <a:pt x="30527" y="2582"/>
                    <a:pt x="31153" y="1981"/>
                  </a:cubicBezTo>
                  <a:cubicBezTo>
                    <a:pt x="31630" y="2557"/>
                    <a:pt x="32231" y="3034"/>
                    <a:pt x="32933" y="3410"/>
                  </a:cubicBezTo>
                  <a:cubicBezTo>
                    <a:pt x="33660" y="3785"/>
                    <a:pt x="34462" y="4011"/>
                    <a:pt x="35339" y="4086"/>
                  </a:cubicBezTo>
                  <a:cubicBezTo>
                    <a:pt x="35514" y="4111"/>
                    <a:pt x="35690" y="4111"/>
                    <a:pt x="35840" y="4111"/>
                  </a:cubicBezTo>
                  <a:cubicBezTo>
                    <a:pt x="36492" y="4111"/>
                    <a:pt x="37143" y="4011"/>
                    <a:pt x="37795" y="3811"/>
                  </a:cubicBezTo>
                  <a:cubicBezTo>
                    <a:pt x="38597" y="3535"/>
                    <a:pt x="39324" y="3134"/>
                    <a:pt x="39950" y="2557"/>
                  </a:cubicBezTo>
                  <a:cubicBezTo>
                    <a:pt x="40251" y="2307"/>
                    <a:pt x="40502" y="2031"/>
                    <a:pt x="40727" y="1730"/>
                  </a:cubicBezTo>
                  <a:lnTo>
                    <a:pt x="40727" y="1730"/>
                  </a:lnTo>
                  <a:cubicBezTo>
                    <a:pt x="40377" y="2031"/>
                    <a:pt x="39976" y="2307"/>
                    <a:pt x="39549" y="2482"/>
                  </a:cubicBezTo>
                  <a:cubicBezTo>
                    <a:pt x="39073" y="2708"/>
                    <a:pt x="38547" y="2858"/>
                    <a:pt x="37996" y="2933"/>
                  </a:cubicBezTo>
                  <a:cubicBezTo>
                    <a:pt x="37707" y="2961"/>
                    <a:pt x="37411" y="2981"/>
                    <a:pt x="37111" y="2981"/>
                  </a:cubicBezTo>
                  <a:cubicBezTo>
                    <a:pt x="36864" y="2981"/>
                    <a:pt x="36615" y="2967"/>
                    <a:pt x="36367" y="2933"/>
                  </a:cubicBezTo>
                  <a:cubicBezTo>
                    <a:pt x="35865" y="2883"/>
                    <a:pt x="35339" y="2783"/>
                    <a:pt x="34838" y="2633"/>
                  </a:cubicBezTo>
                  <a:cubicBezTo>
                    <a:pt x="34361" y="2457"/>
                    <a:pt x="33885" y="2257"/>
                    <a:pt x="33434" y="2006"/>
                  </a:cubicBezTo>
                  <a:cubicBezTo>
                    <a:pt x="32983" y="1755"/>
                    <a:pt x="32557" y="1455"/>
                    <a:pt x="32156" y="1104"/>
                  </a:cubicBezTo>
                  <a:cubicBezTo>
                    <a:pt x="31981" y="928"/>
                    <a:pt x="31805" y="753"/>
                    <a:pt x="31630" y="552"/>
                  </a:cubicBezTo>
                  <a:cubicBezTo>
                    <a:pt x="31504" y="377"/>
                    <a:pt x="31379" y="176"/>
                    <a:pt x="31254"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551;p42">
              <a:extLst>
                <a:ext uri="{FF2B5EF4-FFF2-40B4-BE49-F238E27FC236}">
                  <a16:creationId xmlns:a16="http://schemas.microsoft.com/office/drawing/2014/main" id="{83B15619-FA50-D8DB-4DCD-374C163353D3}"/>
                </a:ext>
              </a:extLst>
            </p:cNvPr>
            <p:cNvSpPr/>
            <p:nvPr/>
          </p:nvSpPr>
          <p:spPr>
            <a:xfrm>
              <a:off x="7247344" y="2064863"/>
              <a:ext cx="21" cy="21"/>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552;p42">
              <a:extLst>
                <a:ext uri="{FF2B5EF4-FFF2-40B4-BE49-F238E27FC236}">
                  <a16:creationId xmlns:a16="http://schemas.microsoft.com/office/drawing/2014/main" id="{34A4A131-A757-9472-7A70-A2F325EF0662}"/>
                </a:ext>
              </a:extLst>
            </p:cNvPr>
            <p:cNvSpPr/>
            <p:nvPr/>
          </p:nvSpPr>
          <p:spPr>
            <a:xfrm>
              <a:off x="7247878" y="2065397"/>
              <a:ext cx="21" cy="21"/>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E0A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553;p42">
              <a:extLst>
                <a:ext uri="{FF2B5EF4-FFF2-40B4-BE49-F238E27FC236}">
                  <a16:creationId xmlns:a16="http://schemas.microsoft.com/office/drawing/2014/main" id="{002496DF-7F85-8C8D-936A-92B33F805D00}"/>
                </a:ext>
              </a:extLst>
            </p:cNvPr>
            <p:cNvSpPr/>
            <p:nvPr/>
          </p:nvSpPr>
          <p:spPr>
            <a:xfrm>
              <a:off x="7603885" y="2557915"/>
              <a:ext cx="75508" cy="142215"/>
            </a:xfrm>
            <a:custGeom>
              <a:avLst/>
              <a:gdLst/>
              <a:ahLst/>
              <a:cxnLst/>
              <a:rect l="l" t="t" r="r" b="b"/>
              <a:pathLst>
                <a:path w="3535" h="6658" extrusionOk="0">
                  <a:moveTo>
                    <a:pt x="2883" y="1"/>
                  </a:moveTo>
                  <a:cubicBezTo>
                    <a:pt x="2858" y="1"/>
                    <a:pt x="2808" y="26"/>
                    <a:pt x="2783" y="26"/>
                  </a:cubicBezTo>
                  <a:cubicBezTo>
                    <a:pt x="2657" y="101"/>
                    <a:pt x="2607" y="226"/>
                    <a:pt x="2657" y="351"/>
                  </a:cubicBezTo>
                  <a:cubicBezTo>
                    <a:pt x="2707" y="427"/>
                    <a:pt x="2732" y="502"/>
                    <a:pt x="2758" y="577"/>
                  </a:cubicBezTo>
                  <a:cubicBezTo>
                    <a:pt x="2858" y="853"/>
                    <a:pt x="2933" y="1153"/>
                    <a:pt x="2958" y="1429"/>
                  </a:cubicBezTo>
                  <a:cubicBezTo>
                    <a:pt x="2983" y="1830"/>
                    <a:pt x="2958" y="2231"/>
                    <a:pt x="2883" y="2632"/>
                  </a:cubicBezTo>
                  <a:cubicBezTo>
                    <a:pt x="2783" y="3108"/>
                    <a:pt x="2607" y="3585"/>
                    <a:pt x="2382" y="4061"/>
                  </a:cubicBezTo>
                  <a:cubicBezTo>
                    <a:pt x="2156" y="4512"/>
                    <a:pt x="1880" y="4963"/>
                    <a:pt x="1529" y="5364"/>
                  </a:cubicBezTo>
                  <a:cubicBezTo>
                    <a:pt x="1529" y="5339"/>
                    <a:pt x="1555" y="5339"/>
                    <a:pt x="1555" y="5314"/>
                  </a:cubicBezTo>
                  <a:lnTo>
                    <a:pt x="1555" y="5314"/>
                  </a:lnTo>
                  <a:cubicBezTo>
                    <a:pt x="1329" y="5590"/>
                    <a:pt x="1053" y="5815"/>
                    <a:pt x="778" y="6016"/>
                  </a:cubicBezTo>
                  <a:cubicBezTo>
                    <a:pt x="552" y="6166"/>
                    <a:pt x="326" y="6291"/>
                    <a:pt x="101" y="6392"/>
                  </a:cubicBezTo>
                  <a:cubicBezTo>
                    <a:pt x="26" y="6417"/>
                    <a:pt x="1" y="6517"/>
                    <a:pt x="26" y="6592"/>
                  </a:cubicBezTo>
                  <a:cubicBezTo>
                    <a:pt x="57" y="6640"/>
                    <a:pt x="99" y="6657"/>
                    <a:pt x="145" y="6657"/>
                  </a:cubicBezTo>
                  <a:cubicBezTo>
                    <a:pt x="171" y="6657"/>
                    <a:pt x="199" y="6651"/>
                    <a:pt x="226" y="6642"/>
                  </a:cubicBezTo>
                  <a:cubicBezTo>
                    <a:pt x="803" y="6417"/>
                    <a:pt x="1329" y="6066"/>
                    <a:pt x="1780" y="5640"/>
                  </a:cubicBezTo>
                  <a:cubicBezTo>
                    <a:pt x="2281" y="5164"/>
                    <a:pt x="2682" y="4587"/>
                    <a:pt x="2983" y="3961"/>
                  </a:cubicBezTo>
                  <a:cubicBezTo>
                    <a:pt x="3284" y="3359"/>
                    <a:pt x="3484" y="2707"/>
                    <a:pt x="3534" y="2031"/>
                  </a:cubicBezTo>
                  <a:cubicBezTo>
                    <a:pt x="3534" y="1680"/>
                    <a:pt x="3509" y="1354"/>
                    <a:pt x="3459" y="1028"/>
                  </a:cubicBezTo>
                  <a:cubicBezTo>
                    <a:pt x="3409" y="878"/>
                    <a:pt x="3384" y="727"/>
                    <a:pt x="3309" y="577"/>
                  </a:cubicBezTo>
                  <a:cubicBezTo>
                    <a:pt x="3259" y="427"/>
                    <a:pt x="3184" y="276"/>
                    <a:pt x="3108" y="126"/>
                  </a:cubicBezTo>
                  <a:cubicBezTo>
                    <a:pt x="3058" y="51"/>
                    <a:pt x="2958" y="1"/>
                    <a:pt x="2883" y="1"/>
                  </a:cubicBezTo>
                  <a:close/>
                </a:path>
              </a:pathLst>
            </a:custGeom>
            <a:solidFill>
              <a:srgbClr val="C48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554;p42">
              <a:extLst>
                <a:ext uri="{FF2B5EF4-FFF2-40B4-BE49-F238E27FC236}">
                  <a16:creationId xmlns:a16="http://schemas.microsoft.com/office/drawing/2014/main" id="{91E54866-C93D-FCD0-BFAF-94D1A65D8435}"/>
                </a:ext>
              </a:extLst>
            </p:cNvPr>
            <p:cNvSpPr/>
            <p:nvPr/>
          </p:nvSpPr>
          <p:spPr>
            <a:xfrm>
              <a:off x="7671340" y="2580942"/>
              <a:ext cx="66408" cy="28815"/>
            </a:xfrm>
            <a:custGeom>
              <a:avLst/>
              <a:gdLst/>
              <a:ahLst/>
              <a:cxnLst/>
              <a:rect l="l" t="t" r="r" b="b"/>
              <a:pathLst>
                <a:path w="3109" h="1349" extrusionOk="0">
                  <a:moveTo>
                    <a:pt x="978" y="0"/>
                  </a:moveTo>
                  <a:cubicBezTo>
                    <a:pt x="853" y="0"/>
                    <a:pt x="752" y="25"/>
                    <a:pt x="627" y="25"/>
                  </a:cubicBezTo>
                  <a:cubicBezTo>
                    <a:pt x="477" y="50"/>
                    <a:pt x="326" y="101"/>
                    <a:pt x="176" y="151"/>
                  </a:cubicBezTo>
                  <a:cubicBezTo>
                    <a:pt x="76" y="201"/>
                    <a:pt x="1" y="351"/>
                    <a:pt x="26" y="451"/>
                  </a:cubicBezTo>
                  <a:cubicBezTo>
                    <a:pt x="51" y="527"/>
                    <a:pt x="101" y="602"/>
                    <a:pt x="151" y="627"/>
                  </a:cubicBezTo>
                  <a:cubicBezTo>
                    <a:pt x="188" y="664"/>
                    <a:pt x="251" y="687"/>
                    <a:pt x="302" y="687"/>
                  </a:cubicBezTo>
                  <a:cubicBezTo>
                    <a:pt x="321" y="687"/>
                    <a:pt x="338" y="684"/>
                    <a:pt x="351" y="677"/>
                  </a:cubicBezTo>
                  <a:cubicBezTo>
                    <a:pt x="577" y="602"/>
                    <a:pt x="828" y="552"/>
                    <a:pt x="1053" y="527"/>
                  </a:cubicBezTo>
                  <a:cubicBezTo>
                    <a:pt x="1119" y="519"/>
                    <a:pt x="1183" y="516"/>
                    <a:pt x="1246" y="516"/>
                  </a:cubicBezTo>
                  <a:cubicBezTo>
                    <a:pt x="1396" y="516"/>
                    <a:pt x="1538" y="534"/>
                    <a:pt x="1680" y="552"/>
                  </a:cubicBezTo>
                  <a:cubicBezTo>
                    <a:pt x="1855" y="602"/>
                    <a:pt x="2006" y="652"/>
                    <a:pt x="2156" y="702"/>
                  </a:cubicBezTo>
                  <a:cubicBezTo>
                    <a:pt x="2156" y="727"/>
                    <a:pt x="2156" y="727"/>
                    <a:pt x="2181" y="727"/>
                  </a:cubicBezTo>
                  <a:lnTo>
                    <a:pt x="2156" y="727"/>
                  </a:lnTo>
                  <a:cubicBezTo>
                    <a:pt x="2306" y="777"/>
                    <a:pt x="2432" y="877"/>
                    <a:pt x="2532" y="953"/>
                  </a:cubicBezTo>
                  <a:cubicBezTo>
                    <a:pt x="2632" y="1053"/>
                    <a:pt x="2707" y="1153"/>
                    <a:pt x="2783" y="1253"/>
                  </a:cubicBezTo>
                  <a:lnTo>
                    <a:pt x="2808" y="1253"/>
                  </a:lnTo>
                  <a:cubicBezTo>
                    <a:pt x="2826" y="1308"/>
                    <a:pt x="2870" y="1349"/>
                    <a:pt x="2930" y="1349"/>
                  </a:cubicBezTo>
                  <a:cubicBezTo>
                    <a:pt x="2954" y="1349"/>
                    <a:pt x="2980" y="1343"/>
                    <a:pt x="3008" y="1329"/>
                  </a:cubicBezTo>
                  <a:cubicBezTo>
                    <a:pt x="3058" y="1304"/>
                    <a:pt x="3108" y="1203"/>
                    <a:pt x="3058" y="1128"/>
                  </a:cubicBezTo>
                  <a:cubicBezTo>
                    <a:pt x="2983" y="1028"/>
                    <a:pt x="2908" y="928"/>
                    <a:pt x="2833" y="827"/>
                  </a:cubicBezTo>
                  <a:cubicBezTo>
                    <a:pt x="2757" y="727"/>
                    <a:pt x="2657" y="652"/>
                    <a:pt x="2557" y="552"/>
                  </a:cubicBezTo>
                  <a:cubicBezTo>
                    <a:pt x="2356" y="376"/>
                    <a:pt x="2081" y="251"/>
                    <a:pt x="1830" y="151"/>
                  </a:cubicBezTo>
                  <a:cubicBezTo>
                    <a:pt x="1579" y="75"/>
                    <a:pt x="1304" y="25"/>
                    <a:pt x="1028" y="0"/>
                  </a:cubicBezTo>
                  <a:close/>
                </a:path>
              </a:pathLst>
            </a:custGeom>
            <a:solidFill>
              <a:srgbClr val="C48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555;p42">
              <a:extLst>
                <a:ext uri="{FF2B5EF4-FFF2-40B4-BE49-F238E27FC236}">
                  <a16:creationId xmlns:a16="http://schemas.microsoft.com/office/drawing/2014/main" id="{5FB26591-3B73-B2E0-4C29-A09F8C0603B9}"/>
                </a:ext>
              </a:extLst>
            </p:cNvPr>
            <p:cNvSpPr/>
            <p:nvPr/>
          </p:nvSpPr>
          <p:spPr>
            <a:xfrm>
              <a:off x="7032142" y="2984581"/>
              <a:ext cx="2691" cy="1623"/>
            </a:xfrm>
            <a:custGeom>
              <a:avLst/>
              <a:gdLst/>
              <a:ahLst/>
              <a:cxnLst/>
              <a:rect l="l" t="t" r="r" b="b"/>
              <a:pathLst>
                <a:path w="126" h="76" extrusionOk="0">
                  <a:moveTo>
                    <a:pt x="126" y="1"/>
                  </a:moveTo>
                  <a:cubicBezTo>
                    <a:pt x="76" y="26"/>
                    <a:pt x="26" y="51"/>
                    <a:pt x="1" y="76"/>
                  </a:cubicBezTo>
                  <a:cubicBezTo>
                    <a:pt x="51" y="51"/>
                    <a:pt x="76" y="26"/>
                    <a:pt x="126" y="1"/>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556;p42">
              <a:extLst>
                <a:ext uri="{FF2B5EF4-FFF2-40B4-BE49-F238E27FC236}">
                  <a16:creationId xmlns:a16="http://schemas.microsoft.com/office/drawing/2014/main" id="{0F70A46F-C9D2-B37B-6006-C7348A6540F9}"/>
                </a:ext>
              </a:extLst>
            </p:cNvPr>
            <p:cNvSpPr/>
            <p:nvPr/>
          </p:nvSpPr>
          <p:spPr>
            <a:xfrm>
              <a:off x="6887065" y="2970121"/>
              <a:ext cx="625827" cy="1187958"/>
            </a:xfrm>
            <a:custGeom>
              <a:avLst/>
              <a:gdLst/>
              <a:ahLst/>
              <a:cxnLst/>
              <a:rect l="l" t="t" r="r" b="b"/>
              <a:pathLst>
                <a:path w="29299" h="55616" extrusionOk="0">
                  <a:moveTo>
                    <a:pt x="8522" y="1"/>
                  </a:moveTo>
                  <a:cubicBezTo>
                    <a:pt x="8071" y="302"/>
                    <a:pt x="7544" y="602"/>
                    <a:pt x="6943" y="903"/>
                  </a:cubicBezTo>
                  <a:cubicBezTo>
                    <a:pt x="6592" y="1079"/>
                    <a:pt x="6241" y="1229"/>
                    <a:pt x="5890" y="1379"/>
                  </a:cubicBezTo>
                  <a:cubicBezTo>
                    <a:pt x="5539" y="1555"/>
                    <a:pt x="5214" y="1680"/>
                    <a:pt x="4863" y="1831"/>
                  </a:cubicBezTo>
                  <a:lnTo>
                    <a:pt x="4712" y="1906"/>
                  </a:lnTo>
                  <a:lnTo>
                    <a:pt x="4637" y="1956"/>
                  </a:lnTo>
                  <a:cubicBezTo>
                    <a:pt x="3986" y="2232"/>
                    <a:pt x="3334" y="2532"/>
                    <a:pt x="2657" y="2808"/>
                  </a:cubicBezTo>
                  <a:cubicBezTo>
                    <a:pt x="2331" y="2933"/>
                    <a:pt x="2031" y="3034"/>
                    <a:pt x="1730" y="3134"/>
                  </a:cubicBezTo>
                  <a:cubicBezTo>
                    <a:pt x="1705" y="3159"/>
                    <a:pt x="1705" y="3209"/>
                    <a:pt x="1680" y="3234"/>
                  </a:cubicBezTo>
                  <a:lnTo>
                    <a:pt x="1680" y="3284"/>
                  </a:lnTo>
                  <a:cubicBezTo>
                    <a:pt x="527" y="9224"/>
                    <a:pt x="1" y="15690"/>
                    <a:pt x="176" y="22532"/>
                  </a:cubicBezTo>
                  <a:cubicBezTo>
                    <a:pt x="251" y="25665"/>
                    <a:pt x="477" y="28923"/>
                    <a:pt x="828" y="32182"/>
                  </a:cubicBezTo>
                  <a:cubicBezTo>
                    <a:pt x="1204" y="35365"/>
                    <a:pt x="1680" y="38472"/>
                    <a:pt x="2281" y="41405"/>
                  </a:cubicBezTo>
                  <a:cubicBezTo>
                    <a:pt x="3434" y="47094"/>
                    <a:pt x="4913" y="51530"/>
                    <a:pt x="6943" y="55390"/>
                  </a:cubicBezTo>
                  <a:cubicBezTo>
                    <a:pt x="6993" y="55465"/>
                    <a:pt x="7043" y="55515"/>
                    <a:pt x="7118" y="55565"/>
                  </a:cubicBezTo>
                  <a:cubicBezTo>
                    <a:pt x="7168" y="55590"/>
                    <a:pt x="7194" y="55590"/>
                    <a:pt x="7244" y="55590"/>
                  </a:cubicBezTo>
                  <a:lnTo>
                    <a:pt x="7319" y="55590"/>
                  </a:lnTo>
                  <a:cubicBezTo>
                    <a:pt x="7344" y="55615"/>
                    <a:pt x="7419" y="55615"/>
                    <a:pt x="7469" y="55615"/>
                  </a:cubicBezTo>
                  <a:cubicBezTo>
                    <a:pt x="7570" y="55615"/>
                    <a:pt x="7645" y="55590"/>
                    <a:pt x="7720" y="55515"/>
                  </a:cubicBezTo>
                  <a:cubicBezTo>
                    <a:pt x="7870" y="55289"/>
                    <a:pt x="8021" y="55064"/>
                    <a:pt x="8171" y="54863"/>
                  </a:cubicBezTo>
                  <a:lnTo>
                    <a:pt x="8346" y="54588"/>
                  </a:lnTo>
                  <a:cubicBezTo>
                    <a:pt x="8597" y="54262"/>
                    <a:pt x="8823" y="53911"/>
                    <a:pt x="9048" y="53585"/>
                  </a:cubicBezTo>
                  <a:cubicBezTo>
                    <a:pt x="9499" y="52959"/>
                    <a:pt x="9950" y="52307"/>
                    <a:pt x="10427" y="51680"/>
                  </a:cubicBezTo>
                  <a:lnTo>
                    <a:pt x="11354" y="50377"/>
                  </a:lnTo>
                  <a:cubicBezTo>
                    <a:pt x="11955" y="49550"/>
                    <a:pt x="12557" y="48698"/>
                    <a:pt x="13159" y="47871"/>
                  </a:cubicBezTo>
                  <a:cubicBezTo>
                    <a:pt x="14737" y="45640"/>
                    <a:pt x="16592" y="42959"/>
                    <a:pt x="18347" y="40051"/>
                  </a:cubicBezTo>
                  <a:cubicBezTo>
                    <a:pt x="19174" y="38673"/>
                    <a:pt x="19951" y="37294"/>
                    <a:pt x="20627" y="35966"/>
                  </a:cubicBezTo>
                  <a:cubicBezTo>
                    <a:pt x="21304" y="34638"/>
                    <a:pt x="21981" y="33184"/>
                    <a:pt x="22682" y="31530"/>
                  </a:cubicBezTo>
                  <a:cubicBezTo>
                    <a:pt x="23885" y="28698"/>
                    <a:pt x="24963" y="25665"/>
                    <a:pt x="26016" y="22257"/>
                  </a:cubicBezTo>
                  <a:cubicBezTo>
                    <a:pt x="26367" y="21079"/>
                    <a:pt x="26717" y="19826"/>
                    <a:pt x="27043" y="18723"/>
                  </a:cubicBezTo>
                  <a:lnTo>
                    <a:pt x="27219" y="18071"/>
                  </a:lnTo>
                  <a:cubicBezTo>
                    <a:pt x="27545" y="16918"/>
                    <a:pt x="27920" y="15590"/>
                    <a:pt x="28221" y="14287"/>
                  </a:cubicBezTo>
                  <a:cubicBezTo>
                    <a:pt x="28597" y="12808"/>
                    <a:pt x="28848" y="11480"/>
                    <a:pt x="29023" y="10202"/>
                  </a:cubicBezTo>
                  <a:cubicBezTo>
                    <a:pt x="29224" y="8748"/>
                    <a:pt x="29299" y="7445"/>
                    <a:pt x="29224" y="6217"/>
                  </a:cubicBezTo>
                  <a:cubicBezTo>
                    <a:pt x="29174" y="5114"/>
                    <a:pt x="28998" y="4111"/>
                    <a:pt x="28672" y="3184"/>
                  </a:cubicBezTo>
                  <a:cubicBezTo>
                    <a:pt x="28672" y="3134"/>
                    <a:pt x="28672" y="3084"/>
                    <a:pt x="28647" y="3008"/>
                  </a:cubicBezTo>
                  <a:cubicBezTo>
                    <a:pt x="28221" y="2908"/>
                    <a:pt x="27770" y="2783"/>
                    <a:pt x="27344" y="2607"/>
                  </a:cubicBezTo>
                  <a:cubicBezTo>
                    <a:pt x="26768" y="2382"/>
                    <a:pt x="26241" y="2131"/>
                    <a:pt x="25740" y="1881"/>
                  </a:cubicBezTo>
                  <a:cubicBezTo>
                    <a:pt x="25139" y="1555"/>
                    <a:pt x="24662" y="1254"/>
                    <a:pt x="24211" y="928"/>
                  </a:cubicBezTo>
                  <a:cubicBezTo>
                    <a:pt x="23936" y="728"/>
                    <a:pt x="23735" y="552"/>
                    <a:pt x="23535" y="402"/>
                  </a:cubicBezTo>
                  <a:lnTo>
                    <a:pt x="23459" y="327"/>
                  </a:lnTo>
                  <a:cubicBezTo>
                    <a:pt x="23409" y="327"/>
                    <a:pt x="23359" y="377"/>
                    <a:pt x="23309" y="427"/>
                  </a:cubicBezTo>
                  <a:cubicBezTo>
                    <a:pt x="23159" y="628"/>
                    <a:pt x="23008" y="828"/>
                    <a:pt x="22833" y="1003"/>
                  </a:cubicBezTo>
                  <a:cubicBezTo>
                    <a:pt x="22482" y="1379"/>
                    <a:pt x="22056" y="1730"/>
                    <a:pt x="21555" y="2031"/>
                  </a:cubicBezTo>
                  <a:cubicBezTo>
                    <a:pt x="20853" y="2457"/>
                    <a:pt x="20051" y="2808"/>
                    <a:pt x="19149" y="3109"/>
                  </a:cubicBezTo>
                  <a:lnTo>
                    <a:pt x="19199" y="3109"/>
                  </a:lnTo>
                  <a:cubicBezTo>
                    <a:pt x="18647" y="3259"/>
                    <a:pt x="18221" y="3359"/>
                    <a:pt x="17845" y="3409"/>
                  </a:cubicBezTo>
                  <a:cubicBezTo>
                    <a:pt x="17444" y="3485"/>
                    <a:pt x="17018" y="3510"/>
                    <a:pt x="16517" y="3535"/>
                  </a:cubicBezTo>
                  <a:lnTo>
                    <a:pt x="16216" y="3535"/>
                  </a:lnTo>
                  <a:cubicBezTo>
                    <a:pt x="15239" y="3535"/>
                    <a:pt x="14236" y="3435"/>
                    <a:pt x="13284" y="3209"/>
                  </a:cubicBezTo>
                  <a:cubicBezTo>
                    <a:pt x="12407" y="2983"/>
                    <a:pt x="11605" y="2683"/>
                    <a:pt x="10903" y="2332"/>
                  </a:cubicBezTo>
                  <a:cubicBezTo>
                    <a:pt x="10402" y="2031"/>
                    <a:pt x="9950" y="1705"/>
                    <a:pt x="9575" y="1354"/>
                  </a:cubicBezTo>
                  <a:cubicBezTo>
                    <a:pt x="9274" y="1079"/>
                    <a:pt x="9023" y="753"/>
                    <a:pt x="8798" y="427"/>
                  </a:cubicBezTo>
                  <a:cubicBezTo>
                    <a:pt x="8747" y="327"/>
                    <a:pt x="8672" y="227"/>
                    <a:pt x="8622" y="101"/>
                  </a:cubicBezTo>
                  <a:cubicBezTo>
                    <a:pt x="8597" y="76"/>
                    <a:pt x="8572" y="26"/>
                    <a:pt x="8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557;p42">
              <a:extLst>
                <a:ext uri="{FF2B5EF4-FFF2-40B4-BE49-F238E27FC236}">
                  <a16:creationId xmlns:a16="http://schemas.microsoft.com/office/drawing/2014/main" id="{6D0F5EF9-B63F-A3FC-4BD9-E47E0D4F752B}"/>
                </a:ext>
              </a:extLst>
            </p:cNvPr>
            <p:cNvSpPr/>
            <p:nvPr/>
          </p:nvSpPr>
          <p:spPr>
            <a:xfrm>
              <a:off x="7032142" y="2985649"/>
              <a:ext cx="555" cy="555"/>
            </a:xfrm>
            <a:custGeom>
              <a:avLst/>
              <a:gdLst/>
              <a:ahLst/>
              <a:cxnLst/>
              <a:rect l="l" t="t" r="r" b="b"/>
              <a:pathLst>
                <a:path w="26" h="26" extrusionOk="0">
                  <a:moveTo>
                    <a:pt x="1" y="26"/>
                  </a:moveTo>
                  <a:cubicBezTo>
                    <a:pt x="1" y="26"/>
                    <a:pt x="26" y="26"/>
                    <a:pt x="26" y="1"/>
                  </a:cubicBezTo>
                  <a:cubicBezTo>
                    <a:pt x="26" y="1"/>
                    <a:pt x="26" y="1"/>
                    <a:pt x="26" y="1"/>
                  </a:cubicBezTo>
                  <a:cubicBezTo>
                    <a:pt x="26" y="26"/>
                    <a:pt x="1" y="26"/>
                    <a:pt x="1" y="26"/>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558;p42">
              <a:extLst>
                <a:ext uri="{FF2B5EF4-FFF2-40B4-BE49-F238E27FC236}">
                  <a16:creationId xmlns:a16="http://schemas.microsoft.com/office/drawing/2014/main" id="{4C00B603-82B9-D464-E174-55F550DA3C42}"/>
                </a:ext>
              </a:extLst>
            </p:cNvPr>
            <p:cNvSpPr/>
            <p:nvPr/>
          </p:nvSpPr>
          <p:spPr>
            <a:xfrm>
              <a:off x="7039105" y="2970121"/>
              <a:ext cx="374227" cy="113208"/>
            </a:xfrm>
            <a:custGeom>
              <a:avLst/>
              <a:gdLst/>
              <a:ahLst/>
              <a:cxnLst/>
              <a:rect l="l" t="t" r="r" b="b"/>
              <a:pathLst>
                <a:path w="17520" h="5300" extrusionOk="0">
                  <a:moveTo>
                    <a:pt x="1404" y="1"/>
                  </a:moveTo>
                  <a:cubicBezTo>
                    <a:pt x="1003" y="277"/>
                    <a:pt x="527" y="552"/>
                    <a:pt x="0" y="803"/>
                  </a:cubicBezTo>
                  <a:cubicBezTo>
                    <a:pt x="76" y="928"/>
                    <a:pt x="151" y="1079"/>
                    <a:pt x="251" y="1179"/>
                  </a:cubicBezTo>
                  <a:lnTo>
                    <a:pt x="226" y="1179"/>
                  </a:lnTo>
                  <a:cubicBezTo>
                    <a:pt x="477" y="1505"/>
                    <a:pt x="727" y="1805"/>
                    <a:pt x="978" y="2106"/>
                  </a:cubicBezTo>
                  <a:cubicBezTo>
                    <a:pt x="1254" y="2382"/>
                    <a:pt x="1529" y="2633"/>
                    <a:pt x="1805" y="2883"/>
                  </a:cubicBezTo>
                  <a:cubicBezTo>
                    <a:pt x="1805" y="2883"/>
                    <a:pt x="1805" y="2882"/>
                    <a:pt x="1804" y="2879"/>
                  </a:cubicBezTo>
                  <a:lnTo>
                    <a:pt x="1804" y="2879"/>
                  </a:lnTo>
                  <a:cubicBezTo>
                    <a:pt x="2147" y="3171"/>
                    <a:pt x="2491" y="3415"/>
                    <a:pt x="2883" y="3635"/>
                  </a:cubicBezTo>
                  <a:cubicBezTo>
                    <a:pt x="3233" y="3886"/>
                    <a:pt x="3634" y="4086"/>
                    <a:pt x="4035" y="4262"/>
                  </a:cubicBezTo>
                  <a:cubicBezTo>
                    <a:pt x="4487" y="4487"/>
                    <a:pt x="4963" y="4663"/>
                    <a:pt x="5439" y="4788"/>
                  </a:cubicBezTo>
                  <a:cubicBezTo>
                    <a:pt x="5915" y="4938"/>
                    <a:pt x="6416" y="5064"/>
                    <a:pt x="6918" y="5139"/>
                  </a:cubicBezTo>
                  <a:lnTo>
                    <a:pt x="6893" y="5139"/>
                  </a:lnTo>
                  <a:cubicBezTo>
                    <a:pt x="7419" y="5214"/>
                    <a:pt x="7970" y="5289"/>
                    <a:pt x="8522" y="5289"/>
                  </a:cubicBezTo>
                  <a:cubicBezTo>
                    <a:pt x="8669" y="5296"/>
                    <a:pt x="8815" y="5299"/>
                    <a:pt x="8961" y="5299"/>
                  </a:cubicBezTo>
                  <a:cubicBezTo>
                    <a:pt x="9357" y="5299"/>
                    <a:pt x="9747" y="5276"/>
                    <a:pt x="10151" y="5239"/>
                  </a:cubicBezTo>
                  <a:lnTo>
                    <a:pt x="10126" y="5239"/>
                  </a:lnTo>
                  <a:cubicBezTo>
                    <a:pt x="10627" y="5189"/>
                    <a:pt x="11128" y="5089"/>
                    <a:pt x="11630" y="4988"/>
                  </a:cubicBezTo>
                  <a:cubicBezTo>
                    <a:pt x="12131" y="4863"/>
                    <a:pt x="12607" y="4713"/>
                    <a:pt x="13083" y="4537"/>
                  </a:cubicBezTo>
                  <a:lnTo>
                    <a:pt x="13083" y="4537"/>
                  </a:lnTo>
                  <a:lnTo>
                    <a:pt x="13058" y="4562"/>
                  </a:lnTo>
                  <a:cubicBezTo>
                    <a:pt x="13409" y="4412"/>
                    <a:pt x="13760" y="4287"/>
                    <a:pt x="14086" y="4111"/>
                  </a:cubicBezTo>
                  <a:cubicBezTo>
                    <a:pt x="14487" y="3911"/>
                    <a:pt x="14863" y="3685"/>
                    <a:pt x="15213" y="3435"/>
                  </a:cubicBezTo>
                  <a:cubicBezTo>
                    <a:pt x="15665" y="3109"/>
                    <a:pt x="16116" y="2733"/>
                    <a:pt x="16517" y="2332"/>
                  </a:cubicBezTo>
                  <a:cubicBezTo>
                    <a:pt x="16868" y="1981"/>
                    <a:pt x="17193" y="1605"/>
                    <a:pt x="17519" y="1204"/>
                  </a:cubicBezTo>
                  <a:cubicBezTo>
                    <a:pt x="17369" y="1129"/>
                    <a:pt x="17244" y="1029"/>
                    <a:pt x="17093" y="928"/>
                  </a:cubicBezTo>
                  <a:cubicBezTo>
                    <a:pt x="16818" y="703"/>
                    <a:pt x="16617" y="552"/>
                    <a:pt x="16442" y="377"/>
                  </a:cubicBezTo>
                  <a:lnTo>
                    <a:pt x="16341" y="302"/>
                  </a:lnTo>
                  <a:cubicBezTo>
                    <a:pt x="16291" y="327"/>
                    <a:pt x="16216" y="352"/>
                    <a:pt x="16191" y="427"/>
                  </a:cubicBezTo>
                  <a:cubicBezTo>
                    <a:pt x="16041" y="628"/>
                    <a:pt x="15890" y="828"/>
                    <a:pt x="15715" y="1003"/>
                  </a:cubicBezTo>
                  <a:cubicBezTo>
                    <a:pt x="15364" y="1379"/>
                    <a:pt x="14938" y="1705"/>
                    <a:pt x="14437" y="2031"/>
                  </a:cubicBezTo>
                  <a:cubicBezTo>
                    <a:pt x="13735" y="2457"/>
                    <a:pt x="12933" y="2808"/>
                    <a:pt x="12031" y="3109"/>
                  </a:cubicBezTo>
                  <a:lnTo>
                    <a:pt x="12081" y="3109"/>
                  </a:lnTo>
                  <a:cubicBezTo>
                    <a:pt x="11504" y="3259"/>
                    <a:pt x="11078" y="3334"/>
                    <a:pt x="10727" y="3409"/>
                  </a:cubicBezTo>
                  <a:cubicBezTo>
                    <a:pt x="10326" y="3460"/>
                    <a:pt x="9900" y="3510"/>
                    <a:pt x="9399" y="3535"/>
                  </a:cubicBezTo>
                  <a:lnTo>
                    <a:pt x="9098" y="3535"/>
                  </a:lnTo>
                  <a:cubicBezTo>
                    <a:pt x="8121" y="3535"/>
                    <a:pt x="7118" y="3409"/>
                    <a:pt x="6166" y="3209"/>
                  </a:cubicBezTo>
                  <a:cubicBezTo>
                    <a:pt x="5289" y="2983"/>
                    <a:pt x="4487" y="2683"/>
                    <a:pt x="3785" y="2307"/>
                  </a:cubicBezTo>
                  <a:cubicBezTo>
                    <a:pt x="3284" y="2031"/>
                    <a:pt x="2832" y="1705"/>
                    <a:pt x="2457" y="1354"/>
                  </a:cubicBezTo>
                  <a:cubicBezTo>
                    <a:pt x="2156" y="1079"/>
                    <a:pt x="1905" y="753"/>
                    <a:pt x="1705" y="427"/>
                  </a:cubicBezTo>
                  <a:cubicBezTo>
                    <a:pt x="1629" y="327"/>
                    <a:pt x="1579" y="201"/>
                    <a:pt x="1504" y="101"/>
                  </a:cubicBezTo>
                  <a:cubicBezTo>
                    <a:pt x="1479" y="51"/>
                    <a:pt x="1454" y="26"/>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559;p42">
              <a:extLst>
                <a:ext uri="{FF2B5EF4-FFF2-40B4-BE49-F238E27FC236}">
                  <a16:creationId xmlns:a16="http://schemas.microsoft.com/office/drawing/2014/main" id="{7642BEA7-9567-1DE7-D2CC-9DD09E52A0E9}"/>
                </a:ext>
              </a:extLst>
            </p:cNvPr>
            <p:cNvSpPr/>
            <p:nvPr/>
          </p:nvSpPr>
          <p:spPr>
            <a:xfrm>
              <a:off x="7125293" y="3061136"/>
              <a:ext cx="21" cy="21"/>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560;p42">
              <a:extLst>
                <a:ext uri="{FF2B5EF4-FFF2-40B4-BE49-F238E27FC236}">
                  <a16:creationId xmlns:a16="http://schemas.microsoft.com/office/drawing/2014/main" id="{FA9F1F66-E598-2D22-A8B6-7CA2732E5D3C}"/>
                </a:ext>
              </a:extLst>
            </p:cNvPr>
            <p:cNvSpPr/>
            <p:nvPr/>
          </p:nvSpPr>
          <p:spPr>
            <a:xfrm>
              <a:off x="7032142" y="2984581"/>
              <a:ext cx="2691" cy="1623"/>
            </a:xfrm>
            <a:custGeom>
              <a:avLst/>
              <a:gdLst/>
              <a:ahLst/>
              <a:cxnLst/>
              <a:rect l="l" t="t" r="r" b="b"/>
              <a:pathLst>
                <a:path w="126" h="76" extrusionOk="0">
                  <a:moveTo>
                    <a:pt x="126" y="1"/>
                  </a:moveTo>
                  <a:cubicBezTo>
                    <a:pt x="76" y="26"/>
                    <a:pt x="26" y="51"/>
                    <a:pt x="1" y="76"/>
                  </a:cubicBezTo>
                  <a:cubicBezTo>
                    <a:pt x="51" y="51"/>
                    <a:pt x="76" y="26"/>
                    <a:pt x="126" y="1"/>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561;p42">
              <a:extLst>
                <a:ext uri="{FF2B5EF4-FFF2-40B4-BE49-F238E27FC236}">
                  <a16:creationId xmlns:a16="http://schemas.microsoft.com/office/drawing/2014/main" id="{CCB99346-05D0-0B0A-DA9A-0135E43E824C}"/>
                </a:ext>
              </a:extLst>
            </p:cNvPr>
            <p:cNvSpPr/>
            <p:nvPr/>
          </p:nvSpPr>
          <p:spPr>
            <a:xfrm>
              <a:off x="7032142" y="2985649"/>
              <a:ext cx="555" cy="555"/>
            </a:xfrm>
            <a:custGeom>
              <a:avLst/>
              <a:gdLst/>
              <a:ahLst/>
              <a:cxnLst/>
              <a:rect l="l" t="t" r="r" b="b"/>
              <a:pathLst>
                <a:path w="26" h="26" extrusionOk="0">
                  <a:moveTo>
                    <a:pt x="1" y="26"/>
                  </a:moveTo>
                  <a:cubicBezTo>
                    <a:pt x="1" y="26"/>
                    <a:pt x="26" y="26"/>
                    <a:pt x="26" y="1"/>
                  </a:cubicBezTo>
                  <a:cubicBezTo>
                    <a:pt x="26" y="1"/>
                    <a:pt x="26" y="1"/>
                    <a:pt x="26" y="1"/>
                  </a:cubicBezTo>
                  <a:cubicBezTo>
                    <a:pt x="26" y="26"/>
                    <a:pt x="1" y="26"/>
                    <a:pt x="1" y="26"/>
                  </a:cubicBezTo>
                  <a:close/>
                </a:path>
              </a:pathLst>
            </a:custGeom>
            <a:solidFill>
              <a:srgbClr val="85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562;p42">
              <a:extLst>
                <a:ext uri="{FF2B5EF4-FFF2-40B4-BE49-F238E27FC236}">
                  <a16:creationId xmlns:a16="http://schemas.microsoft.com/office/drawing/2014/main" id="{F1EE36B6-93FA-1912-656A-A704F0CEC4A2}"/>
                </a:ext>
              </a:extLst>
            </p:cNvPr>
            <p:cNvSpPr/>
            <p:nvPr/>
          </p:nvSpPr>
          <p:spPr>
            <a:xfrm>
              <a:off x="6887065" y="3007608"/>
              <a:ext cx="141360" cy="1112984"/>
            </a:xfrm>
            <a:custGeom>
              <a:avLst/>
              <a:gdLst/>
              <a:ahLst/>
              <a:cxnLst/>
              <a:rect l="l" t="t" r="r" b="b"/>
              <a:pathLst>
                <a:path w="6618" h="52106" extrusionOk="0">
                  <a:moveTo>
                    <a:pt x="5038" y="0"/>
                  </a:moveTo>
                  <a:lnTo>
                    <a:pt x="5038" y="0"/>
                  </a:lnTo>
                  <a:cubicBezTo>
                    <a:pt x="4963" y="25"/>
                    <a:pt x="4913" y="50"/>
                    <a:pt x="4863" y="76"/>
                  </a:cubicBezTo>
                  <a:lnTo>
                    <a:pt x="4712" y="151"/>
                  </a:lnTo>
                  <a:lnTo>
                    <a:pt x="4637" y="176"/>
                  </a:lnTo>
                  <a:lnTo>
                    <a:pt x="4587" y="201"/>
                  </a:lnTo>
                  <a:cubicBezTo>
                    <a:pt x="3986" y="477"/>
                    <a:pt x="3309" y="777"/>
                    <a:pt x="2657" y="1053"/>
                  </a:cubicBezTo>
                  <a:cubicBezTo>
                    <a:pt x="2331" y="1153"/>
                    <a:pt x="2031" y="1279"/>
                    <a:pt x="1730" y="1379"/>
                  </a:cubicBezTo>
                  <a:cubicBezTo>
                    <a:pt x="1705" y="1404"/>
                    <a:pt x="1680" y="1429"/>
                    <a:pt x="1680" y="1479"/>
                  </a:cubicBezTo>
                  <a:lnTo>
                    <a:pt x="1680" y="1529"/>
                  </a:lnTo>
                  <a:cubicBezTo>
                    <a:pt x="502" y="7469"/>
                    <a:pt x="1" y="13935"/>
                    <a:pt x="151" y="20777"/>
                  </a:cubicBezTo>
                  <a:cubicBezTo>
                    <a:pt x="226" y="23910"/>
                    <a:pt x="452" y="27143"/>
                    <a:pt x="828" y="30452"/>
                  </a:cubicBezTo>
                  <a:cubicBezTo>
                    <a:pt x="1204" y="33635"/>
                    <a:pt x="1680" y="36742"/>
                    <a:pt x="2281" y="39650"/>
                  </a:cubicBezTo>
                  <a:cubicBezTo>
                    <a:pt x="3284" y="44587"/>
                    <a:pt x="4537" y="48597"/>
                    <a:pt x="6166" y="52106"/>
                  </a:cubicBezTo>
                  <a:cubicBezTo>
                    <a:pt x="6316" y="51855"/>
                    <a:pt x="6467" y="51605"/>
                    <a:pt x="6617" y="51379"/>
                  </a:cubicBezTo>
                  <a:cubicBezTo>
                    <a:pt x="6366" y="50627"/>
                    <a:pt x="6141" y="49875"/>
                    <a:pt x="5940" y="49098"/>
                  </a:cubicBezTo>
                  <a:cubicBezTo>
                    <a:pt x="5264" y="46567"/>
                    <a:pt x="4813" y="43986"/>
                    <a:pt x="4487" y="41379"/>
                  </a:cubicBezTo>
                  <a:cubicBezTo>
                    <a:pt x="4111" y="38321"/>
                    <a:pt x="3910" y="35239"/>
                    <a:pt x="3710" y="32156"/>
                  </a:cubicBezTo>
                  <a:cubicBezTo>
                    <a:pt x="3459" y="28497"/>
                    <a:pt x="3259" y="24838"/>
                    <a:pt x="3234" y="21178"/>
                  </a:cubicBezTo>
                  <a:cubicBezTo>
                    <a:pt x="3184" y="17544"/>
                    <a:pt x="3259" y="13910"/>
                    <a:pt x="3559" y="10301"/>
                  </a:cubicBezTo>
                  <a:cubicBezTo>
                    <a:pt x="3710" y="8472"/>
                    <a:pt x="3885" y="6667"/>
                    <a:pt x="4161" y="4837"/>
                  </a:cubicBezTo>
                  <a:cubicBezTo>
                    <a:pt x="4412" y="3233"/>
                    <a:pt x="4687" y="1604"/>
                    <a:pt x="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563;p42">
              <a:extLst>
                <a:ext uri="{FF2B5EF4-FFF2-40B4-BE49-F238E27FC236}">
                  <a16:creationId xmlns:a16="http://schemas.microsoft.com/office/drawing/2014/main" id="{1371B5A2-63C2-DD7E-511F-F66E1A902894}"/>
                </a:ext>
              </a:extLst>
            </p:cNvPr>
            <p:cNvSpPr/>
            <p:nvPr/>
          </p:nvSpPr>
          <p:spPr>
            <a:xfrm>
              <a:off x="7033210" y="3011346"/>
              <a:ext cx="479682" cy="1144042"/>
            </a:xfrm>
            <a:custGeom>
              <a:avLst/>
              <a:gdLst/>
              <a:ahLst/>
              <a:cxnLst/>
              <a:rect l="l" t="t" r="r" b="b"/>
              <a:pathLst>
                <a:path w="22457" h="53560" extrusionOk="0">
                  <a:moveTo>
                    <a:pt x="19023" y="1"/>
                  </a:moveTo>
                  <a:cubicBezTo>
                    <a:pt x="18948" y="1028"/>
                    <a:pt x="18848" y="2031"/>
                    <a:pt x="18723" y="3058"/>
                  </a:cubicBezTo>
                  <a:cubicBezTo>
                    <a:pt x="18472" y="5089"/>
                    <a:pt x="18096" y="7094"/>
                    <a:pt x="17620" y="9099"/>
                  </a:cubicBezTo>
                  <a:cubicBezTo>
                    <a:pt x="17144" y="11154"/>
                    <a:pt x="16592" y="13184"/>
                    <a:pt x="15941" y="15189"/>
                  </a:cubicBezTo>
                  <a:cubicBezTo>
                    <a:pt x="14713" y="19199"/>
                    <a:pt x="13234" y="23109"/>
                    <a:pt x="11705" y="27018"/>
                  </a:cubicBezTo>
                  <a:cubicBezTo>
                    <a:pt x="11329" y="27946"/>
                    <a:pt x="10978" y="28873"/>
                    <a:pt x="10602" y="29800"/>
                  </a:cubicBezTo>
                  <a:cubicBezTo>
                    <a:pt x="10251" y="30703"/>
                    <a:pt x="9900" y="31580"/>
                    <a:pt x="9525" y="32457"/>
                  </a:cubicBezTo>
                  <a:cubicBezTo>
                    <a:pt x="8773" y="34262"/>
                    <a:pt x="7996" y="36066"/>
                    <a:pt x="7169" y="37821"/>
                  </a:cubicBezTo>
                  <a:cubicBezTo>
                    <a:pt x="5514" y="41379"/>
                    <a:pt x="3735" y="44838"/>
                    <a:pt x="1805" y="48222"/>
                  </a:cubicBezTo>
                  <a:cubicBezTo>
                    <a:pt x="1204" y="49224"/>
                    <a:pt x="627" y="50227"/>
                    <a:pt x="1" y="51229"/>
                  </a:cubicBezTo>
                  <a:cubicBezTo>
                    <a:pt x="176" y="51730"/>
                    <a:pt x="352" y="52232"/>
                    <a:pt x="552" y="52733"/>
                  </a:cubicBezTo>
                  <a:cubicBezTo>
                    <a:pt x="677" y="53009"/>
                    <a:pt x="778" y="53284"/>
                    <a:pt x="903" y="53560"/>
                  </a:cubicBezTo>
                  <a:cubicBezTo>
                    <a:pt x="1053" y="53359"/>
                    <a:pt x="1204" y="53134"/>
                    <a:pt x="1329" y="52933"/>
                  </a:cubicBezTo>
                  <a:lnTo>
                    <a:pt x="1530" y="52658"/>
                  </a:lnTo>
                  <a:cubicBezTo>
                    <a:pt x="1755" y="52332"/>
                    <a:pt x="1981" y="52006"/>
                    <a:pt x="2231" y="51680"/>
                  </a:cubicBezTo>
                  <a:cubicBezTo>
                    <a:pt x="2682" y="51029"/>
                    <a:pt x="3134" y="50402"/>
                    <a:pt x="3585" y="49750"/>
                  </a:cubicBezTo>
                  <a:lnTo>
                    <a:pt x="4512" y="48447"/>
                  </a:lnTo>
                  <a:cubicBezTo>
                    <a:pt x="5113" y="47620"/>
                    <a:pt x="5715" y="46768"/>
                    <a:pt x="6317" y="45941"/>
                  </a:cubicBezTo>
                  <a:cubicBezTo>
                    <a:pt x="7921" y="43710"/>
                    <a:pt x="9775" y="41029"/>
                    <a:pt x="11505" y="38146"/>
                  </a:cubicBezTo>
                  <a:cubicBezTo>
                    <a:pt x="12357" y="36743"/>
                    <a:pt x="13134" y="35364"/>
                    <a:pt x="13810" y="34036"/>
                  </a:cubicBezTo>
                  <a:cubicBezTo>
                    <a:pt x="14462" y="32733"/>
                    <a:pt x="15139" y="31279"/>
                    <a:pt x="15840" y="29600"/>
                  </a:cubicBezTo>
                  <a:cubicBezTo>
                    <a:pt x="17043" y="26793"/>
                    <a:pt x="18121" y="23760"/>
                    <a:pt x="19174" y="20327"/>
                  </a:cubicBezTo>
                  <a:cubicBezTo>
                    <a:pt x="19550" y="19124"/>
                    <a:pt x="19901" y="17845"/>
                    <a:pt x="20201" y="16793"/>
                  </a:cubicBezTo>
                  <a:lnTo>
                    <a:pt x="20402" y="16141"/>
                  </a:lnTo>
                  <a:cubicBezTo>
                    <a:pt x="20677" y="15089"/>
                    <a:pt x="21078" y="13710"/>
                    <a:pt x="21404" y="12357"/>
                  </a:cubicBezTo>
                  <a:cubicBezTo>
                    <a:pt x="21755" y="10878"/>
                    <a:pt x="22031" y="9550"/>
                    <a:pt x="22206" y="8297"/>
                  </a:cubicBezTo>
                  <a:cubicBezTo>
                    <a:pt x="22407" y="6818"/>
                    <a:pt x="22457" y="5515"/>
                    <a:pt x="22407" y="4287"/>
                  </a:cubicBezTo>
                  <a:cubicBezTo>
                    <a:pt x="22332" y="3209"/>
                    <a:pt x="22156" y="2181"/>
                    <a:pt x="21855" y="1254"/>
                  </a:cubicBezTo>
                  <a:cubicBezTo>
                    <a:pt x="21855" y="1204"/>
                    <a:pt x="21830" y="1154"/>
                    <a:pt x="21805" y="1078"/>
                  </a:cubicBezTo>
                  <a:cubicBezTo>
                    <a:pt x="21379" y="978"/>
                    <a:pt x="20928" y="828"/>
                    <a:pt x="20502" y="677"/>
                  </a:cubicBezTo>
                  <a:cubicBezTo>
                    <a:pt x="19976" y="477"/>
                    <a:pt x="19474" y="251"/>
                    <a:pt x="19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564;p42">
              <a:extLst>
                <a:ext uri="{FF2B5EF4-FFF2-40B4-BE49-F238E27FC236}">
                  <a16:creationId xmlns:a16="http://schemas.microsoft.com/office/drawing/2014/main" id="{D59FAFCA-276D-4C36-9035-1BA63C0993FB}"/>
                </a:ext>
              </a:extLst>
            </p:cNvPr>
            <p:cNvSpPr/>
            <p:nvPr/>
          </p:nvSpPr>
          <p:spPr>
            <a:xfrm>
              <a:off x="7021440" y="4110403"/>
              <a:ext cx="27319" cy="48210"/>
            </a:xfrm>
            <a:custGeom>
              <a:avLst/>
              <a:gdLst/>
              <a:ahLst/>
              <a:cxnLst/>
              <a:rect l="l" t="t" r="r" b="b"/>
              <a:pathLst>
                <a:path w="1279" h="2257" extrusionOk="0">
                  <a:moveTo>
                    <a:pt x="426" y="1"/>
                  </a:moveTo>
                  <a:cubicBezTo>
                    <a:pt x="276" y="226"/>
                    <a:pt x="126" y="452"/>
                    <a:pt x="0" y="702"/>
                  </a:cubicBezTo>
                  <a:cubicBezTo>
                    <a:pt x="201" y="1129"/>
                    <a:pt x="426" y="1580"/>
                    <a:pt x="652" y="2006"/>
                  </a:cubicBezTo>
                  <a:cubicBezTo>
                    <a:pt x="677" y="2081"/>
                    <a:pt x="727" y="2156"/>
                    <a:pt x="827" y="2181"/>
                  </a:cubicBezTo>
                  <a:cubicBezTo>
                    <a:pt x="877" y="2206"/>
                    <a:pt x="928" y="2206"/>
                    <a:pt x="953" y="2206"/>
                  </a:cubicBezTo>
                  <a:lnTo>
                    <a:pt x="1028" y="2206"/>
                  </a:lnTo>
                  <a:cubicBezTo>
                    <a:pt x="1053" y="2231"/>
                    <a:pt x="1128" y="2256"/>
                    <a:pt x="1178" y="2256"/>
                  </a:cubicBezTo>
                  <a:cubicBezTo>
                    <a:pt x="1203" y="2256"/>
                    <a:pt x="1228" y="2231"/>
                    <a:pt x="1279" y="2231"/>
                  </a:cubicBezTo>
                  <a:cubicBezTo>
                    <a:pt x="953" y="1504"/>
                    <a:pt x="677" y="753"/>
                    <a:pt x="426" y="1"/>
                  </a:cubicBezTo>
                  <a:close/>
                </a:path>
              </a:pathLst>
            </a:custGeom>
            <a:solidFill>
              <a:srgbClr val="1CD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565;p42">
              <a:extLst>
                <a:ext uri="{FF2B5EF4-FFF2-40B4-BE49-F238E27FC236}">
                  <a16:creationId xmlns:a16="http://schemas.microsoft.com/office/drawing/2014/main" id="{A8EB9AE3-E6DE-736C-C207-AEE63CA848ED}"/>
                </a:ext>
              </a:extLst>
            </p:cNvPr>
            <p:cNvSpPr/>
            <p:nvPr/>
          </p:nvSpPr>
          <p:spPr>
            <a:xfrm>
              <a:off x="5701820" y="2956749"/>
              <a:ext cx="1099613" cy="845322"/>
            </a:xfrm>
            <a:custGeom>
              <a:avLst/>
              <a:gdLst/>
              <a:ahLst/>
              <a:cxnLst/>
              <a:rect l="l" t="t" r="r" b="b"/>
              <a:pathLst>
                <a:path w="51480" h="39575" extrusionOk="0">
                  <a:moveTo>
                    <a:pt x="11479" y="0"/>
                  </a:moveTo>
                  <a:cubicBezTo>
                    <a:pt x="11404" y="0"/>
                    <a:pt x="11329" y="25"/>
                    <a:pt x="11254" y="76"/>
                  </a:cubicBezTo>
                  <a:cubicBezTo>
                    <a:pt x="10176" y="878"/>
                    <a:pt x="9173" y="1579"/>
                    <a:pt x="8196" y="2206"/>
                  </a:cubicBezTo>
                  <a:cubicBezTo>
                    <a:pt x="5790" y="3735"/>
                    <a:pt x="3685" y="4787"/>
                    <a:pt x="1605" y="5439"/>
                  </a:cubicBezTo>
                  <a:cubicBezTo>
                    <a:pt x="1605" y="5439"/>
                    <a:pt x="1579" y="5464"/>
                    <a:pt x="1579" y="5464"/>
                  </a:cubicBezTo>
                  <a:lnTo>
                    <a:pt x="1554" y="5464"/>
                  </a:lnTo>
                  <a:cubicBezTo>
                    <a:pt x="1178" y="5589"/>
                    <a:pt x="878" y="5665"/>
                    <a:pt x="552" y="5740"/>
                  </a:cubicBezTo>
                  <a:cubicBezTo>
                    <a:pt x="477" y="5765"/>
                    <a:pt x="402" y="5815"/>
                    <a:pt x="351" y="5865"/>
                  </a:cubicBezTo>
                  <a:cubicBezTo>
                    <a:pt x="326" y="5915"/>
                    <a:pt x="326" y="5940"/>
                    <a:pt x="301" y="5965"/>
                  </a:cubicBezTo>
                  <a:cubicBezTo>
                    <a:pt x="276" y="5965"/>
                    <a:pt x="251" y="5990"/>
                    <a:pt x="226" y="5990"/>
                  </a:cubicBezTo>
                  <a:cubicBezTo>
                    <a:pt x="151" y="6015"/>
                    <a:pt x="76" y="6066"/>
                    <a:pt x="51" y="6141"/>
                  </a:cubicBezTo>
                  <a:cubicBezTo>
                    <a:pt x="1" y="6216"/>
                    <a:pt x="1" y="6316"/>
                    <a:pt x="26" y="6391"/>
                  </a:cubicBezTo>
                  <a:cubicBezTo>
                    <a:pt x="402" y="7419"/>
                    <a:pt x="752" y="8447"/>
                    <a:pt x="1103" y="9474"/>
                  </a:cubicBezTo>
                  <a:cubicBezTo>
                    <a:pt x="2381" y="13083"/>
                    <a:pt x="3685" y="16818"/>
                    <a:pt x="5163" y="20427"/>
                  </a:cubicBezTo>
                  <a:cubicBezTo>
                    <a:pt x="6241" y="23033"/>
                    <a:pt x="7319" y="25289"/>
                    <a:pt x="8447" y="27369"/>
                  </a:cubicBezTo>
                  <a:cubicBezTo>
                    <a:pt x="9725" y="29725"/>
                    <a:pt x="11028" y="31755"/>
                    <a:pt x="12482" y="33559"/>
                  </a:cubicBezTo>
                  <a:cubicBezTo>
                    <a:pt x="12833" y="34036"/>
                    <a:pt x="13209" y="34487"/>
                    <a:pt x="13635" y="34963"/>
                  </a:cubicBezTo>
                  <a:cubicBezTo>
                    <a:pt x="14086" y="35464"/>
                    <a:pt x="14487" y="35890"/>
                    <a:pt x="14913" y="36266"/>
                  </a:cubicBezTo>
                  <a:cubicBezTo>
                    <a:pt x="15740" y="37018"/>
                    <a:pt x="16692" y="37670"/>
                    <a:pt x="17695" y="38196"/>
                  </a:cubicBezTo>
                  <a:cubicBezTo>
                    <a:pt x="18622" y="38647"/>
                    <a:pt x="19650" y="39023"/>
                    <a:pt x="20727" y="39249"/>
                  </a:cubicBezTo>
                  <a:cubicBezTo>
                    <a:pt x="21705" y="39474"/>
                    <a:pt x="22758" y="39575"/>
                    <a:pt x="23910" y="39575"/>
                  </a:cubicBezTo>
                  <a:cubicBezTo>
                    <a:pt x="24938" y="39575"/>
                    <a:pt x="25991" y="39499"/>
                    <a:pt x="27144" y="39299"/>
                  </a:cubicBezTo>
                  <a:cubicBezTo>
                    <a:pt x="28221" y="39098"/>
                    <a:pt x="29324" y="38848"/>
                    <a:pt x="30427" y="38497"/>
                  </a:cubicBezTo>
                  <a:cubicBezTo>
                    <a:pt x="32382" y="37895"/>
                    <a:pt x="34462" y="37043"/>
                    <a:pt x="36768" y="35915"/>
                  </a:cubicBezTo>
                  <a:cubicBezTo>
                    <a:pt x="37570" y="35514"/>
                    <a:pt x="38397" y="35063"/>
                    <a:pt x="39324" y="34537"/>
                  </a:cubicBezTo>
                  <a:cubicBezTo>
                    <a:pt x="40301" y="34011"/>
                    <a:pt x="41229" y="33459"/>
                    <a:pt x="42106" y="32908"/>
                  </a:cubicBezTo>
                  <a:cubicBezTo>
                    <a:pt x="42131" y="32908"/>
                    <a:pt x="42156" y="32933"/>
                    <a:pt x="42181" y="32933"/>
                  </a:cubicBezTo>
                  <a:cubicBezTo>
                    <a:pt x="42231" y="32933"/>
                    <a:pt x="42256" y="32933"/>
                    <a:pt x="42281" y="32908"/>
                  </a:cubicBezTo>
                  <a:cubicBezTo>
                    <a:pt x="42357" y="32883"/>
                    <a:pt x="42407" y="32858"/>
                    <a:pt x="42457" y="32757"/>
                  </a:cubicBezTo>
                  <a:cubicBezTo>
                    <a:pt x="42507" y="32732"/>
                    <a:pt x="42532" y="32682"/>
                    <a:pt x="42557" y="32632"/>
                  </a:cubicBezTo>
                  <a:cubicBezTo>
                    <a:pt x="44838" y="31178"/>
                    <a:pt x="46743" y="29725"/>
                    <a:pt x="48372" y="28171"/>
                  </a:cubicBezTo>
                  <a:cubicBezTo>
                    <a:pt x="48422" y="28121"/>
                    <a:pt x="48447" y="28046"/>
                    <a:pt x="48447" y="27970"/>
                  </a:cubicBezTo>
                  <a:cubicBezTo>
                    <a:pt x="48447" y="27870"/>
                    <a:pt x="48397" y="27795"/>
                    <a:pt x="48347" y="27720"/>
                  </a:cubicBezTo>
                  <a:cubicBezTo>
                    <a:pt x="48297" y="27670"/>
                    <a:pt x="48221" y="27645"/>
                    <a:pt x="48146" y="27645"/>
                  </a:cubicBezTo>
                  <a:cubicBezTo>
                    <a:pt x="48046" y="27645"/>
                    <a:pt x="47971" y="27695"/>
                    <a:pt x="47896" y="27745"/>
                  </a:cubicBezTo>
                  <a:cubicBezTo>
                    <a:pt x="47469" y="28146"/>
                    <a:pt x="47043" y="28547"/>
                    <a:pt x="46567" y="28948"/>
                  </a:cubicBezTo>
                  <a:cubicBezTo>
                    <a:pt x="46149" y="29322"/>
                    <a:pt x="45692" y="29677"/>
                    <a:pt x="45213" y="30030"/>
                  </a:cubicBezTo>
                  <a:lnTo>
                    <a:pt x="45213" y="30030"/>
                  </a:lnTo>
                  <a:cubicBezTo>
                    <a:pt x="45907" y="29435"/>
                    <a:pt x="46625" y="28814"/>
                    <a:pt x="47244" y="28121"/>
                  </a:cubicBezTo>
                  <a:cubicBezTo>
                    <a:pt x="47645" y="27695"/>
                    <a:pt x="47996" y="27244"/>
                    <a:pt x="48297" y="26767"/>
                  </a:cubicBezTo>
                  <a:cubicBezTo>
                    <a:pt x="48597" y="26341"/>
                    <a:pt x="48873" y="25865"/>
                    <a:pt x="49149" y="25314"/>
                  </a:cubicBezTo>
                  <a:cubicBezTo>
                    <a:pt x="49675" y="24336"/>
                    <a:pt x="50126" y="23309"/>
                    <a:pt x="50477" y="22231"/>
                  </a:cubicBezTo>
                  <a:cubicBezTo>
                    <a:pt x="51179" y="20101"/>
                    <a:pt x="51479" y="17845"/>
                    <a:pt x="51304" y="15715"/>
                  </a:cubicBezTo>
                  <a:cubicBezTo>
                    <a:pt x="51229" y="14612"/>
                    <a:pt x="51003" y="13509"/>
                    <a:pt x="50703" y="12482"/>
                  </a:cubicBezTo>
                  <a:cubicBezTo>
                    <a:pt x="50352" y="11404"/>
                    <a:pt x="49901" y="10351"/>
                    <a:pt x="49299" y="9374"/>
                  </a:cubicBezTo>
                  <a:cubicBezTo>
                    <a:pt x="49174" y="9148"/>
                    <a:pt x="49048" y="8923"/>
                    <a:pt x="48898" y="8722"/>
                  </a:cubicBezTo>
                  <a:cubicBezTo>
                    <a:pt x="49500" y="8371"/>
                    <a:pt x="50101" y="7995"/>
                    <a:pt x="50677" y="7619"/>
                  </a:cubicBezTo>
                  <a:cubicBezTo>
                    <a:pt x="50728" y="7594"/>
                    <a:pt x="50778" y="7519"/>
                    <a:pt x="50778" y="7444"/>
                  </a:cubicBezTo>
                  <a:cubicBezTo>
                    <a:pt x="50803" y="7344"/>
                    <a:pt x="50778" y="7244"/>
                    <a:pt x="50728" y="7193"/>
                  </a:cubicBezTo>
                  <a:cubicBezTo>
                    <a:pt x="50677" y="7093"/>
                    <a:pt x="50577" y="7068"/>
                    <a:pt x="50477" y="7068"/>
                  </a:cubicBezTo>
                  <a:cubicBezTo>
                    <a:pt x="50402" y="7068"/>
                    <a:pt x="50352" y="7093"/>
                    <a:pt x="50276" y="7118"/>
                  </a:cubicBezTo>
                  <a:cubicBezTo>
                    <a:pt x="49575" y="7594"/>
                    <a:pt x="48798" y="8071"/>
                    <a:pt x="47921" y="8572"/>
                  </a:cubicBezTo>
                  <a:cubicBezTo>
                    <a:pt x="47068" y="9073"/>
                    <a:pt x="46166" y="9549"/>
                    <a:pt x="45314" y="10025"/>
                  </a:cubicBezTo>
                  <a:lnTo>
                    <a:pt x="44487" y="10477"/>
                  </a:lnTo>
                  <a:cubicBezTo>
                    <a:pt x="43810" y="10878"/>
                    <a:pt x="43109" y="11254"/>
                    <a:pt x="42432" y="11655"/>
                  </a:cubicBezTo>
                  <a:cubicBezTo>
                    <a:pt x="41956" y="11930"/>
                    <a:pt x="41479" y="12181"/>
                    <a:pt x="41003" y="12457"/>
                  </a:cubicBezTo>
                  <a:cubicBezTo>
                    <a:pt x="38547" y="13835"/>
                    <a:pt x="36116" y="15138"/>
                    <a:pt x="33810" y="16291"/>
                  </a:cubicBezTo>
                  <a:lnTo>
                    <a:pt x="33334" y="16542"/>
                  </a:lnTo>
                  <a:cubicBezTo>
                    <a:pt x="32357" y="17018"/>
                    <a:pt x="31329" y="17544"/>
                    <a:pt x="30326" y="17995"/>
                  </a:cubicBezTo>
                  <a:cubicBezTo>
                    <a:pt x="28873" y="18672"/>
                    <a:pt x="27670" y="19123"/>
                    <a:pt x="26542" y="19424"/>
                  </a:cubicBezTo>
                  <a:cubicBezTo>
                    <a:pt x="25715" y="19625"/>
                    <a:pt x="24988" y="19750"/>
                    <a:pt x="24311" y="19775"/>
                  </a:cubicBezTo>
                  <a:cubicBezTo>
                    <a:pt x="24161" y="19725"/>
                    <a:pt x="24036" y="19650"/>
                    <a:pt x="23885" y="19574"/>
                  </a:cubicBezTo>
                  <a:cubicBezTo>
                    <a:pt x="23660" y="19449"/>
                    <a:pt x="23434" y="19249"/>
                    <a:pt x="23209" y="19023"/>
                  </a:cubicBezTo>
                  <a:cubicBezTo>
                    <a:pt x="22858" y="18672"/>
                    <a:pt x="22582" y="18271"/>
                    <a:pt x="22357" y="17920"/>
                  </a:cubicBezTo>
                  <a:cubicBezTo>
                    <a:pt x="22056" y="17519"/>
                    <a:pt x="21780" y="17093"/>
                    <a:pt x="21504" y="16667"/>
                  </a:cubicBezTo>
                  <a:lnTo>
                    <a:pt x="21404" y="16517"/>
                  </a:lnTo>
                  <a:cubicBezTo>
                    <a:pt x="20727" y="15489"/>
                    <a:pt x="20026" y="14386"/>
                    <a:pt x="19274" y="13158"/>
                  </a:cubicBezTo>
                  <a:cubicBezTo>
                    <a:pt x="17845" y="10853"/>
                    <a:pt x="16492" y="8497"/>
                    <a:pt x="15264" y="6291"/>
                  </a:cubicBezTo>
                  <a:lnTo>
                    <a:pt x="14236" y="4512"/>
                  </a:lnTo>
                  <a:cubicBezTo>
                    <a:pt x="13434" y="3033"/>
                    <a:pt x="12607" y="1579"/>
                    <a:pt x="11755" y="126"/>
                  </a:cubicBezTo>
                  <a:cubicBezTo>
                    <a:pt x="11730" y="51"/>
                    <a:pt x="11630" y="0"/>
                    <a:pt x="11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566;p42">
              <a:extLst>
                <a:ext uri="{FF2B5EF4-FFF2-40B4-BE49-F238E27FC236}">
                  <a16:creationId xmlns:a16="http://schemas.microsoft.com/office/drawing/2014/main" id="{90A86207-89D7-03A4-4A54-AF76B0A3B327}"/>
                </a:ext>
              </a:extLst>
            </p:cNvPr>
            <p:cNvSpPr/>
            <p:nvPr/>
          </p:nvSpPr>
          <p:spPr>
            <a:xfrm>
              <a:off x="6204506" y="3377520"/>
              <a:ext cx="23047" cy="9270"/>
            </a:xfrm>
            <a:custGeom>
              <a:avLst/>
              <a:gdLst/>
              <a:ahLst/>
              <a:cxnLst/>
              <a:rect l="l" t="t" r="r" b="b"/>
              <a:pathLst>
                <a:path w="1079" h="434" extrusionOk="0">
                  <a:moveTo>
                    <a:pt x="51" y="1"/>
                  </a:moveTo>
                  <a:cubicBezTo>
                    <a:pt x="26" y="26"/>
                    <a:pt x="26" y="26"/>
                    <a:pt x="0" y="51"/>
                  </a:cubicBezTo>
                  <a:cubicBezTo>
                    <a:pt x="0" y="101"/>
                    <a:pt x="0" y="126"/>
                    <a:pt x="26" y="151"/>
                  </a:cubicBezTo>
                  <a:cubicBezTo>
                    <a:pt x="26" y="176"/>
                    <a:pt x="51" y="176"/>
                    <a:pt x="76" y="201"/>
                  </a:cubicBezTo>
                  <a:cubicBezTo>
                    <a:pt x="226" y="251"/>
                    <a:pt x="351" y="301"/>
                    <a:pt x="502" y="352"/>
                  </a:cubicBezTo>
                  <a:cubicBezTo>
                    <a:pt x="652" y="402"/>
                    <a:pt x="802" y="427"/>
                    <a:pt x="978" y="427"/>
                  </a:cubicBezTo>
                  <a:cubicBezTo>
                    <a:pt x="987" y="431"/>
                    <a:pt x="996" y="433"/>
                    <a:pt x="1004" y="433"/>
                  </a:cubicBezTo>
                  <a:cubicBezTo>
                    <a:pt x="1044" y="433"/>
                    <a:pt x="1078" y="388"/>
                    <a:pt x="1078" y="327"/>
                  </a:cubicBezTo>
                  <a:cubicBezTo>
                    <a:pt x="1078" y="301"/>
                    <a:pt x="1078" y="276"/>
                    <a:pt x="1053" y="251"/>
                  </a:cubicBezTo>
                  <a:cubicBezTo>
                    <a:pt x="1028" y="251"/>
                    <a:pt x="1003" y="226"/>
                    <a:pt x="978" y="226"/>
                  </a:cubicBezTo>
                  <a:cubicBezTo>
                    <a:pt x="928" y="226"/>
                    <a:pt x="878" y="226"/>
                    <a:pt x="828" y="201"/>
                  </a:cubicBezTo>
                  <a:cubicBezTo>
                    <a:pt x="727" y="201"/>
                    <a:pt x="602" y="151"/>
                    <a:pt x="502" y="126"/>
                  </a:cubicBezTo>
                  <a:cubicBezTo>
                    <a:pt x="376" y="101"/>
                    <a:pt x="251" y="5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567;p42">
              <a:extLst>
                <a:ext uri="{FF2B5EF4-FFF2-40B4-BE49-F238E27FC236}">
                  <a16:creationId xmlns:a16="http://schemas.microsoft.com/office/drawing/2014/main" id="{7C142115-4460-A136-1423-55971E07D83D}"/>
                </a:ext>
              </a:extLst>
            </p:cNvPr>
            <p:cNvSpPr/>
            <p:nvPr/>
          </p:nvSpPr>
          <p:spPr>
            <a:xfrm>
              <a:off x="6202370" y="3376986"/>
              <a:ext cx="26785" cy="8160"/>
            </a:xfrm>
            <a:custGeom>
              <a:avLst/>
              <a:gdLst/>
              <a:ahLst/>
              <a:cxnLst/>
              <a:rect l="l" t="t" r="r" b="b"/>
              <a:pathLst>
                <a:path w="1254" h="382" extrusionOk="0">
                  <a:moveTo>
                    <a:pt x="100" y="1"/>
                  </a:moveTo>
                  <a:cubicBezTo>
                    <a:pt x="100" y="1"/>
                    <a:pt x="75" y="1"/>
                    <a:pt x="75" y="26"/>
                  </a:cubicBezTo>
                  <a:cubicBezTo>
                    <a:pt x="50" y="26"/>
                    <a:pt x="25" y="51"/>
                    <a:pt x="25" y="76"/>
                  </a:cubicBezTo>
                  <a:cubicBezTo>
                    <a:pt x="0" y="126"/>
                    <a:pt x="25" y="201"/>
                    <a:pt x="75" y="201"/>
                  </a:cubicBezTo>
                  <a:cubicBezTo>
                    <a:pt x="426" y="276"/>
                    <a:pt x="802" y="352"/>
                    <a:pt x="1153" y="377"/>
                  </a:cubicBezTo>
                  <a:cubicBezTo>
                    <a:pt x="1160" y="380"/>
                    <a:pt x="1167" y="382"/>
                    <a:pt x="1174" y="382"/>
                  </a:cubicBezTo>
                  <a:cubicBezTo>
                    <a:pt x="1216" y="382"/>
                    <a:pt x="1253" y="320"/>
                    <a:pt x="1253" y="276"/>
                  </a:cubicBezTo>
                  <a:cubicBezTo>
                    <a:pt x="1253" y="226"/>
                    <a:pt x="1203" y="176"/>
                    <a:pt x="1153" y="176"/>
                  </a:cubicBezTo>
                  <a:cubicBezTo>
                    <a:pt x="978" y="151"/>
                    <a:pt x="777" y="126"/>
                    <a:pt x="602" y="101"/>
                  </a:cubicBezTo>
                  <a:cubicBezTo>
                    <a:pt x="451" y="76"/>
                    <a:pt x="301" y="5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568;p42">
              <a:extLst>
                <a:ext uri="{FF2B5EF4-FFF2-40B4-BE49-F238E27FC236}">
                  <a16:creationId xmlns:a16="http://schemas.microsoft.com/office/drawing/2014/main" id="{02ABAEB4-2BC0-0EE0-2CFC-1C63F2611960}"/>
                </a:ext>
              </a:extLst>
            </p:cNvPr>
            <p:cNvSpPr/>
            <p:nvPr/>
          </p:nvSpPr>
          <p:spPr>
            <a:xfrm>
              <a:off x="6205040" y="3376986"/>
              <a:ext cx="24115" cy="7519"/>
            </a:xfrm>
            <a:custGeom>
              <a:avLst/>
              <a:gdLst/>
              <a:ahLst/>
              <a:cxnLst/>
              <a:rect l="l" t="t" r="r" b="b"/>
              <a:pathLst>
                <a:path w="1129" h="352" extrusionOk="0">
                  <a:moveTo>
                    <a:pt x="51" y="1"/>
                  </a:moveTo>
                  <a:cubicBezTo>
                    <a:pt x="26" y="26"/>
                    <a:pt x="26" y="51"/>
                    <a:pt x="1" y="76"/>
                  </a:cubicBezTo>
                  <a:cubicBezTo>
                    <a:pt x="1" y="101"/>
                    <a:pt x="1" y="126"/>
                    <a:pt x="26" y="151"/>
                  </a:cubicBezTo>
                  <a:cubicBezTo>
                    <a:pt x="26" y="176"/>
                    <a:pt x="51" y="201"/>
                    <a:pt x="76" y="201"/>
                  </a:cubicBezTo>
                  <a:cubicBezTo>
                    <a:pt x="376" y="251"/>
                    <a:pt x="702" y="301"/>
                    <a:pt x="1003" y="352"/>
                  </a:cubicBezTo>
                  <a:cubicBezTo>
                    <a:pt x="1078" y="352"/>
                    <a:pt x="1128" y="301"/>
                    <a:pt x="1128" y="251"/>
                  </a:cubicBezTo>
                  <a:cubicBezTo>
                    <a:pt x="1128" y="226"/>
                    <a:pt x="1103" y="176"/>
                    <a:pt x="1103" y="176"/>
                  </a:cubicBezTo>
                  <a:cubicBezTo>
                    <a:pt x="1078" y="151"/>
                    <a:pt x="1053" y="126"/>
                    <a:pt x="1028" y="126"/>
                  </a:cubicBezTo>
                  <a:cubicBezTo>
                    <a:pt x="828" y="101"/>
                    <a:pt x="627" y="76"/>
                    <a:pt x="427" y="51"/>
                  </a:cubicBezTo>
                  <a:lnTo>
                    <a:pt x="452" y="51"/>
                  </a:lnTo>
                  <a:cubicBezTo>
                    <a:pt x="351" y="26"/>
                    <a:pt x="251" y="26"/>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569;p42">
              <a:extLst>
                <a:ext uri="{FF2B5EF4-FFF2-40B4-BE49-F238E27FC236}">
                  <a16:creationId xmlns:a16="http://schemas.microsoft.com/office/drawing/2014/main" id="{124D75E4-F4C3-9C74-BCEF-D92A9FE90646}"/>
                </a:ext>
              </a:extLst>
            </p:cNvPr>
            <p:cNvSpPr/>
            <p:nvPr/>
          </p:nvSpPr>
          <p:spPr>
            <a:xfrm>
              <a:off x="6204506" y="3375918"/>
              <a:ext cx="25717" cy="8053"/>
            </a:xfrm>
            <a:custGeom>
              <a:avLst/>
              <a:gdLst/>
              <a:ahLst/>
              <a:cxnLst/>
              <a:rect l="l" t="t" r="r" b="b"/>
              <a:pathLst>
                <a:path w="1204" h="377" extrusionOk="0">
                  <a:moveTo>
                    <a:pt x="76" y="1"/>
                  </a:moveTo>
                  <a:cubicBezTo>
                    <a:pt x="51" y="26"/>
                    <a:pt x="26" y="51"/>
                    <a:pt x="26" y="76"/>
                  </a:cubicBezTo>
                  <a:cubicBezTo>
                    <a:pt x="0" y="126"/>
                    <a:pt x="26" y="176"/>
                    <a:pt x="101" y="201"/>
                  </a:cubicBezTo>
                  <a:cubicBezTo>
                    <a:pt x="427" y="276"/>
                    <a:pt x="777" y="326"/>
                    <a:pt x="1103" y="376"/>
                  </a:cubicBezTo>
                  <a:cubicBezTo>
                    <a:pt x="1153" y="376"/>
                    <a:pt x="1203" y="326"/>
                    <a:pt x="1203" y="276"/>
                  </a:cubicBezTo>
                  <a:cubicBezTo>
                    <a:pt x="1203" y="251"/>
                    <a:pt x="1203" y="201"/>
                    <a:pt x="1178" y="201"/>
                  </a:cubicBezTo>
                  <a:cubicBezTo>
                    <a:pt x="1153" y="176"/>
                    <a:pt x="1153" y="151"/>
                    <a:pt x="1103" y="151"/>
                  </a:cubicBezTo>
                  <a:cubicBezTo>
                    <a:pt x="928" y="126"/>
                    <a:pt x="752" y="101"/>
                    <a:pt x="577" y="76"/>
                  </a:cubicBezTo>
                  <a:lnTo>
                    <a:pt x="602" y="76"/>
                  </a:lnTo>
                  <a:cubicBezTo>
                    <a:pt x="452" y="51"/>
                    <a:pt x="301" y="26"/>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570;p42">
              <a:extLst>
                <a:ext uri="{FF2B5EF4-FFF2-40B4-BE49-F238E27FC236}">
                  <a16:creationId xmlns:a16="http://schemas.microsoft.com/office/drawing/2014/main" id="{BF2C08AA-3508-33EE-141F-F1171DB7DE6B}"/>
                </a:ext>
              </a:extLst>
            </p:cNvPr>
            <p:cNvSpPr/>
            <p:nvPr/>
          </p:nvSpPr>
          <p:spPr>
            <a:xfrm>
              <a:off x="6206642" y="3375918"/>
              <a:ext cx="22513" cy="6985"/>
            </a:xfrm>
            <a:custGeom>
              <a:avLst/>
              <a:gdLst/>
              <a:ahLst/>
              <a:cxnLst/>
              <a:rect l="l" t="t" r="r" b="b"/>
              <a:pathLst>
                <a:path w="1054" h="327" extrusionOk="0">
                  <a:moveTo>
                    <a:pt x="51" y="1"/>
                  </a:moveTo>
                  <a:cubicBezTo>
                    <a:pt x="26" y="26"/>
                    <a:pt x="1" y="51"/>
                    <a:pt x="1" y="76"/>
                  </a:cubicBezTo>
                  <a:cubicBezTo>
                    <a:pt x="1" y="101"/>
                    <a:pt x="1" y="126"/>
                    <a:pt x="1" y="151"/>
                  </a:cubicBezTo>
                  <a:cubicBezTo>
                    <a:pt x="26" y="176"/>
                    <a:pt x="51" y="201"/>
                    <a:pt x="76" y="201"/>
                  </a:cubicBezTo>
                  <a:cubicBezTo>
                    <a:pt x="352" y="251"/>
                    <a:pt x="652" y="301"/>
                    <a:pt x="928" y="326"/>
                  </a:cubicBezTo>
                  <a:cubicBezTo>
                    <a:pt x="978" y="326"/>
                    <a:pt x="1028" y="276"/>
                    <a:pt x="1028" y="226"/>
                  </a:cubicBezTo>
                  <a:cubicBezTo>
                    <a:pt x="1053" y="176"/>
                    <a:pt x="1003" y="126"/>
                    <a:pt x="928" y="126"/>
                  </a:cubicBezTo>
                  <a:cubicBezTo>
                    <a:pt x="728" y="101"/>
                    <a:pt x="552" y="76"/>
                    <a:pt x="352" y="51"/>
                  </a:cubicBezTo>
                  <a:cubicBezTo>
                    <a:pt x="276" y="26"/>
                    <a:pt x="201" y="2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571;p42">
              <a:extLst>
                <a:ext uri="{FF2B5EF4-FFF2-40B4-BE49-F238E27FC236}">
                  <a16:creationId xmlns:a16="http://schemas.microsoft.com/office/drawing/2014/main" id="{38A9E5EE-8F50-7A9E-9A13-17C5B3DC8592}"/>
                </a:ext>
              </a:extLst>
            </p:cNvPr>
            <p:cNvSpPr/>
            <p:nvPr/>
          </p:nvSpPr>
          <p:spPr>
            <a:xfrm>
              <a:off x="6200212" y="3372180"/>
              <a:ext cx="28943" cy="12325"/>
            </a:xfrm>
            <a:custGeom>
              <a:avLst/>
              <a:gdLst/>
              <a:ahLst/>
              <a:cxnLst/>
              <a:rect l="l" t="t" r="r" b="b"/>
              <a:pathLst>
                <a:path w="1355" h="577" extrusionOk="0">
                  <a:moveTo>
                    <a:pt x="76" y="0"/>
                  </a:moveTo>
                  <a:cubicBezTo>
                    <a:pt x="51" y="0"/>
                    <a:pt x="26" y="25"/>
                    <a:pt x="26" y="50"/>
                  </a:cubicBezTo>
                  <a:cubicBezTo>
                    <a:pt x="1" y="100"/>
                    <a:pt x="1" y="176"/>
                    <a:pt x="51" y="201"/>
                  </a:cubicBezTo>
                  <a:cubicBezTo>
                    <a:pt x="227" y="276"/>
                    <a:pt x="427" y="376"/>
                    <a:pt x="628" y="451"/>
                  </a:cubicBezTo>
                  <a:cubicBezTo>
                    <a:pt x="803" y="501"/>
                    <a:pt x="1029" y="551"/>
                    <a:pt x="1229" y="577"/>
                  </a:cubicBezTo>
                  <a:cubicBezTo>
                    <a:pt x="1279" y="577"/>
                    <a:pt x="1304" y="526"/>
                    <a:pt x="1329" y="501"/>
                  </a:cubicBezTo>
                  <a:cubicBezTo>
                    <a:pt x="1354" y="426"/>
                    <a:pt x="1304" y="376"/>
                    <a:pt x="1254" y="351"/>
                  </a:cubicBezTo>
                  <a:cubicBezTo>
                    <a:pt x="953" y="251"/>
                    <a:pt x="628" y="176"/>
                    <a:pt x="302" y="75"/>
                  </a:cubicBezTo>
                  <a:lnTo>
                    <a:pt x="277" y="75"/>
                  </a:lnTo>
                  <a:cubicBezTo>
                    <a:pt x="227" y="50"/>
                    <a:pt x="201" y="25"/>
                    <a:pt x="151" y="25"/>
                  </a:cubicBezTo>
                  <a:cubicBezTo>
                    <a:pt x="151" y="0"/>
                    <a:pt x="12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572;p42">
              <a:extLst>
                <a:ext uri="{FF2B5EF4-FFF2-40B4-BE49-F238E27FC236}">
                  <a16:creationId xmlns:a16="http://schemas.microsoft.com/office/drawing/2014/main" id="{24BA0BCD-4662-981B-C57B-0840E676E71D}"/>
                </a:ext>
              </a:extLst>
            </p:cNvPr>
            <p:cNvSpPr/>
            <p:nvPr/>
          </p:nvSpPr>
          <p:spPr>
            <a:xfrm>
              <a:off x="6202370" y="3371646"/>
              <a:ext cx="21958" cy="11470"/>
            </a:xfrm>
            <a:custGeom>
              <a:avLst/>
              <a:gdLst/>
              <a:ahLst/>
              <a:cxnLst/>
              <a:rect l="l" t="t" r="r" b="b"/>
              <a:pathLst>
                <a:path w="1028" h="537" extrusionOk="0">
                  <a:moveTo>
                    <a:pt x="100" y="0"/>
                  </a:moveTo>
                  <a:cubicBezTo>
                    <a:pt x="75" y="0"/>
                    <a:pt x="25" y="25"/>
                    <a:pt x="25" y="50"/>
                  </a:cubicBezTo>
                  <a:cubicBezTo>
                    <a:pt x="0" y="100"/>
                    <a:pt x="0" y="175"/>
                    <a:pt x="50" y="201"/>
                  </a:cubicBezTo>
                  <a:cubicBezTo>
                    <a:pt x="176" y="251"/>
                    <a:pt x="276" y="301"/>
                    <a:pt x="401" y="376"/>
                  </a:cubicBezTo>
                  <a:cubicBezTo>
                    <a:pt x="552" y="426"/>
                    <a:pt x="727" y="476"/>
                    <a:pt x="877" y="526"/>
                  </a:cubicBezTo>
                  <a:cubicBezTo>
                    <a:pt x="891" y="533"/>
                    <a:pt x="906" y="536"/>
                    <a:pt x="921" y="536"/>
                  </a:cubicBezTo>
                  <a:cubicBezTo>
                    <a:pt x="962" y="536"/>
                    <a:pt x="1003" y="513"/>
                    <a:pt x="1003" y="476"/>
                  </a:cubicBezTo>
                  <a:cubicBezTo>
                    <a:pt x="1028" y="401"/>
                    <a:pt x="1003" y="351"/>
                    <a:pt x="953" y="326"/>
                  </a:cubicBezTo>
                  <a:cubicBezTo>
                    <a:pt x="852" y="301"/>
                    <a:pt x="752" y="276"/>
                    <a:pt x="677" y="251"/>
                  </a:cubicBezTo>
                  <a:cubicBezTo>
                    <a:pt x="552" y="201"/>
                    <a:pt x="451" y="175"/>
                    <a:pt x="351" y="125"/>
                  </a:cubicBezTo>
                  <a:cubicBezTo>
                    <a:pt x="301" y="75"/>
                    <a:pt x="226" y="50"/>
                    <a:pt x="151" y="25"/>
                  </a:cubicBezTo>
                  <a:cubicBezTo>
                    <a:pt x="151" y="0"/>
                    <a:pt x="126"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573;p42">
              <a:extLst>
                <a:ext uri="{FF2B5EF4-FFF2-40B4-BE49-F238E27FC236}">
                  <a16:creationId xmlns:a16="http://schemas.microsoft.com/office/drawing/2014/main" id="{0A7C1B28-639D-E843-E0F5-0514176BB10E}"/>
                </a:ext>
              </a:extLst>
            </p:cNvPr>
            <p:cNvSpPr/>
            <p:nvPr/>
          </p:nvSpPr>
          <p:spPr>
            <a:xfrm>
              <a:off x="6202904" y="3372714"/>
              <a:ext cx="28921" cy="12325"/>
            </a:xfrm>
            <a:custGeom>
              <a:avLst/>
              <a:gdLst/>
              <a:ahLst/>
              <a:cxnLst/>
              <a:rect l="l" t="t" r="r" b="b"/>
              <a:pathLst>
                <a:path w="1354" h="577" extrusionOk="0">
                  <a:moveTo>
                    <a:pt x="75" y="0"/>
                  </a:moveTo>
                  <a:cubicBezTo>
                    <a:pt x="50" y="0"/>
                    <a:pt x="25" y="25"/>
                    <a:pt x="25" y="50"/>
                  </a:cubicBezTo>
                  <a:cubicBezTo>
                    <a:pt x="0" y="100"/>
                    <a:pt x="0" y="176"/>
                    <a:pt x="50" y="201"/>
                  </a:cubicBezTo>
                  <a:cubicBezTo>
                    <a:pt x="126" y="226"/>
                    <a:pt x="201" y="276"/>
                    <a:pt x="276" y="301"/>
                  </a:cubicBezTo>
                  <a:cubicBezTo>
                    <a:pt x="401" y="351"/>
                    <a:pt x="502" y="401"/>
                    <a:pt x="627" y="451"/>
                  </a:cubicBezTo>
                  <a:cubicBezTo>
                    <a:pt x="827" y="501"/>
                    <a:pt x="1028" y="552"/>
                    <a:pt x="1253" y="577"/>
                  </a:cubicBezTo>
                  <a:cubicBezTo>
                    <a:pt x="1278" y="577"/>
                    <a:pt x="1304" y="577"/>
                    <a:pt x="1329" y="552"/>
                  </a:cubicBezTo>
                  <a:cubicBezTo>
                    <a:pt x="1354" y="526"/>
                    <a:pt x="1354" y="501"/>
                    <a:pt x="1354" y="476"/>
                  </a:cubicBezTo>
                  <a:cubicBezTo>
                    <a:pt x="1354" y="451"/>
                    <a:pt x="1354" y="426"/>
                    <a:pt x="1329" y="401"/>
                  </a:cubicBezTo>
                  <a:cubicBezTo>
                    <a:pt x="1304" y="376"/>
                    <a:pt x="1278" y="376"/>
                    <a:pt x="1253" y="376"/>
                  </a:cubicBezTo>
                  <a:cubicBezTo>
                    <a:pt x="1228" y="376"/>
                    <a:pt x="1203" y="376"/>
                    <a:pt x="1178" y="351"/>
                  </a:cubicBezTo>
                  <a:cubicBezTo>
                    <a:pt x="1053" y="326"/>
                    <a:pt x="903" y="301"/>
                    <a:pt x="777" y="276"/>
                  </a:cubicBezTo>
                  <a:cubicBezTo>
                    <a:pt x="602" y="226"/>
                    <a:pt x="451" y="151"/>
                    <a:pt x="276" y="75"/>
                  </a:cubicBezTo>
                  <a:cubicBezTo>
                    <a:pt x="251" y="50"/>
                    <a:pt x="201" y="50"/>
                    <a:pt x="151" y="25"/>
                  </a:cubicBezTo>
                  <a:cubicBezTo>
                    <a:pt x="151" y="0"/>
                    <a:pt x="12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574;p42">
              <a:extLst>
                <a:ext uri="{FF2B5EF4-FFF2-40B4-BE49-F238E27FC236}">
                  <a16:creationId xmlns:a16="http://schemas.microsoft.com/office/drawing/2014/main" id="{45DD6C08-C07C-422D-08F5-2874B05C8B8A}"/>
                </a:ext>
              </a:extLst>
            </p:cNvPr>
            <p:cNvSpPr/>
            <p:nvPr/>
          </p:nvSpPr>
          <p:spPr>
            <a:xfrm>
              <a:off x="6212537" y="3376986"/>
              <a:ext cx="20356" cy="5917"/>
            </a:xfrm>
            <a:custGeom>
              <a:avLst/>
              <a:gdLst/>
              <a:ahLst/>
              <a:cxnLst/>
              <a:rect l="l" t="t" r="r" b="b"/>
              <a:pathLst>
                <a:path w="953" h="277" extrusionOk="0">
                  <a:moveTo>
                    <a:pt x="101" y="1"/>
                  </a:moveTo>
                  <a:cubicBezTo>
                    <a:pt x="51" y="1"/>
                    <a:pt x="0" y="51"/>
                    <a:pt x="0" y="101"/>
                  </a:cubicBezTo>
                  <a:cubicBezTo>
                    <a:pt x="0" y="176"/>
                    <a:pt x="51" y="201"/>
                    <a:pt x="101" y="226"/>
                  </a:cubicBezTo>
                  <a:cubicBezTo>
                    <a:pt x="351" y="251"/>
                    <a:pt x="577" y="251"/>
                    <a:pt x="827" y="276"/>
                  </a:cubicBezTo>
                  <a:cubicBezTo>
                    <a:pt x="878" y="276"/>
                    <a:pt x="928" y="226"/>
                    <a:pt x="928" y="176"/>
                  </a:cubicBezTo>
                  <a:cubicBezTo>
                    <a:pt x="953" y="126"/>
                    <a:pt x="903" y="76"/>
                    <a:pt x="827" y="76"/>
                  </a:cubicBezTo>
                  <a:cubicBezTo>
                    <a:pt x="602" y="51"/>
                    <a:pt x="351" y="26"/>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575;p42">
              <a:extLst>
                <a:ext uri="{FF2B5EF4-FFF2-40B4-BE49-F238E27FC236}">
                  <a16:creationId xmlns:a16="http://schemas.microsoft.com/office/drawing/2014/main" id="{3F2826D1-9730-9789-70F7-C0E4AB300AAA}"/>
                </a:ext>
              </a:extLst>
            </p:cNvPr>
            <p:cNvSpPr/>
            <p:nvPr/>
          </p:nvSpPr>
          <p:spPr>
            <a:xfrm>
              <a:off x="6197008" y="3371091"/>
              <a:ext cx="26785" cy="17836"/>
            </a:xfrm>
            <a:custGeom>
              <a:avLst/>
              <a:gdLst/>
              <a:ahLst/>
              <a:cxnLst/>
              <a:rect l="l" t="t" r="r" b="b"/>
              <a:pathLst>
                <a:path w="1254" h="835" extrusionOk="0">
                  <a:moveTo>
                    <a:pt x="101" y="1"/>
                  </a:moveTo>
                  <a:cubicBezTo>
                    <a:pt x="76" y="1"/>
                    <a:pt x="51" y="1"/>
                    <a:pt x="26" y="51"/>
                  </a:cubicBezTo>
                  <a:cubicBezTo>
                    <a:pt x="1" y="76"/>
                    <a:pt x="1" y="151"/>
                    <a:pt x="51" y="176"/>
                  </a:cubicBezTo>
                  <a:cubicBezTo>
                    <a:pt x="201" y="302"/>
                    <a:pt x="377" y="427"/>
                    <a:pt x="552" y="527"/>
                  </a:cubicBezTo>
                  <a:cubicBezTo>
                    <a:pt x="727" y="628"/>
                    <a:pt x="903" y="728"/>
                    <a:pt x="1103" y="828"/>
                  </a:cubicBezTo>
                  <a:cubicBezTo>
                    <a:pt x="1113" y="833"/>
                    <a:pt x="1122" y="835"/>
                    <a:pt x="1131" y="835"/>
                  </a:cubicBezTo>
                  <a:cubicBezTo>
                    <a:pt x="1171" y="835"/>
                    <a:pt x="1208" y="794"/>
                    <a:pt x="1229" y="753"/>
                  </a:cubicBezTo>
                  <a:cubicBezTo>
                    <a:pt x="1254" y="703"/>
                    <a:pt x="1229" y="653"/>
                    <a:pt x="1179" y="628"/>
                  </a:cubicBezTo>
                  <a:cubicBezTo>
                    <a:pt x="1078" y="577"/>
                    <a:pt x="1003" y="527"/>
                    <a:pt x="903" y="502"/>
                  </a:cubicBezTo>
                  <a:cubicBezTo>
                    <a:pt x="778" y="427"/>
                    <a:pt x="652" y="352"/>
                    <a:pt x="552" y="277"/>
                  </a:cubicBezTo>
                  <a:cubicBezTo>
                    <a:pt x="402" y="201"/>
                    <a:pt x="301" y="101"/>
                    <a:pt x="176" y="26"/>
                  </a:cubicBezTo>
                  <a:cubicBezTo>
                    <a:pt x="151" y="1"/>
                    <a:pt x="126"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576;p42">
              <a:extLst>
                <a:ext uri="{FF2B5EF4-FFF2-40B4-BE49-F238E27FC236}">
                  <a16:creationId xmlns:a16="http://schemas.microsoft.com/office/drawing/2014/main" id="{E8E23ED4-F4BC-3A8C-0ABE-0F4165593DD5}"/>
                </a:ext>
              </a:extLst>
            </p:cNvPr>
            <p:cNvSpPr/>
            <p:nvPr/>
          </p:nvSpPr>
          <p:spPr>
            <a:xfrm>
              <a:off x="6197008" y="3372180"/>
              <a:ext cx="22513" cy="12474"/>
            </a:xfrm>
            <a:custGeom>
              <a:avLst/>
              <a:gdLst/>
              <a:ahLst/>
              <a:cxnLst/>
              <a:rect l="l" t="t" r="r" b="b"/>
              <a:pathLst>
                <a:path w="1054" h="584" extrusionOk="0">
                  <a:moveTo>
                    <a:pt x="126" y="0"/>
                  </a:moveTo>
                  <a:cubicBezTo>
                    <a:pt x="76" y="0"/>
                    <a:pt x="26" y="25"/>
                    <a:pt x="26" y="75"/>
                  </a:cubicBezTo>
                  <a:cubicBezTo>
                    <a:pt x="1" y="125"/>
                    <a:pt x="26" y="176"/>
                    <a:pt x="76" y="201"/>
                  </a:cubicBezTo>
                  <a:cubicBezTo>
                    <a:pt x="351" y="326"/>
                    <a:pt x="627" y="451"/>
                    <a:pt x="878" y="577"/>
                  </a:cubicBezTo>
                  <a:cubicBezTo>
                    <a:pt x="887" y="581"/>
                    <a:pt x="897" y="583"/>
                    <a:pt x="907" y="583"/>
                  </a:cubicBezTo>
                  <a:cubicBezTo>
                    <a:pt x="954" y="583"/>
                    <a:pt x="1008" y="542"/>
                    <a:pt x="1028" y="501"/>
                  </a:cubicBezTo>
                  <a:cubicBezTo>
                    <a:pt x="1053" y="451"/>
                    <a:pt x="1003" y="401"/>
                    <a:pt x="953" y="376"/>
                  </a:cubicBezTo>
                  <a:cubicBezTo>
                    <a:pt x="702" y="251"/>
                    <a:pt x="427" y="125"/>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577;p42">
              <a:extLst>
                <a:ext uri="{FF2B5EF4-FFF2-40B4-BE49-F238E27FC236}">
                  <a16:creationId xmlns:a16="http://schemas.microsoft.com/office/drawing/2014/main" id="{18C0B0D5-7CC1-7174-5F78-5A5407CC7826}"/>
                </a:ext>
              </a:extLst>
            </p:cNvPr>
            <p:cNvSpPr/>
            <p:nvPr/>
          </p:nvSpPr>
          <p:spPr>
            <a:xfrm>
              <a:off x="6199678" y="3373248"/>
              <a:ext cx="23047" cy="12538"/>
            </a:xfrm>
            <a:custGeom>
              <a:avLst/>
              <a:gdLst/>
              <a:ahLst/>
              <a:cxnLst/>
              <a:rect l="l" t="t" r="r" b="b"/>
              <a:pathLst>
                <a:path w="1079" h="587" extrusionOk="0">
                  <a:moveTo>
                    <a:pt x="101" y="0"/>
                  </a:moveTo>
                  <a:cubicBezTo>
                    <a:pt x="51" y="0"/>
                    <a:pt x="26" y="25"/>
                    <a:pt x="1" y="75"/>
                  </a:cubicBezTo>
                  <a:cubicBezTo>
                    <a:pt x="1" y="100"/>
                    <a:pt x="1" y="126"/>
                    <a:pt x="1" y="151"/>
                  </a:cubicBezTo>
                  <a:cubicBezTo>
                    <a:pt x="26" y="176"/>
                    <a:pt x="51" y="201"/>
                    <a:pt x="76" y="201"/>
                  </a:cubicBezTo>
                  <a:cubicBezTo>
                    <a:pt x="352" y="326"/>
                    <a:pt x="627" y="476"/>
                    <a:pt x="903" y="577"/>
                  </a:cubicBezTo>
                  <a:cubicBezTo>
                    <a:pt x="923" y="583"/>
                    <a:pt x="942" y="587"/>
                    <a:pt x="958" y="587"/>
                  </a:cubicBezTo>
                  <a:cubicBezTo>
                    <a:pt x="1003" y="587"/>
                    <a:pt x="1035" y="563"/>
                    <a:pt x="1054" y="527"/>
                  </a:cubicBezTo>
                  <a:cubicBezTo>
                    <a:pt x="1079" y="476"/>
                    <a:pt x="1028" y="401"/>
                    <a:pt x="978" y="401"/>
                  </a:cubicBezTo>
                  <a:cubicBezTo>
                    <a:pt x="703" y="276"/>
                    <a:pt x="427" y="1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578;p42">
              <a:extLst>
                <a:ext uri="{FF2B5EF4-FFF2-40B4-BE49-F238E27FC236}">
                  <a16:creationId xmlns:a16="http://schemas.microsoft.com/office/drawing/2014/main" id="{6CE6F74C-1303-3B85-B839-E4457C73130C}"/>
                </a:ext>
              </a:extLst>
            </p:cNvPr>
            <p:cNvSpPr/>
            <p:nvPr/>
          </p:nvSpPr>
          <p:spPr>
            <a:xfrm>
              <a:off x="5701820" y="3072926"/>
              <a:ext cx="1098011" cy="729679"/>
            </a:xfrm>
            <a:custGeom>
              <a:avLst/>
              <a:gdLst/>
              <a:ahLst/>
              <a:cxnLst/>
              <a:rect l="l" t="t" r="r" b="b"/>
              <a:pathLst>
                <a:path w="51405" h="34161" extrusionOk="0">
                  <a:moveTo>
                    <a:pt x="1605" y="0"/>
                  </a:moveTo>
                  <a:lnTo>
                    <a:pt x="1554" y="25"/>
                  </a:lnTo>
                  <a:cubicBezTo>
                    <a:pt x="1178" y="125"/>
                    <a:pt x="853" y="226"/>
                    <a:pt x="552" y="301"/>
                  </a:cubicBezTo>
                  <a:cubicBezTo>
                    <a:pt x="452" y="326"/>
                    <a:pt x="402" y="376"/>
                    <a:pt x="351" y="426"/>
                  </a:cubicBezTo>
                  <a:cubicBezTo>
                    <a:pt x="326" y="476"/>
                    <a:pt x="301" y="501"/>
                    <a:pt x="301" y="526"/>
                  </a:cubicBezTo>
                  <a:lnTo>
                    <a:pt x="276" y="526"/>
                  </a:lnTo>
                  <a:cubicBezTo>
                    <a:pt x="251" y="526"/>
                    <a:pt x="251" y="526"/>
                    <a:pt x="226" y="551"/>
                  </a:cubicBezTo>
                  <a:cubicBezTo>
                    <a:pt x="151" y="576"/>
                    <a:pt x="76" y="627"/>
                    <a:pt x="26" y="702"/>
                  </a:cubicBezTo>
                  <a:cubicBezTo>
                    <a:pt x="1" y="777"/>
                    <a:pt x="1" y="877"/>
                    <a:pt x="26" y="952"/>
                  </a:cubicBezTo>
                  <a:cubicBezTo>
                    <a:pt x="376" y="1980"/>
                    <a:pt x="752" y="3008"/>
                    <a:pt x="1103" y="4035"/>
                  </a:cubicBezTo>
                  <a:lnTo>
                    <a:pt x="1153" y="4160"/>
                  </a:lnTo>
                  <a:cubicBezTo>
                    <a:pt x="2381" y="7719"/>
                    <a:pt x="3660" y="11404"/>
                    <a:pt x="5163" y="14988"/>
                  </a:cubicBezTo>
                  <a:cubicBezTo>
                    <a:pt x="6241" y="17569"/>
                    <a:pt x="7294" y="19850"/>
                    <a:pt x="8422" y="21930"/>
                  </a:cubicBezTo>
                  <a:cubicBezTo>
                    <a:pt x="9700" y="24286"/>
                    <a:pt x="11028" y="26316"/>
                    <a:pt x="12482" y="28146"/>
                  </a:cubicBezTo>
                  <a:cubicBezTo>
                    <a:pt x="12858" y="28622"/>
                    <a:pt x="13234" y="29073"/>
                    <a:pt x="13635" y="29524"/>
                  </a:cubicBezTo>
                  <a:cubicBezTo>
                    <a:pt x="14086" y="30025"/>
                    <a:pt x="14487" y="30451"/>
                    <a:pt x="14913" y="30827"/>
                  </a:cubicBezTo>
                  <a:cubicBezTo>
                    <a:pt x="15765" y="31604"/>
                    <a:pt x="16692" y="32256"/>
                    <a:pt x="17695" y="32757"/>
                  </a:cubicBezTo>
                  <a:cubicBezTo>
                    <a:pt x="18622" y="33233"/>
                    <a:pt x="19625" y="33584"/>
                    <a:pt x="20727" y="33835"/>
                  </a:cubicBezTo>
                  <a:cubicBezTo>
                    <a:pt x="21705" y="34035"/>
                    <a:pt x="22758" y="34161"/>
                    <a:pt x="23910" y="34161"/>
                  </a:cubicBezTo>
                  <a:cubicBezTo>
                    <a:pt x="24938" y="34161"/>
                    <a:pt x="25991" y="34060"/>
                    <a:pt x="27144" y="33860"/>
                  </a:cubicBezTo>
                  <a:cubicBezTo>
                    <a:pt x="28196" y="33684"/>
                    <a:pt x="29324" y="33409"/>
                    <a:pt x="30427" y="33058"/>
                  </a:cubicBezTo>
                  <a:cubicBezTo>
                    <a:pt x="32382" y="32481"/>
                    <a:pt x="34462" y="31629"/>
                    <a:pt x="36768" y="30476"/>
                  </a:cubicBezTo>
                  <a:cubicBezTo>
                    <a:pt x="37595" y="30050"/>
                    <a:pt x="38422" y="29624"/>
                    <a:pt x="39324" y="29123"/>
                  </a:cubicBezTo>
                  <a:cubicBezTo>
                    <a:pt x="40301" y="28572"/>
                    <a:pt x="41254" y="28020"/>
                    <a:pt x="42106" y="27469"/>
                  </a:cubicBezTo>
                  <a:cubicBezTo>
                    <a:pt x="42131" y="27494"/>
                    <a:pt x="42156" y="27494"/>
                    <a:pt x="42181" y="27494"/>
                  </a:cubicBezTo>
                  <a:cubicBezTo>
                    <a:pt x="42231" y="27494"/>
                    <a:pt x="42256" y="27494"/>
                    <a:pt x="42281" y="27469"/>
                  </a:cubicBezTo>
                  <a:cubicBezTo>
                    <a:pt x="42357" y="27469"/>
                    <a:pt x="42407" y="27419"/>
                    <a:pt x="42482" y="27344"/>
                  </a:cubicBezTo>
                  <a:lnTo>
                    <a:pt x="42557" y="27218"/>
                  </a:lnTo>
                  <a:cubicBezTo>
                    <a:pt x="44838" y="25765"/>
                    <a:pt x="46768" y="24286"/>
                    <a:pt x="48372" y="22757"/>
                  </a:cubicBezTo>
                  <a:cubicBezTo>
                    <a:pt x="48422" y="22682"/>
                    <a:pt x="48447" y="22607"/>
                    <a:pt x="48447" y="22531"/>
                  </a:cubicBezTo>
                  <a:cubicBezTo>
                    <a:pt x="48447" y="22431"/>
                    <a:pt x="48422" y="22331"/>
                    <a:pt x="48347" y="22281"/>
                  </a:cubicBezTo>
                  <a:cubicBezTo>
                    <a:pt x="48297" y="22231"/>
                    <a:pt x="48221" y="22206"/>
                    <a:pt x="48146" y="22206"/>
                  </a:cubicBezTo>
                  <a:cubicBezTo>
                    <a:pt x="48046" y="22206"/>
                    <a:pt x="47971" y="22231"/>
                    <a:pt x="47896" y="22306"/>
                  </a:cubicBezTo>
                  <a:cubicBezTo>
                    <a:pt x="47444" y="22732"/>
                    <a:pt x="47018" y="23108"/>
                    <a:pt x="46567" y="23509"/>
                  </a:cubicBezTo>
                  <a:cubicBezTo>
                    <a:pt x="46141" y="23860"/>
                    <a:pt x="45690" y="24211"/>
                    <a:pt x="45214" y="24587"/>
                  </a:cubicBezTo>
                  <a:cubicBezTo>
                    <a:pt x="45916" y="23985"/>
                    <a:pt x="46617" y="23384"/>
                    <a:pt x="47244" y="22707"/>
                  </a:cubicBezTo>
                  <a:cubicBezTo>
                    <a:pt x="47645" y="22281"/>
                    <a:pt x="47996" y="21830"/>
                    <a:pt x="48297" y="21354"/>
                  </a:cubicBezTo>
                  <a:cubicBezTo>
                    <a:pt x="48597" y="20902"/>
                    <a:pt x="48873" y="20426"/>
                    <a:pt x="49174" y="19875"/>
                  </a:cubicBezTo>
                  <a:cubicBezTo>
                    <a:pt x="49700" y="18897"/>
                    <a:pt x="50126" y="17870"/>
                    <a:pt x="50477" y="16792"/>
                  </a:cubicBezTo>
                  <a:cubicBezTo>
                    <a:pt x="51104" y="14912"/>
                    <a:pt x="51404" y="12907"/>
                    <a:pt x="51354" y="11003"/>
                  </a:cubicBezTo>
                  <a:lnTo>
                    <a:pt x="51354" y="11003"/>
                  </a:lnTo>
                  <a:cubicBezTo>
                    <a:pt x="51204" y="11178"/>
                    <a:pt x="51053" y="11328"/>
                    <a:pt x="50903" y="11504"/>
                  </a:cubicBezTo>
                  <a:cubicBezTo>
                    <a:pt x="50352" y="12130"/>
                    <a:pt x="49825" y="12782"/>
                    <a:pt x="49274" y="13384"/>
                  </a:cubicBezTo>
                  <a:cubicBezTo>
                    <a:pt x="48748" y="13985"/>
                    <a:pt x="48196" y="14587"/>
                    <a:pt x="47670" y="15188"/>
                  </a:cubicBezTo>
                  <a:cubicBezTo>
                    <a:pt x="46442" y="16541"/>
                    <a:pt x="45164" y="17845"/>
                    <a:pt x="43835" y="19123"/>
                  </a:cubicBezTo>
                  <a:cubicBezTo>
                    <a:pt x="42532" y="20376"/>
                    <a:pt x="41204" y="21579"/>
                    <a:pt x="39800" y="22707"/>
                  </a:cubicBezTo>
                  <a:cubicBezTo>
                    <a:pt x="38372" y="23860"/>
                    <a:pt x="36893" y="24937"/>
                    <a:pt x="35364" y="25915"/>
                  </a:cubicBezTo>
                  <a:cubicBezTo>
                    <a:pt x="34612" y="26366"/>
                    <a:pt x="33835" y="26817"/>
                    <a:pt x="33058" y="27243"/>
                  </a:cubicBezTo>
                  <a:cubicBezTo>
                    <a:pt x="32281" y="27694"/>
                    <a:pt x="31479" y="28095"/>
                    <a:pt x="30652" y="28471"/>
                  </a:cubicBezTo>
                  <a:cubicBezTo>
                    <a:pt x="29875" y="28822"/>
                    <a:pt x="29098" y="29123"/>
                    <a:pt x="28296" y="29399"/>
                  </a:cubicBezTo>
                  <a:cubicBezTo>
                    <a:pt x="27570" y="29649"/>
                    <a:pt x="26843" y="29850"/>
                    <a:pt x="26091" y="30025"/>
                  </a:cubicBezTo>
                  <a:cubicBezTo>
                    <a:pt x="25339" y="30176"/>
                    <a:pt x="24587" y="30276"/>
                    <a:pt x="23835" y="30301"/>
                  </a:cubicBezTo>
                  <a:cubicBezTo>
                    <a:pt x="23670" y="30307"/>
                    <a:pt x="23504" y="30310"/>
                    <a:pt x="23338" y="30310"/>
                  </a:cubicBezTo>
                  <a:cubicBezTo>
                    <a:pt x="22802" y="30310"/>
                    <a:pt x="22266" y="30277"/>
                    <a:pt x="21730" y="30201"/>
                  </a:cubicBezTo>
                  <a:cubicBezTo>
                    <a:pt x="21028" y="30100"/>
                    <a:pt x="20352" y="29925"/>
                    <a:pt x="19700" y="29674"/>
                  </a:cubicBezTo>
                  <a:cubicBezTo>
                    <a:pt x="18998" y="29424"/>
                    <a:pt x="18346" y="29098"/>
                    <a:pt x="17720" y="28697"/>
                  </a:cubicBezTo>
                  <a:cubicBezTo>
                    <a:pt x="17018" y="28246"/>
                    <a:pt x="16367" y="27745"/>
                    <a:pt x="15765" y="27168"/>
                  </a:cubicBezTo>
                  <a:cubicBezTo>
                    <a:pt x="15439" y="26867"/>
                    <a:pt x="15138" y="26542"/>
                    <a:pt x="14838" y="26216"/>
                  </a:cubicBezTo>
                  <a:cubicBezTo>
                    <a:pt x="14562" y="25915"/>
                    <a:pt x="14286" y="25589"/>
                    <a:pt x="14036" y="25263"/>
                  </a:cubicBezTo>
                  <a:cubicBezTo>
                    <a:pt x="11855" y="22607"/>
                    <a:pt x="10001" y="19699"/>
                    <a:pt x="8397" y="16667"/>
                  </a:cubicBezTo>
                  <a:cubicBezTo>
                    <a:pt x="6717" y="13534"/>
                    <a:pt x="5314" y="10301"/>
                    <a:pt x="4061" y="6993"/>
                  </a:cubicBezTo>
                  <a:cubicBezTo>
                    <a:pt x="3183" y="4687"/>
                    <a:pt x="2381" y="2356"/>
                    <a:pt x="1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579;p42">
              <a:extLst>
                <a:ext uri="{FF2B5EF4-FFF2-40B4-BE49-F238E27FC236}">
                  <a16:creationId xmlns:a16="http://schemas.microsoft.com/office/drawing/2014/main" id="{380B87AA-466B-7799-F9F4-57A741D02799}"/>
                </a:ext>
              </a:extLst>
            </p:cNvPr>
            <p:cNvSpPr/>
            <p:nvPr/>
          </p:nvSpPr>
          <p:spPr>
            <a:xfrm>
              <a:off x="5577077" y="2420870"/>
              <a:ext cx="378521" cy="558927"/>
            </a:xfrm>
            <a:custGeom>
              <a:avLst/>
              <a:gdLst/>
              <a:ahLst/>
              <a:cxnLst/>
              <a:rect l="l" t="t" r="r" b="b"/>
              <a:pathLst>
                <a:path w="17721" h="26167" extrusionOk="0">
                  <a:moveTo>
                    <a:pt x="5866" y="1"/>
                  </a:moveTo>
                  <a:cubicBezTo>
                    <a:pt x="5264" y="1"/>
                    <a:pt x="4688" y="76"/>
                    <a:pt x="4161" y="276"/>
                  </a:cubicBezTo>
                  <a:cubicBezTo>
                    <a:pt x="3359" y="552"/>
                    <a:pt x="2607" y="1103"/>
                    <a:pt x="2031" y="1830"/>
                  </a:cubicBezTo>
                  <a:cubicBezTo>
                    <a:pt x="1505" y="2482"/>
                    <a:pt x="1079" y="3284"/>
                    <a:pt x="728" y="4261"/>
                  </a:cubicBezTo>
                  <a:cubicBezTo>
                    <a:pt x="402" y="5239"/>
                    <a:pt x="176" y="6291"/>
                    <a:pt x="101" y="7394"/>
                  </a:cubicBezTo>
                  <a:cubicBezTo>
                    <a:pt x="1" y="8522"/>
                    <a:pt x="76" y="9725"/>
                    <a:pt x="277" y="11103"/>
                  </a:cubicBezTo>
                  <a:cubicBezTo>
                    <a:pt x="653" y="13660"/>
                    <a:pt x="1530" y="16141"/>
                    <a:pt x="2257" y="17996"/>
                  </a:cubicBezTo>
                  <a:cubicBezTo>
                    <a:pt x="2983" y="19875"/>
                    <a:pt x="3835" y="21855"/>
                    <a:pt x="5189" y="23484"/>
                  </a:cubicBezTo>
                  <a:cubicBezTo>
                    <a:pt x="5490" y="23885"/>
                    <a:pt x="5866" y="24236"/>
                    <a:pt x="6242" y="24562"/>
                  </a:cubicBezTo>
                  <a:cubicBezTo>
                    <a:pt x="6643" y="24913"/>
                    <a:pt x="7018" y="25189"/>
                    <a:pt x="7419" y="25389"/>
                  </a:cubicBezTo>
                  <a:cubicBezTo>
                    <a:pt x="8121" y="25790"/>
                    <a:pt x="8998" y="26041"/>
                    <a:pt x="10001" y="26141"/>
                  </a:cubicBezTo>
                  <a:cubicBezTo>
                    <a:pt x="10227" y="26166"/>
                    <a:pt x="10502" y="26166"/>
                    <a:pt x="10753" y="26166"/>
                  </a:cubicBezTo>
                  <a:cubicBezTo>
                    <a:pt x="11430" y="26166"/>
                    <a:pt x="12106" y="26091"/>
                    <a:pt x="12808" y="25941"/>
                  </a:cubicBezTo>
                  <a:cubicBezTo>
                    <a:pt x="13735" y="25715"/>
                    <a:pt x="14612" y="25339"/>
                    <a:pt x="15339" y="24863"/>
                  </a:cubicBezTo>
                  <a:cubicBezTo>
                    <a:pt x="15966" y="24437"/>
                    <a:pt x="16467" y="23961"/>
                    <a:pt x="16818" y="23459"/>
                  </a:cubicBezTo>
                  <a:cubicBezTo>
                    <a:pt x="16918" y="23284"/>
                    <a:pt x="17019" y="23108"/>
                    <a:pt x="17094" y="22908"/>
                  </a:cubicBezTo>
                  <a:cubicBezTo>
                    <a:pt x="17144" y="22758"/>
                    <a:pt x="17169" y="22607"/>
                    <a:pt x="17194" y="22407"/>
                  </a:cubicBezTo>
                  <a:cubicBezTo>
                    <a:pt x="17219" y="22432"/>
                    <a:pt x="17244" y="22457"/>
                    <a:pt x="17294" y="22482"/>
                  </a:cubicBezTo>
                  <a:lnTo>
                    <a:pt x="17369" y="22482"/>
                  </a:lnTo>
                  <a:cubicBezTo>
                    <a:pt x="17445" y="22482"/>
                    <a:pt x="17495" y="22457"/>
                    <a:pt x="17545" y="22432"/>
                  </a:cubicBezTo>
                  <a:cubicBezTo>
                    <a:pt x="17620" y="22407"/>
                    <a:pt x="17670" y="22331"/>
                    <a:pt x="17695" y="22256"/>
                  </a:cubicBezTo>
                  <a:cubicBezTo>
                    <a:pt x="17720" y="22181"/>
                    <a:pt x="17720" y="22081"/>
                    <a:pt x="17670" y="22006"/>
                  </a:cubicBezTo>
                  <a:cubicBezTo>
                    <a:pt x="16968" y="21028"/>
                    <a:pt x="16191" y="20026"/>
                    <a:pt x="15540" y="19174"/>
                  </a:cubicBezTo>
                  <a:lnTo>
                    <a:pt x="14813" y="18221"/>
                  </a:lnTo>
                  <a:cubicBezTo>
                    <a:pt x="14337" y="17595"/>
                    <a:pt x="13836" y="16968"/>
                    <a:pt x="13359" y="16341"/>
                  </a:cubicBezTo>
                  <a:cubicBezTo>
                    <a:pt x="13134" y="15715"/>
                    <a:pt x="12908" y="15063"/>
                    <a:pt x="12733" y="14437"/>
                  </a:cubicBezTo>
                  <a:cubicBezTo>
                    <a:pt x="12858" y="14362"/>
                    <a:pt x="13008" y="14261"/>
                    <a:pt x="13134" y="14161"/>
                  </a:cubicBezTo>
                  <a:cubicBezTo>
                    <a:pt x="13359" y="13961"/>
                    <a:pt x="13560" y="13735"/>
                    <a:pt x="13710" y="13559"/>
                  </a:cubicBezTo>
                  <a:cubicBezTo>
                    <a:pt x="14086" y="13133"/>
                    <a:pt x="14462" y="12632"/>
                    <a:pt x="14913" y="11955"/>
                  </a:cubicBezTo>
                  <a:cubicBezTo>
                    <a:pt x="15264" y="11454"/>
                    <a:pt x="15590" y="10928"/>
                    <a:pt x="15841" y="10402"/>
                  </a:cubicBezTo>
                  <a:cubicBezTo>
                    <a:pt x="16016" y="10101"/>
                    <a:pt x="16141" y="9825"/>
                    <a:pt x="16217" y="9549"/>
                  </a:cubicBezTo>
                  <a:cubicBezTo>
                    <a:pt x="16242" y="9474"/>
                    <a:pt x="16242" y="9399"/>
                    <a:pt x="16191" y="9324"/>
                  </a:cubicBezTo>
                  <a:cubicBezTo>
                    <a:pt x="16141" y="9249"/>
                    <a:pt x="16091" y="9174"/>
                    <a:pt x="15991" y="9148"/>
                  </a:cubicBezTo>
                  <a:lnTo>
                    <a:pt x="15916" y="9148"/>
                  </a:lnTo>
                  <a:cubicBezTo>
                    <a:pt x="15765" y="9148"/>
                    <a:pt x="15640" y="9249"/>
                    <a:pt x="15615" y="9399"/>
                  </a:cubicBezTo>
                  <a:cubicBezTo>
                    <a:pt x="15590" y="9449"/>
                    <a:pt x="15590" y="9499"/>
                    <a:pt x="15565" y="9549"/>
                  </a:cubicBezTo>
                  <a:cubicBezTo>
                    <a:pt x="15465" y="9750"/>
                    <a:pt x="15364" y="9976"/>
                    <a:pt x="15239" y="10226"/>
                  </a:cubicBezTo>
                  <a:cubicBezTo>
                    <a:pt x="15189" y="10176"/>
                    <a:pt x="15164" y="10101"/>
                    <a:pt x="15114" y="10051"/>
                  </a:cubicBezTo>
                  <a:cubicBezTo>
                    <a:pt x="15013" y="9925"/>
                    <a:pt x="14888" y="9800"/>
                    <a:pt x="14738" y="9700"/>
                  </a:cubicBezTo>
                  <a:cubicBezTo>
                    <a:pt x="14537" y="9549"/>
                    <a:pt x="14312" y="9499"/>
                    <a:pt x="14061" y="9499"/>
                  </a:cubicBezTo>
                  <a:lnTo>
                    <a:pt x="13836" y="9499"/>
                  </a:lnTo>
                  <a:cubicBezTo>
                    <a:pt x="13585" y="9549"/>
                    <a:pt x="13309" y="9675"/>
                    <a:pt x="13034" y="9875"/>
                  </a:cubicBezTo>
                  <a:cubicBezTo>
                    <a:pt x="12758" y="10076"/>
                    <a:pt x="12532" y="10326"/>
                    <a:pt x="12282" y="10627"/>
                  </a:cubicBezTo>
                  <a:cubicBezTo>
                    <a:pt x="12181" y="10778"/>
                    <a:pt x="12081" y="10928"/>
                    <a:pt x="11981" y="11078"/>
                  </a:cubicBezTo>
                  <a:cubicBezTo>
                    <a:pt x="11956" y="10853"/>
                    <a:pt x="11906" y="10652"/>
                    <a:pt x="11856" y="10427"/>
                  </a:cubicBezTo>
                  <a:lnTo>
                    <a:pt x="11831" y="10226"/>
                  </a:lnTo>
                  <a:lnTo>
                    <a:pt x="11780" y="10076"/>
                  </a:lnTo>
                  <a:lnTo>
                    <a:pt x="11780" y="10026"/>
                  </a:lnTo>
                  <a:cubicBezTo>
                    <a:pt x="11655" y="9374"/>
                    <a:pt x="11505" y="8672"/>
                    <a:pt x="11430" y="7970"/>
                  </a:cubicBezTo>
                  <a:cubicBezTo>
                    <a:pt x="11379" y="7569"/>
                    <a:pt x="11354" y="7194"/>
                    <a:pt x="11329" y="6818"/>
                  </a:cubicBezTo>
                  <a:lnTo>
                    <a:pt x="11304" y="6742"/>
                  </a:lnTo>
                  <a:cubicBezTo>
                    <a:pt x="11254" y="6041"/>
                    <a:pt x="11179" y="5314"/>
                    <a:pt x="11054" y="4612"/>
                  </a:cubicBezTo>
                  <a:cubicBezTo>
                    <a:pt x="10953" y="4036"/>
                    <a:pt x="10803" y="3509"/>
                    <a:pt x="10577" y="2983"/>
                  </a:cubicBezTo>
                  <a:cubicBezTo>
                    <a:pt x="10377" y="2507"/>
                    <a:pt x="10076" y="2056"/>
                    <a:pt x="9725" y="1630"/>
                  </a:cubicBezTo>
                  <a:cubicBezTo>
                    <a:pt x="9074" y="903"/>
                    <a:pt x="8171" y="376"/>
                    <a:pt x="7169" y="151"/>
                  </a:cubicBezTo>
                  <a:cubicBezTo>
                    <a:pt x="6743" y="51"/>
                    <a:pt x="6292" y="1"/>
                    <a:pt x="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580;p42">
              <a:extLst>
                <a:ext uri="{FF2B5EF4-FFF2-40B4-BE49-F238E27FC236}">
                  <a16:creationId xmlns:a16="http://schemas.microsoft.com/office/drawing/2014/main" id="{09E90534-7AEF-B59C-F76E-842C69C15289}"/>
                </a:ext>
              </a:extLst>
            </p:cNvPr>
            <p:cNvSpPr/>
            <p:nvPr/>
          </p:nvSpPr>
          <p:spPr>
            <a:xfrm>
              <a:off x="5842625" y="2630198"/>
              <a:ext cx="29455" cy="34091"/>
            </a:xfrm>
            <a:custGeom>
              <a:avLst/>
              <a:gdLst/>
              <a:ahLst/>
              <a:cxnLst/>
              <a:rect l="l" t="t" r="r" b="b"/>
              <a:pathLst>
                <a:path w="1379" h="1596" extrusionOk="0">
                  <a:moveTo>
                    <a:pt x="766" y="1235"/>
                  </a:moveTo>
                  <a:cubicBezTo>
                    <a:pt x="762" y="1241"/>
                    <a:pt x="757" y="1247"/>
                    <a:pt x="752" y="1253"/>
                  </a:cubicBezTo>
                  <a:cubicBezTo>
                    <a:pt x="758" y="1247"/>
                    <a:pt x="763" y="1241"/>
                    <a:pt x="766" y="1235"/>
                  </a:cubicBezTo>
                  <a:close/>
                  <a:moveTo>
                    <a:pt x="1078" y="0"/>
                  </a:moveTo>
                  <a:cubicBezTo>
                    <a:pt x="1053" y="0"/>
                    <a:pt x="1003" y="25"/>
                    <a:pt x="977" y="25"/>
                  </a:cubicBezTo>
                  <a:cubicBezTo>
                    <a:pt x="902" y="50"/>
                    <a:pt x="852" y="100"/>
                    <a:pt x="802" y="176"/>
                  </a:cubicBezTo>
                  <a:cubicBezTo>
                    <a:pt x="752" y="226"/>
                    <a:pt x="702" y="276"/>
                    <a:pt x="677" y="351"/>
                  </a:cubicBezTo>
                  <a:cubicBezTo>
                    <a:pt x="633" y="322"/>
                    <a:pt x="589" y="309"/>
                    <a:pt x="545" y="309"/>
                  </a:cubicBezTo>
                  <a:cubicBezTo>
                    <a:pt x="513" y="309"/>
                    <a:pt x="482" y="316"/>
                    <a:pt x="451" y="326"/>
                  </a:cubicBezTo>
                  <a:cubicBezTo>
                    <a:pt x="351" y="351"/>
                    <a:pt x="301" y="401"/>
                    <a:pt x="251" y="476"/>
                  </a:cubicBezTo>
                  <a:cubicBezTo>
                    <a:pt x="201" y="526"/>
                    <a:pt x="175" y="602"/>
                    <a:pt x="150" y="652"/>
                  </a:cubicBezTo>
                  <a:cubicBezTo>
                    <a:pt x="75" y="702"/>
                    <a:pt x="50" y="802"/>
                    <a:pt x="50" y="877"/>
                  </a:cubicBezTo>
                  <a:cubicBezTo>
                    <a:pt x="50" y="927"/>
                    <a:pt x="50" y="978"/>
                    <a:pt x="75" y="1028"/>
                  </a:cubicBezTo>
                  <a:cubicBezTo>
                    <a:pt x="75" y="1078"/>
                    <a:pt x="50" y="1153"/>
                    <a:pt x="25" y="1203"/>
                  </a:cubicBezTo>
                  <a:cubicBezTo>
                    <a:pt x="0" y="1328"/>
                    <a:pt x="75" y="1479"/>
                    <a:pt x="175" y="1554"/>
                  </a:cubicBezTo>
                  <a:cubicBezTo>
                    <a:pt x="220" y="1583"/>
                    <a:pt x="272" y="1595"/>
                    <a:pt x="323" y="1595"/>
                  </a:cubicBezTo>
                  <a:cubicBezTo>
                    <a:pt x="360" y="1595"/>
                    <a:pt x="395" y="1589"/>
                    <a:pt x="426" y="1579"/>
                  </a:cubicBezTo>
                  <a:cubicBezTo>
                    <a:pt x="501" y="1554"/>
                    <a:pt x="551" y="1504"/>
                    <a:pt x="602" y="1429"/>
                  </a:cubicBezTo>
                  <a:lnTo>
                    <a:pt x="788" y="1196"/>
                  </a:lnTo>
                  <a:lnTo>
                    <a:pt x="788" y="1196"/>
                  </a:lnTo>
                  <a:cubicBezTo>
                    <a:pt x="779" y="1209"/>
                    <a:pt x="775" y="1222"/>
                    <a:pt x="766" y="1235"/>
                  </a:cubicBezTo>
                  <a:lnTo>
                    <a:pt x="766" y="1235"/>
                  </a:lnTo>
                  <a:cubicBezTo>
                    <a:pt x="962" y="989"/>
                    <a:pt x="1157" y="721"/>
                    <a:pt x="1328" y="476"/>
                  </a:cubicBezTo>
                  <a:cubicBezTo>
                    <a:pt x="1378" y="426"/>
                    <a:pt x="1378" y="301"/>
                    <a:pt x="1378" y="251"/>
                  </a:cubicBezTo>
                  <a:cubicBezTo>
                    <a:pt x="1353" y="150"/>
                    <a:pt x="1303" y="100"/>
                    <a:pt x="1228" y="50"/>
                  </a:cubicBezTo>
                  <a:cubicBezTo>
                    <a:pt x="1178" y="25"/>
                    <a:pt x="1128" y="0"/>
                    <a:pt x="10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581;p42">
              <a:extLst>
                <a:ext uri="{FF2B5EF4-FFF2-40B4-BE49-F238E27FC236}">
                  <a16:creationId xmlns:a16="http://schemas.microsoft.com/office/drawing/2014/main" id="{826A0813-31AD-0E1C-E4F6-B81F0DB9376D}"/>
                </a:ext>
              </a:extLst>
            </p:cNvPr>
            <p:cNvSpPr/>
            <p:nvPr/>
          </p:nvSpPr>
          <p:spPr>
            <a:xfrm>
              <a:off x="5837797" y="2591109"/>
              <a:ext cx="89413" cy="147299"/>
            </a:xfrm>
            <a:custGeom>
              <a:avLst/>
              <a:gdLst/>
              <a:ahLst/>
              <a:cxnLst/>
              <a:rect l="l" t="t" r="r" b="b"/>
              <a:pathLst>
                <a:path w="4186" h="6896" extrusionOk="0">
                  <a:moveTo>
                    <a:pt x="3785" y="0"/>
                  </a:moveTo>
                  <a:cubicBezTo>
                    <a:pt x="3610" y="0"/>
                    <a:pt x="3459" y="151"/>
                    <a:pt x="3484" y="326"/>
                  </a:cubicBezTo>
                  <a:cubicBezTo>
                    <a:pt x="3509" y="502"/>
                    <a:pt x="3509" y="677"/>
                    <a:pt x="3484" y="853"/>
                  </a:cubicBezTo>
                  <a:cubicBezTo>
                    <a:pt x="3459" y="1304"/>
                    <a:pt x="3334" y="1755"/>
                    <a:pt x="3183" y="2181"/>
                  </a:cubicBezTo>
                  <a:lnTo>
                    <a:pt x="3158" y="2231"/>
                  </a:lnTo>
                  <a:cubicBezTo>
                    <a:pt x="3168" y="2231"/>
                    <a:pt x="3174" y="2227"/>
                    <a:pt x="3178" y="2223"/>
                  </a:cubicBezTo>
                  <a:lnTo>
                    <a:pt x="3178" y="2223"/>
                  </a:lnTo>
                  <a:cubicBezTo>
                    <a:pt x="2927" y="2943"/>
                    <a:pt x="2579" y="3614"/>
                    <a:pt x="2156" y="4236"/>
                  </a:cubicBezTo>
                  <a:cubicBezTo>
                    <a:pt x="1730" y="4863"/>
                    <a:pt x="1229" y="5439"/>
                    <a:pt x="677" y="5940"/>
                  </a:cubicBezTo>
                  <a:cubicBezTo>
                    <a:pt x="527" y="6066"/>
                    <a:pt x="351" y="6216"/>
                    <a:pt x="176" y="6316"/>
                  </a:cubicBezTo>
                  <a:cubicBezTo>
                    <a:pt x="26" y="6417"/>
                    <a:pt x="0" y="6617"/>
                    <a:pt x="76" y="6767"/>
                  </a:cubicBezTo>
                  <a:cubicBezTo>
                    <a:pt x="139" y="6847"/>
                    <a:pt x="243" y="6896"/>
                    <a:pt x="348" y="6896"/>
                  </a:cubicBezTo>
                  <a:cubicBezTo>
                    <a:pt x="410" y="6896"/>
                    <a:pt x="472" y="6879"/>
                    <a:pt x="527" y="6843"/>
                  </a:cubicBezTo>
                  <a:cubicBezTo>
                    <a:pt x="1554" y="6141"/>
                    <a:pt x="2381" y="5113"/>
                    <a:pt x="3008" y="4036"/>
                  </a:cubicBezTo>
                  <a:cubicBezTo>
                    <a:pt x="3334" y="3509"/>
                    <a:pt x="3584" y="2958"/>
                    <a:pt x="3785" y="2356"/>
                  </a:cubicBezTo>
                  <a:cubicBezTo>
                    <a:pt x="4011" y="1705"/>
                    <a:pt x="4186" y="1003"/>
                    <a:pt x="4111" y="301"/>
                  </a:cubicBezTo>
                  <a:cubicBezTo>
                    <a:pt x="4086" y="126"/>
                    <a:pt x="3960" y="0"/>
                    <a:pt x="3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582;p42">
              <a:extLst>
                <a:ext uri="{FF2B5EF4-FFF2-40B4-BE49-F238E27FC236}">
                  <a16:creationId xmlns:a16="http://schemas.microsoft.com/office/drawing/2014/main" id="{C83462EF-BD94-AC57-467A-1E7F27DC9449}"/>
                </a:ext>
              </a:extLst>
            </p:cNvPr>
            <p:cNvSpPr/>
            <p:nvPr/>
          </p:nvSpPr>
          <p:spPr>
            <a:xfrm>
              <a:off x="5838865" y="2569151"/>
              <a:ext cx="91036" cy="171692"/>
            </a:xfrm>
            <a:custGeom>
              <a:avLst/>
              <a:gdLst/>
              <a:ahLst/>
              <a:cxnLst/>
              <a:rect l="l" t="t" r="r" b="b"/>
              <a:pathLst>
                <a:path w="4262" h="8038" extrusionOk="0">
                  <a:moveTo>
                    <a:pt x="3710" y="1"/>
                  </a:moveTo>
                  <a:cubicBezTo>
                    <a:pt x="3534" y="51"/>
                    <a:pt x="3434" y="201"/>
                    <a:pt x="3484" y="377"/>
                  </a:cubicBezTo>
                  <a:cubicBezTo>
                    <a:pt x="3509" y="502"/>
                    <a:pt x="3509" y="627"/>
                    <a:pt x="3534" y="753"/>
                  </a:cubicBezTo>
                  <a:cubicBezTo>
                    <a:pt x="3560" y="1179"/>
                    <a:pt x="3534" y="1580"/>
                    <a:pt x="3459" y="2006"/>
                  </a:cubicBezTo>
                  <a:lnTo>
                    <a:pt x="3459" y="2031"/>
                  </a:lnTo>
                  <a:cubicBezTo>
                    <a:pt x="3309" y="2833"/>
                    <a:pt x="3083" y="3635"/>
                    <a:pt x="2732" y="4387"/>
                  </a:cubicBezTo>
                  <a:cubicBezTo>
                    <a:pt x="2757" y="4362"/>
                    <a:pt x="2757" y="4337"/>
                    <a:pt x="2783" y="4312"/>
                  </a:cubicBezTo>
                  <a:lnTo>
                    <a:pt x="2783" y="4312"/>
                  </a:lnTo>
                  <a:cubicBezTo>
                    <a:pt x="2482" y="4963"/>
                    <a:pt x="2106" y="5565"/>
                    <a:pt x="1630" y="6116"/>
                  </a:cubicBezTo>
                  <a:cubicBezTo>
                    <a:pt x="1204" y="6617"/>
                    <a:pt x="702" y="7069"/>
                    <a:pt x="151" y="7445"/>
                  </a:cubicBezTo>
                  <a:cubicBezTo>
                    <a:pt x="164" y="7445"/>
                    <a:pt x="176" y="7438"/>
                    <a:pt x="189" y="7432"/>
                  </a:cubicBezTo>
                  <a:lnTo>
                    <a:pt x="189" y="7432"/>
                  </a:lnTo>
                  <a:cubicBezTo>
                    <a:pt x="186" y="7435"/>
                    <a:pt x="181" y="7439"/>
                    <a:pt x="176" y="7445"/>
                  </a:cubicBezTo>
                  <a:cubicBezTo>
                    <a:pt x="101" y="7495"/>
                    <a:pt x="51" y="7545"/>
                    <a:pt x="26" y="7620"/>
                  </a:cubicBezTo>
                  <a:cubicBezTo>
                    <a:pt x="1" y="7720"/>
                    <a:pt x="1" y="7795"/>
                    <a:pt x="51" y="7871"/>
                  </a:cubicBezTo>
                  <a:cubicBezTo>
                    <a:pt x="76" y="7946"/>
                    <a:pt x="151" y="7996"/>
                    <a:pt x="226" y="8021"/>
                  </a:cubicBezTo>
                  <a:cubicBezTo>
                    <a:pt x="257" y="8031"/>
                    <a:pt x="293" y="8037"/>
                    <a:pt x="327" y="8037"/>
                  </a:cubicBezTo>
                  <a:cubicBezTo>
                    <a:pt x="376" y="8037"/>
                    <a:pt x="422" y="8025"/>
                    <a:pt x="452" y="7996"/>
                  </a:cubicBezTo>
                  <a:cubicBezTo>
                    <a:pt x="752" y="7795"/>
                    <a:pt x="1028" y="7595"/>
                    <a:pt x="1304" y="7369"/>
                  </a:cubicBezTo>
                  <a:cubicBezTo>
                    <a:pt x="1580" y="7119"/>
                    <a:pt x="1830" y="6843"/>
                    <a:pt x="2056" y="6567"/>
                  </a:cubicBezTo>
                  <a:cubicBezTo>
                    <a:pt x="2557" y="6016"/>
                    <a:pt x="2958" y="5389"/>
                    <a:pt x="3284" y="4713"/>
                  </a:cubicBezTo>
                  <a:cubicBezTo>
                    <a:pt x="3434" y="4387"/>
                    <a:pt x="3560" y="4061"/>
                    <a:pt x="3685" y="3735"/>
                  </a:cubicBezTo>
                  <a:cubicBezTo>
                    <a:pt x="3810" y="3384"/>
                    <a:pt x="3885" y="3008"/>
                    <a:pt x="3961" y="2658"/>
                  </a:cubicBezTo>
                  <a:cubicBezTo>
                    <a:pt x="4136" y="1856"/>
                    <a:pt x="4261" y="1028"/>
                    <a:pt x="4086" y="252"/>
                  </a:cubicBezTo>
                  <a:cubicBezTo>
                    <a:pt x="4061" y="101"/>
                    <a:pt x="3910"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583;p42">
              <a:extLst>
                <a:ext uri="{FF2B5EF4-FFF2-40B4-BE49-F238E27FC236}">
                  <a16:creationId xmlns:a16="http://schemas.microsoft.com/office/drawing/2014/main" id="{57D7505C-62D4-B006-D5B0-06D015293941}"/>
                </a:ext>
              </a:extLst>
            </p:cNvPr>
            <p:cNvSpPr/>
            <p:nvPr/>
          </p:nvSpPr>
          <p:spPr>
            <a:xfrm>
              <a:off x="5724312" y="2262400"/>
              <a:ext cx="16084" cy="16084"/>
            </a:xfrm>
            <a:custGeom>
              <a:avLst/>
              <a:gdLst/>
              <a:ahLst/>
              <a:cxnLst/>
              <a:rect l="l" t="t" r="r" b="b"/>
              <a:pathLst>
                <a:path w="753" h="753" extrusionOk="0">
                  <a:moveTo>
                    <a:pt x="376" y="1"/>
                  </a:moveTo>
                  <a:cubicBezTo>
                    <a:pt x="176" y="1"/>
                    <a:pt x="0" y="176"/>
                    <a:pt x="0" y="377"/>
                  </a:cubicBezTo>
                  <a:cubicBezTo>
                    <a:pt x="0" y="577"/>
                    <a:pt x="176" y="753"/>
                    <a:pt x="376" y="753"/>
                  </a:cubicBezTo>
                  <a:cubicBezTo>
                    <a:pt x="577" y="753"/>
                    <a:pt x="752" y="577"/>
                    <a:pt x="752" y="377"/>
                  </a:cubicBezTo>
                  <a:cubicBezTo>
                    <a:pt x="752" y="176"/>
                    <a:pt x="577"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584;p42">
              <a:extLst>
                <a:ext uri="{FF2B5EF4-FFF2-40B4-BE49-F238E27FC236}">
                  <a16:creationId xmlns:a16="http://schemas.microsoft.com/office/drawing/2014/main" id="{DD7BC3C5-D157-51F0-2217-BDC1F543F39A}"/>
                </a:ext>
              </a:extLst>
            </p:cNvPr>
            <p:cNvSpPr/>
            <p:nvPr/>
          </p:nvSpPr>
          <p:spPr>
            <a:xfrm>
              <a:off x="5783201" y="2212631"/>
              <a:ext cx="53550" cy="53016"/>
            </a:xfrm>
            <a:custGeom>
              <a:avLst/>
              <a:gdLst/>
              <a:ahLst/>
              <a:cxnLst/>
              <a:rect l="l" t="t" r="r" b="b"/>
              <a:pathLst>
                <a:path w="2507" h="2482" extrusionOk="0">
                  <a:moveTo>
                    <a:pt x="1253" y="0"/>
                  </a:moveTo>
                  <a:cubicBezTo>
                    <a:pt x="551" y="0"/>
                    <a:pt x="0" y="551"/>
                    <a:pt x="0" y="1228"/>
                  </a:cubicBezTo>
                  <a:cubicBezTo>
                    <a:pt x="0" y="1930"/>
                    <a:pt x="551" y="2481"/>
                    <a:pt x="1253" y="2481"/>
                  </a:cubicBezTo>
                  <a:cubicBezTo>
                    <a:pt x="1930" y="2481"/>
                    <a:pt x="2506" y="1930"/>
                    <a:pt x="2506" y="1228"/>
                  </a:cubicBezTo>
                  <a:cubicBezTo>
                    <a:pt x="2506" y="551"/>
                    <a:pt x="1930" y="0"/>
                    <a:pt x="1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585;p42">
              <a:extLst>
                <a:ext uri="{FF2B5EF4-FFF2-40B4-BE49-F238E27FC236}">
                  <a16:creationId xmlns:a16="http://schemas.microsoft.com/office/drawing/2014/main" id="{31216944-3DA4-0DB9-6293-508FF5D22C94}"/>
                </a:ext>
              </a:extLst>
            </p:cNvPr>
            <p:cNvSpPr/>
            <p:nvPr/>
          </p:nvSpPr>
          <p:spPr>
            <a:xfrm>
              <a:off x="5761243" y="2193343"/>
              <a:ext cx="27319" cy="27341"/>
            </a:xfrm>
            <a:custGeom>
              <a:avLst/>
              <a:gdLst/>
              <a:ahLst/>
              <a:cxnLst/>
              <a:rect l="l" t="t" r="r" b="b"/>
              <a:pathLst>
                <a:path w="1279" h="1280" extrusionOk="0">
                  <a:moveTo>
                    <a:pt x="652" y="1"/>
                  </a:moveTo>
                  <a:cubicBezTo>
                    <a:pt x="301" y="1"/>
                    <a:pt x="0" y="302"/>
                    <a:pt x="0" y="652"/>
                  </a:cubicBezTo>
                  <a:cubicBezTo>
                    <a:pt x="0" y="978"/>
                    <a:pt x="301" y="1279"/>
                    <a:pt x="652" y="1279"/>
                  </a:cubicBezTo>
                  <a:cubicBezTo>
                    <a:pt x="978" y="1279"/>
                    <a:pt x="1279" y="978"/>
                    <a:pt x="1279" y="652"/>
                  </a:cubicBezTo>
                  <a:cubicBezTo>
                    <a:pt x="1279" y="302"/>
                    <a:pt x="978"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586;p42">
              <a:extLst>
                <a:ext uri="{FF2B5EF4-FFF2-40B4-BE49-F238E27FC236}">
                  <a16:creationId xmlns:a16="http://schemas.microsoft.com/office/drawing/2014/main" id="{76BAF27B-0620-4F34-BA8F-C3150717C2BE}"/>
                </a:ext>
              </a:extLst>
            </p:cNvPr>
            <p:cNvSpPr/>
            <p:nvPr/>
          </p:nvSpPr>
          <p:spPr>
            <a:xfrm>
              <a:off x="5683621" y="2200306"/>
              <a:ext cx="27319" cy="27319"/>
            </a:xfrm>
            <a:custGeom>
              <a:avLst/>
              <a:gdLst/>
              <a:ahLst/>
              <a:cxnLst/>
              <a:rect l="l" t="t" r="r" b="b"/>
              <a:pathLst>
                <a:path w="1279" h="1279" extrusionOk="0">
                  <a:moveTo>
                    <a:pt x="652" y="1"/>
                  </a:moveTo>
                  <a:cubicBezTo>
                    <a:pt x="301" y="1"/>
                    <a:pt x="0" y="301"/>
                    <a:pt x="0" y="627"/>
                  </a:cubicBezTo>
                  <a:cubicBezTo>
                    <a:pt x="0" y="978"/>
                    <a:pt x="301" y="1279"/>
                    <a:pt x="652" y="1279"/>
                  </a:cubicBezTo>
                  <a:cubicBezTo>
                    <a:pt x="978" y="1279"/>
                    <a:pt x="1279" y="978"/>
                    <a:pt x="1279" y="627"/>
                  </a:cubicBezTo>
                  <a:cubicBezTo>
                    <a:pt x="1279" y="301"/>
                    <a:pt x="978"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587;p42">
              <a:extLst>
                <a:ext uri="{FF2B5EF4-FFF2-40B4-BE49-F238E27FC236}">
                  <a16:creationId xmlns:a16="http://schemas.microsoft.com/office/drawing/2014/main" id="{0F595309-A079-2151-2ADA-92978DC635BA}"/>
                </a:ext>
              </a:extLst>
            </p:cNvPr>
            <p:cNvSpPr/>
            <p:nvPr/>
          </p:nvSpPr>
          <p:spPr>
            <a:xfrm>
              <a:off x="5718950" y="2182108"/>
              <a:ext cx="8053" cy="8053"/>
            </a:xfrm>
            <a:custGeom>
              <a:avLst/>
              <a:gdLst/>
              <a:ahLst/>
              <a:cxnLst/>
              <a:rect l="l" t="t" r="r" b="b"/>
              <a:pathLst>
                <a:path w="377" h="377" extrusionOk="0">
                  <a:moveTo>
                    <a:pt x="201" y="1"/>
                  </a:moveTo>
                  <a:cubicBezTo>
                    <a:pt x="101" y="1"/>
                    <a:pt x="1" y="101"/>
                    <a:pt x="1" y="201"/>
                  </a:cubicBezTo>
                  <a:cubicBezTo>
                    <a:pt x="1" y="301"/>
                    <a:pt x="101" y="376"/>
                    <a:pt x="201" y="376"/>
                  </a:cubicBezTo>
                  <a:cubicBezTo>
                    <a:pt x="301" y="376"/>
                    <a:pt x="376" y="301"/>
                    <a:pt x="376" y="201"/>
                  </a:cubicBezTo>
                  <a:cubicBezTo>
                    <a:pt x="376" y="101"/>
                    <a:pt x="301"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588;p42">
              <a:extLst>
                <a:ext uri="{FF2B5EF4-FFF2-40B4-BE49-F238E27FC236}">
                  <a16:creationId xmlns:a16="http://schemas.microsoft.com/office/drawing/2014/main" id="{C3CAD753-925D-3439-735B-48569D70F309}"/>
                </a:ext>
              </a:extLst>
            </p:cNvPr>
            <p:cNvSpPr/>
            <p:nvPr/>
          </p:nvSpPr>
          <p:spPr>
            <a:xfrm>
              <a:off x="5682019" y="2055229"/>
              <a:ext cx="81916" cy="81937"/>
            </a:xfrm>
            <a:custGeom>
              <a:avLst/>
              <a:gdLst/>
              <a:ahLst/>
              <a:cxnLst/>
              <a:rect l="l" t="t" r="r" b="b"/>
              <a:pathLst>
                <a:path w="3835" h="3836" extrusionOk="0">
                  <a:moveTo>
                    <a:pt x="1905" y="1"/>
                  </a:moveTo>
                  <a:cubicBezTo>
                    <a:pt x="852" y="1"/>
                    <a:pt x="0" y="878"/>
                    <a:pt x="0" y="1930"/>
                  </a:cubicBezTo>
                  <a:cubicBezTo>
                    <a:pt x="0" y="2983"/>
                    <a:pt x="852" y="3835"/>
                    <a:pt x="1905" y="3835"/>
                  </a:cubicBezTo>
                  <a:cubicBezTo>
                    <a:pt x="2983" y="3835"/>
                    <a:pt x="3835" y="2983"/>
                    <a:pt x="3835" y="1930"/>
                  </a:cubicBezTo>
                  <a:cubicBezTo>
                    <a:pt x="3835" y="878"/>
                    <a:pt x="2983" y="1"/>
                    <a:pt x="1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589;p42">
              <a:extLst>
                <a:ext uri="{FF2B5EF4-FFF2-40B4-BE49-F238E27FC236}">
                  <a16:creationId xmlns:a16="http://schemas.microsoft.com/office/drawing/2014/main" id="{A97B8C90-CBA8-650B-E9D1-6C143693DEB2}"/>
                </a:ext>
              </a:extLst>
            </p:cNvPr>
            <p:cNvSpPr/>
            <p:nvPr/>
          </p:nvSpPr>
          <p:spPr>
            <a:xfrm>
              <a:off x="5759107" y="2010800"/>
              <a:ext cx="41780" cy="41246"/>
            </a:xfrm>
            <a:custGeom>
              <a:avLst/>
              <a:gdLst/>
              <a:ahLst/>
              <a:cxnLst/>
              <a:rect l="l" t="t" r="r" b="b"/>
              <a:pathLst>
                <a:path w="1956" h="1931" extrusionOk="0">
                  <a:moveTo>
                    <a:pt x="978" y="0"/>
                  </a:moveTo>
                  <a:cubicBezTo>
                    <a:pt x="426" y="0"/>
                    <a:pt x="0" y="426"/>
                    <a:pt x="0" y="953"/>
                  </a:cubicBezTo>
                  <a:cubicBezTo>
                    <a:pt x="0" y="1504"/>
                    <a:pt x="426" y="1930"/>
                    <a:pt x="978" y="1930"/>
                  </a:cubicBezTo>
                  <a:cubicBezTo>
                    <a:pt x="1504" y="1930"/>
                    <a:pt x="1955" y="1504"/>
                    <a:pt x="1955" y="953"/>
                  </a:cubicBezTo>
                  <a:cubicBezTo>
                    <a:pt x="1955" y="426"/>
                    <a:pt x="1504"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590;p42">
              <a:extLst>
                <a:ext uri="{FF2B5EF4-FFF2-40B4-BE49-F238E27FC236}">
                  <a16:creationId xmlns:a16="http://schemas.microsoft.com/office/drawing/2014/main" id="{A6CCA3CA-C1C7-1A89-6F2A-E6FCD3E1AB17}"/>
                </a:ext>
              </a:extLst>
            </p:cNvPr>
            <p:cNvSpPr/>
            <p:nvPr/>
          </p:nvSpPr>
          <p:spPr>
            <a:xfrm>
              <a:off x="5814237" y="1955115"/>
              <a:ext cx="21979" cy="21979"/>
            </a:xfrm>
            <a:custGeom>
              <a:avLst/>
              <a:gdLst/>
              <a:ahLst/>
              <a:cxnLst/>
              <a:rect l="l" t="t" r="r" b="b"/>
              <a:pathLst>
                <a:path w="1029" h="1029" extrusionOk="0">
                  <a:moveTo>
                    <a:pt x="502" y="1"/>
                  </a:moveTo>
                  <a:cubicBezTo>
                    <a:pt x="226" y="1"/>
                    <a:pt x="1" y="226"/>
                    <a:pt x="1" y="502"/>
                  </a:cubicBezTo>
                  <a:cubicBezTo>
                    <a:pt x="1" y="778"/>
                    <a:pt x="226" y="1028"/>
                    <a:pt x="502" y="1028"/>
                  </a:cubicBezTo>
                  <a:cubicBezTo>
                    <a:pt x="778" y="1028"/>
                    <a:pt x="1028" y="778"/>
                    <a:pt x="1028" y="502"/>
                  </a:cubicBezTo>
                  <a:cubicBezTo>
                    <a:pt x="1028" y="226"/>
                    <a:pt x="778"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591;p42">
              <a:extLst>
                <a:ext uri="{FF2B5EF4-FFF2-40B4-BE49-F238E27FC236}">
                  <a16:creationId xmlns:a16="http://schemas.microsoft.com/office/drawing/2014/main" id="{19E5C41D-A3FB-6BB4-8FDB-9375B12248E3}"/>
                </a:ext>
              </a:extLst>
            </p:cNvPr>
            <p:cNvSpPr/>
            <p:nvPr/>
          </p:nvSpPr>
          <p:spPr>
            <a:xfrm>
              <a:off x="5823337" y="2027931"/>
              <a:ext cx="27319" cy="27319"/>
            </a:xfrm>
            <a:custGeom>
              <a:avLst/>
              <a:gdLst/>
              <a:ahLst/>
              <a:cxnLst/>
              <a:rect l="l" t="t" r="r" b="b"/>
              <a:pathLst>
                <a:path w="1279" h="1279" extrusionOk="0">
                  <a:moveTo>
                    <a:pt x="627" y="0"/>
                  </a:moveTo>
                  <a:cubicBezTo>
                    <a:pt x="276" y="0"/>
                    <a:pt x="1" y="301"/>
                    <a:pt x="1" y="627"/>
                  </a:cubicBezTo>
                  <a:cubicBezTo>
                    <a:pt x="1" y="978"/>
                    <a:pt x="276" y="1279"/>
                    <a:pt x="627" y="1279"/>
                  </a:cubicBezTo>
                  <a:cubicBezTo>
                    <a:pt x="978" y="1279"/>
                    <a:pt x="1279" y="978"/>
                    <a:pt x="1279" y="627"/>
                  </a:cubicBezTo>
                  <a:cubicBezTo>
                    <a:pt x="1279" y="301"/>
                    <a:pt x="978" y="0"/>
                    <a:pt x="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592;p42">
              <a:extLst>
                <a:ext uri="{FF2B5EF4-FFF2-40B4-BE49-F238E27FC236}">
                  <a16:creationId xmlns:a16="http://schemas.microsoft.com/office/drawing/2014/main" id="{09721290-2068-FC8A-4558-5A7C28571926}"/>
                </a:ext>
              </a:extLst>
            </p:cNvPr>
            <p:cNvSpPr/>
            <p:nvPr/>
          </p:nvSpPr>
          <p:spPr>
            <a:xfrm>
              <a:off x="5720552" y="2014004"/>
              <a:ext cx="13948" cy="13948"/>
            </a:xfrm>
            <a:custGeom>
              <a:avLst/>
              <a:gdLst/>
              <a:ahLst/>
              <a:cxnLst/>
              <a:rect l="l" t="t" r="r" b="b"/>
              <a:pathLst>
                <a:path w="653" h="653" extrusionOk="0">
                  <a:moveTo>
                    <a:pt x="327" y="1"/>
                  </a:moveTo>
                  <a:cubicBezTo>
                    <a:pt x="151" y="1"/>
                    <a:pt x="1" y="151"/>
                    <a:pt x="1" y="327"/>
                  </a:cubicBezTo>
                  <a:cubicBezTo>
                    <a:pt x="1" y="502"/>
                    <a:pt x="151" y="652"/>
                    <a:pt x="327" y="652"/>
                  </a:cubicBezTo>
                  <a:cubicBezTo>
                    <a:pt x="502" y="652"/>
                    <a:pt x="652" y="502"/>
                    <a:pt x="652" y="327"/>
                  </a:cubicBezTo>
                  <a:cubicBezTo>
                    <a:pt x="652" y="151"/>
                    <a:pt x="502"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593;p42">
              <a:extLst>
                <a:ext uri="{FF2B5EF4-FFF2-40B4-BE49-F238E27FC236}">
                  <a16:creationId xmlns:a16="http://schemas.microsoft.com/office/drawing/2014/main" id="{624B9D71-2965-BD3D-628E-77DA34CB242F}"/>
                </a:ext>
              </a:extLst>
            </p:cNvPr>
            <p:cNvSpPr/>
            <p:nvPr/>
          </p:nvSpPr>
          <p:spPr>
            <a:xfrm>
              <a:off x="5684689" y="2290253"/>
              <a:ext cx="153664" cy="9121"/>
            </a:xfrm>
            <a:custGeom>
              <a:avLst/>
              <a:gdLst/>
              <a:ahLst/>
              <a:cxnLst/>
              <a:rect l="l" t="t" r="r" b="b"/>
              <a:pathLst>
                <a:path w="7194" h="427" extrusionOk="0">
                  <a:moveTo>
                    <a:pt x="76" y="0"/>
                  </a:moveTo>
                  <a:cubicBezTo>
                    <a:pt x="51" y="0"/>
                    <a:pt x="26" y="25"/>
                    <a:pt x="26" y="25"/>
                  </a:cubicBezTo>
                  <a:cubicBezTo>
                    <a:pt x="1" y="50"/>
                    <a:pt x="1" y="75"/>
                    <a:pt x="1" y="100"/>
                  </a:cubicBezTo>
                  <a:cubicBezTo>
                    <a:pt x="1" y="126"/>
                    <a:pt x="1" y="151"/>
                    <a:pt x="26" y="176"/>
                  </a:cubicBezTo>
                  <a:cubicBezTo>
                    <a:pt x="51" y="201"/>
                    <a:pt x="51" y="201"/>
                    <a:pt x="101" y="201"/>
                  </a:cubicBezTo>
                  <a:lnTo>
                    <a:pt x="176" y="201"/>
                  </a:lnTo>
                  <a:lnTo>
                    <a:pt x="276" y="226"/>
                  </a:lnTo>
                  <a:lnTo>
                    <a:pt x="301" y="226"/>
                  </a:lnTo>
                  <a:cubicBezTo>
                    <a:pt x="402" y="226"/>
                    <a:pt x="477" y="251"/>
                    <a:pt x="602" y="251"/>
                  </a:cubicBezTo>
                  <a:lnTo>
                    <a:pt x="652" y="251"/>
                  </a:lnTo>
                  <a:lnTo>
                    <a:pt x="702" y="276"/>
                  </a:lnTo>
                  <a:lnTo>
                    <a:pt x="803" y="276"/>
                  </a:lnTo>
                  <a:lnTo>
                    <a:pt x="978" y="301"/>
                  </a:lnTo>
                  <a:lnTo>
                    <a:pt x="1178" y="301"/>
                  </a:lnTo>
                  <a:cubicBezTo>
                    <a:pt x="1204" y="301"/>
                    <a:pt x="1229" y="326"/>
                    <a:pt x="1229" y="326"/>
                  </a:cubicBezTo>
                  <a:lnTo>
                    <a:pt x="1354" y="326"/>
                  </a:lnTo>
                  <a:lnTo>
                    <a:pt x="1605" y="351"/>
                  </a:lnTo>
                  <a:lnTo>
                    <a:pt x="1755" y="351"/>
                  </a:lnTo>
                  <a:cubicBezTo>
                    <a:pt x="1880" y="351"/>
                    <a:pt x="2006" y="376"/>
                    <a:pt x="2131" y="376"/>
                  </a:cubicBezTo>
                  <a:lnTo>
                    <a:pt x="2231" y="376"/>
                  </a:lnTo>
                  <a:lnTo>
                    <a:pt x="2782" y="401"/>
                  </a:lnTo>
                  <a:lnTo>
                    <a:pt x="3434" y="401"/>
                  </a:lnTo>
                  <a:cubicBezTo>
                    <a:pt x="3484" y="401"/>
                    <a:pt x="3509" y="401"/>
                    <a:pt x="3534" y="426"/>
                  </a:cubicBezTo>
                  <a:lnTo>
                    <a:pt x="3584" y="401"/>
                  </a:lnTo>
                  <a:lnTo>
                    <a:pt x="5013" y="401"/>
                  </a:lnTo>
                  <a:lnTo>
                    <a:pt x="5138" y="376"/>
                  </a:lnTo>
                  <a:lnTo>
                    <a:pt x="5539" y="376"/>
                  </a:lnTo>
                  <a:lnTo>
                    <a:pt x="5640" y="351"/>
                  </a:lnTo>
                  <a:lnTo>
                    <a:pt x="5965" y="351"/>
                  </a:lnTo>
                  <a:lnTo>
                    <a:pt x="6016" y="326"/>
                  </a:lnTo>
                  <a:lnTo>
                    <a:pt x="6016" y="351"/>
                  </a:lnTo>
                  <a:lnTo>
                    <a:pt x="6116" y="326"/>
                  </a:lnTo>
                  <a:lnTo>
                    <a:pt x="6166" y="326"/>
                  </a:lnTo>
                  <a:cubicBezTo>
                    <a:pt x="6266" y="326"/>
                    <a:pt x="6366" y="301"/>
                    <a:pt x="6492" y="301"/>
                  </a:cubicBezTo>
                  <a:lnTo>
                    <a:pt x="6617" y="301"/>
                  </a:lnTo>
                  <a:lnTo>
                    <a:pt x="6968" y="251"/>
                  </a:lnTo>
                  <a:lnTo>
                    <a:pt x="7093" y="251"/>
                  </a:lnTo>
                  <a:cubicBezTo>
                    <a:pt x="7118" y="251"/>
                    <a:pt x="7143" y="226"/>
                    <a:pt x="7168" y="226"/>
                  </a:cubicBezTo>
                  <a:cubicBezTo>
                    <a:pt x="7194" y="201"/>
                    <a:pt x="7194" y="176"/>
                    <a:pt x="7194" y="151"/>
                  </a:cubicBezTo>
                  <a:cubicBezTo>
                    <a:pt x="7194" y="126"/>
                    <a:pt x="7194" y="100"/>
                    <a:pt x="7168" y="75"/>
                  </a:cubicBezTo>
                  <a:cubicBezTo>
                    <a:pt x="7143" y="75"/>
                    <a:pt x="7118" y="50"/>
                    <a:pt x="7093" y="50"/>
                  </a:cubicBezTo>
                  <a:lnTo>
                    <a:pt x="7043" y="50"/>
                  </a:lnTo>
                  <a:lnTo>
                    <a:pt x="6968" y="75"/>
                  </a:lnTo>
                  <a:lnTo>
                    <a:pt x="6667" y="100"/>
                  </a:lnTo>
                  <a:lnTo>
                    <a:pt x="6517" y="100"/>
                  </a:lnTo>
                  <a:lnTo>
                    <a:pt x="6467" y="126"/>
                  </a:lnTo>
                  <a:lnTo>
                    <a:pt x="6166" y="126"/>
                  </a:lnTo>
                  <a:lnTo>
                    <a:pt x="6116" y="151"/>
                  </a:lnTo>
                  <a:lnTo>
                    <a:pt x="6016" y="151"/>
                  </a:lnTo>
                  <a:cubicBezTo>
                    <a:pt x="5890" y="151"/>
                    <a:pt x="5740" y="176"/>
                    <a:pt x="5615" y="176"/>
                  </a:cubicBezTo>
                  <a:lnTo>
                    <a:pt x="5439" y="176"/>
                  </a:lnTo>
                  <a:lnTo>
                    <a:pt x="5189" y="201"/>
                  </a:lnTo>
                  <a:lnTo>
                    <a:pt x="4662" y="201"/>
                  </a:lnTo>
                  <a:lnTo>
                    <a:pt x="4512" y="226"/>
                  </a:lnTo>
                  <a:lnTo>
                    <a:pt x="3309" y="226"/>
                  </a:lnTo>
                  <a:cubicBezTo>
                    <a:pt x="3158" y="226"/>
                    <a:pt x="3008" y="226"/>
                    <a:pt x="2858" y="201"/>
                  </a:cubicBezTo>
                  <a:lnTo>
                    <a:pt x="2482" y="201"/>
                  </a:lnTo>
                  <a:lnTo>
                    <a:pt x="2231" y="176"/>
                  </a:lnTo>
                  <a:lnTo>
                    <a:pt x="2106" y="176"/>
                  </a:lnTo>
                  <a:cubicBezTo>
                    <a:pt x="2006" y="176"/>
                    <a:pt x="1905" y="176"/>
                    <a:pt x="1780" y="151"/>
                  </a:cubicBezTo>
                  <a:lnTo>
                    <a:pt x="1630" y="151"/>
                  </a:lnTo>
                  <a:lnTo>
                    <a:pt x="1404" y="126"/>
                  </a:lnTo>
                  <a:lnTo>
                    <a:pt x="1128" y="126"/>
                  </a:lnTo>
                  <a:lnTo>
                    <a:pt x="1078" y="100"/>
                  </a:lnTo>
                  <a:lnTo>
                    <a:pt x="1028" y="100"/>
                  </a:lnTo>
                  <a:lnTo>
                    <a:pt x="727" y="75"/>
                  </a:lnTo>
                  <a:lnTo>
                    <a:pt x="627" y="75"/>
                  </a:lnTo>
                  <a:cubicBezTo>
                    <a:pt x="502" y="50"/>
                    <a:pt x="402" y="50"/>
                    <a:pt x="276" y="25"/>
                  </a:cubicBezTo>
                  <a:lnTo>
                    <a:pt x="76" y="0"/>
                  </a:lnTo>
                  <a:close/>
                </a:path>
              </a:pathLst>
            </a:custGeom>
            <a:solidFill>
              <a:srgbClr val="01C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594;p42">
              <a:extLst>
                <a:ext uri="{FF2B5EF4-FFF2-40B4-BE49-F238E27FC236}">
                  <a16:creationId xmlns:a16="http://schemas.microsoft.com/office/drawing/2014/main" id="{BB75A63E-C8B4-639D-64DB-5C7759D3A127}"/>
                </a:ext>
              </a:extLst>
            </p:cNvPr>
            <p:cNvSpPr/>
            <p:nvPr/>
          </p:nvSpPr>
          <p:spPr>
            <a:xfrm>
              <a:off x="5684689" y="2290253"/>
              <a:ext cx="153664" cy="9121"/>
            </a:xfrm>
            <a:custGeom>
              <a:avLst/>
              <a:gdLst/>
              <a:ahLst/>
              <a:cxnLst/>
              <a:rect l="l" t="t" r="r" b="b"/>
              <a:pathLst>
                <a:path w="7194" h="427" extrusionOk="0">
                  <a:moveTo>
                    <a:pt x="76" y="0"/>
                  </a:moveTo>
                  <a:cubicBezTo>
                    <a:pt x="51" y="0"/>
                    <a:pt x="26" y="25"/>
                    <a:pt x="26" y="25"/>
                  </a:cubicBezTo>
                  <a:cubicBezTo>
                    <a:pt x="1" y="50"/>
                    <a:pt x="1" y="75"/>
                    <a:pt x="1" y="100"/>
                  </a:cubicBezTo>
                  <a:cubicBezTo>
                    <a:pt x="1" y="126"/>
                    <a:pt x="1" y="151"/>
                    <a:pt x="26" y="176"/>
                  </a:cubicBezTo>
                  <a:cubicBezTo>
                    <a:pt x="51" y="201"/>
                    <a:pt x="51" y="201"/>
                    <a:pt x="101" y="201"/>
                  </a:cubicBezTo>
                  <a:lnTo>
                    <a:pt x="176" y="201"/>
                  </a:lnTo>
                  <a:lnTo>
                    <a:pt x="276" y="226"/>
                  </a:lnTo>
                  <a:lnTo>
                    <a:pt x="301" y="226"/>
                  </a:lnTo>
                  <a:cubicBezTo>
                    <a:pt x="402" y="226"/>
                    <a:pt x="477" y="251"/>
                    <a:pt x="602" y="251"/>
                  </a:cubicBezTo>
                  <a:lnTo>
                    <a:pt x="652" y="251"/>
                  </a:lnTo>
                  <a:lnTo>
                    <a:pt x="702" y="276"/>
                  </a:lnTo>
                  <a:lnTo>
                    <a:pt x="803" y="276"/>
                  </a:lnTo>
                  <a:lnTo>
                    <a:pt x="978" y="301"/>
                  </a:lnTo>
                  <a:lnTo>
                    <a:pt x="1178" y="301"/>
                  </a:lnTo>
                  <a:cubicBezTo>
                    <a:pt x="1204" y="301"/>
                    <a:pt x="1229" y="326"/>
                    <a:pt x="1229" y="326"/>
                  </a:cubicBezTo>
                  <a:lnTo>
                    <a:pt x="1354" y="326"/>
                  </a:lnTo>
                  <a:lnTo>
                    <a:pt x="1605" y="351"/>
                  </a:lnTo>
                  <a:lnTo>
                    <a:pt x="1755" y="351"/>
                  </a:lnTo>
                  <a:cubicBezTo>
                    <a:pt x="1880" y="351"/>
                    <a:pt x="2006" y="376"/>
                    <a:pt x="2131" y="376"/>
                  </a:cubicBezTo>
                  <a:lnTo>
                    <a:pt x="2231" y="376"/>
                  </a:lnTo>
                  <a:lnTo>
                    <a:pt x="2782" y="401"/>
                  </a:lnTo>
                  <a:lnTo>
                    <a:pt x="3434" y="401"/>
                  </a:lnTo>
                  <a:cubicBezTo>
                    <a:pt x="3484" y="401"/>
                    <a:pt x="3509" y="401"/>
                    <a:pt x="3534" y="426"/>
                  </a:cubicBezTo>
                  <a:lnTo>
                    <a:pt x="3584" y="401"/>
                  </a:lnTo>
                  <a:lnTo>
                    <a:pt x="5013" y="401"/>
                  </a:lnTo>
                  <a:lnTo>
                    <a:pt x="5138" y="376"/>
                  </a:lnTo>
                  <a:lnTo>
                    <a:pt x="5539" y="376"/>
                  </a:lnTo>
                  <a:lnTo>
                    <a:pt x="5640" y="351"/>
                  </a:lnTo>
                  <a:lnTo>
                    <a:pt x="5965" y="351"/>
                  </a:lnTo>
                  <a:lnTo>
                    <a:pt x="6016" y="326"/>
                  </a:lnTo>
                  <a:lnTo>
                    <a:pt x="6016" y="351"/>
                  </a:lnTo>
                  <a:lnTo>
                    <a:pt x="6116" y="326"/>
                  </a:lnTo>
                  <a:lnTo>
                    <a:pt x="6166" y="326"/>
                  </a:lnTo>
                  <a:cubicBezTo>
                    <a:pt x="6266" y="326"/>
                    <a:pt x="6366" y="301"/>
                    <a:pt x="6492" y="301"/>
                  </a:cubicBezTo>
                  <a:lnTo>
                    <a:pt x="6617" y="301"/>
                  </a:lnTo>
                  <a:lnTo>
                    <a:pt x="6968" y="251"/>
                  </a:lnTo>
                  <a:lnTo>
                    <a:pt x="7093" y="251"/>
                  </a:lnTo>
                  <a:cubicBezTo>
                    <a:pt x="7118" y="251"/>
                    <a:pt x="7143" y="226"/>
                    <a:pt x="7168" y="226"/>
                  </a:cubicBezTo>
                  <a:cubicBezTo>
                    <a:pt x="7194" y="201"/>
                    <a:pt x="7194" y="176"/>
                    <a:pt x="7194" y="151"/>
                  </a:cubicBezTo>
                  <a:cubicBezTo>
                    <a:pt x="7194" y="126"/>
                    <a:pt x="7194" y="100"/>
                    <a:pt x="7168" y="75"/>
                  </a:cubicBezTo>
                  <a:cubicBezTo>
                    <a:pt x="7143" y="75"/>
                    <a:pt x="7118" y="50"/>
                    <a:pt x="7093" y="50"/>
                  </a:cubicBezTo>
                  <a:lnTo>
                    <a:pt x="7043" y="50"/>
                  </a:lnTo>
                  <a:lnTo>
                    <a:pt x="6968" y="75"/>
                  </a:lnTo>
                  <a:lnTo>
                    <a:pt x="6667" y="100"/>
                  </a:lnTo>
                  <a:lnTo>
                    <a:pt x="6517" y="100"/>
                  </a:lnTo>
                  <a:lnTo>
                    <a:pt x="6467" y="126"/>
                  </a:lnTo>
                  <a:lnTo>
                    <a:pt x="6166" y="126"/>
                  </a:lnTo>
                  <a:lnTo>
                    <a:pt x="6116" y="151"/>
                  </a:lnTo>
                  <a:lnTo>
                    <a:pt x="6016" y="151"/>
                  </a:lnTo>
                  <a:cubicBezTo>
                    <a:pt x="5890" y="151"/>
                    <a:pt x="5740" y="176"/>
                    <a:pt x="5615" y="176"/>
                  </a:cubicBezTo>
                  <a:lnTo>
                    <a:pt x="5439" y="176"/>
                  </a:lnTo>
                  <a:lnTo>
                    <a:pt x="5189" y="201"/>
                  </a:lnTo>
                  <a:lnTo>
                    <a:pt x="4662" y="201"/>
                  </a:lnTo>
                  <a:lnTo>
                    <a:pt x="4512" y="226"/>
                  </a:lnTo>
                  <a:lnTo>
                    <a:pt x="3309" y="226"/>
                  </a:lnTo>
                  <a:cubicBezTo>
                    <a:pt x="3158" y="226"/>
                    <a:pt x="3008" y="226"/>
                    <a:pt x="2858" y="201"/>
                  </a:cubicBezTo>
                  <a:lnTo>
                    <a:pt x="2482" y="201"/>
                  </a:lnTo>
                  <a:lnTo>
                    <a:pt x="2231" y="176"/>
                  </a:lnTo>
                  <a:lnTo>
                    <a:pt x="2106" y="176"/>
                  </a:lnTo>
                  <a:cubicBezTo>
                    <a:pt x="2006" y="176"/>
                    <a:pt x="1905" y="176"/>
                    <a:pt x="1780" y="151"/>
                  </a:cubicBezTo>
                  <a:lnTo>
                    <a:pt x="1630" y="151"/>
                  </a:lnTo>
                  <a:lnTo>
                    <a:pt x="1404" y="126"/>
                  </a:lnTo>
                  <a:lnTo>
                    <a:pt x="1128" y="126"/>
                  </a:lnTo>
                  <a:lnTo>
                    <a:pt x="1078" y="100"/>
                  </a:lnTo>
                  <a:lnTo>
                    <a:pt x="1028" y="100"/>
                  </a:lnTo>
                  <a:lnTo>
                    <a:pt x="727" y="75"/>
                  </a:lnTo>
                  <a:lnTo>
                    <a:pt x="627" y="75"/>
                  </a:lnTo>
                  <a:cubicBezTo>
                    <a:pt x="502" y="50"/>
                    <a:pt x="402" y="50"/>
                    <a:pt x="276" y="25"/>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595;p42">
              <a:extLst>
                <a:ext uri="{FF2B5EF4-FFF2-40B4-BE49-F238E27FC236}">
                  <a16:creationId xmlns:a16="http://schemas.microsoft.com/office/drawing/2014/main" id="{350189C3-70C9-44E5-F457-DA211346589F}"/>
                </a:ext>
              </a:extLst>
            </p:cNvPr>
            <p:cNvSpPr/>
            <p:nvPr/>
          </p:nvSpPr>
          <p:spPr>
            <a:xfrm>
              <a:off x="5771410" y="2433728"/>
              <a:ext cx="21" cy="21"/>
            </a:xfrm>
            <a:custGeom>
              <a:avLst/>
              <a:gdLst/>
              <a:ahLst/>
              <a:cxnLst/>
              <a:rect l="l" t="t" r="r" b="b"/>
              <a:pathLst>
                <a:path w="1" h="1" extrusionOk="0">
                  <a:moveTo>
                    <a:pt x="1" y="0"/>
                  </a:moveTo>
                  <a:close/>
                </a:path>
              </a:pathLst>
            </a:custGeom>
            <a:solidFill>
              <a:srgbClr val="4C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596;p42">
              <a:extLst>
                <a:ext uri="{FF2B5EF4-FFF2-40B4-BE49-F238E27FC236}">
                  <a16:creationId xmlns:a16="http://schemas.microsoft.com/office/drawing/2014/main" id="{1B0243B9-8420-97CA-CA5A-1DEF4EF69D5D}"/>
                </a:ext>
              </a:extLst>
            </p:cNvPr>
            <p:cNvSpPr/>
            <p:nvPr/>
          </p:nvSpPr>
          <p:spPr>
            <a:xfrm>
              <a:off x="6411142" y="3107722"/>
              <a:ext cx="1611398" cy="2038598"/>
            </a:xfrm>
            <a:custGeom>
              <a:avLst/>
              <a:gdLst/>
              <a:ahLst/>
              <a:cxnLst/>
              <a:rect l="l" t="t" r="r" b="b"/>
              <a:pathLst>
                <a:path w="75440" h="95440" extrusionOk="0">
                  <a:moveTo>
                    <a:pt x="18923" y="0"/>
                  </a:moveTo>
                  <a:cubicBezTo>
                    <a:pt x="18798" y="0"/>
                    <a:pt x="18672" y="75"/>
                    <a:pt x="18597" y="176"/>
                  </a:cubicBezTo>
                  <a:cubicBezTo>
                    <a:pt x="17119" y="2582"/>
                    <a:pt x="15765" y="5013"/>
                    <a:pt x="14537" y="7419"/>
                  </a:cubicBezTo>
                  <a:cubicBezTo>
                    <a:pt x="13309" y="9775"/>
                    <a:pt x="12156" y="12281"/>
                    <a:pt x="11078" y="14887"/>
                  </a:cubicBezTo>
                  <a:cubicBezTo>
                    <a:pt x="10828" y="15489"/>
                    <a:pt x="10577" y="16115"/>
                    <a:pt x="10327" y="16742"/>
                  </a:cubicBezTo>
                  <a:cubicBezTo>
                    <a:pt x="10101" y="17344"/>
                    <a:pt x="9825" y="18070"/>
                    <a:pt x="9575" y="18797"/>
                  </a:cubicBezTo>
                  <a:cubicBezTo>
                    <a:pt x="9149" y="20050"/>
                    <a:pt x="8823" y="21404"/>
                    <a:pt x="8572" y="22782"/>
                  </a:cubicBezTo>
                  <a:cubicBezTo>
                    <a:pt x="8372" y="23985"/>
                    <a:pt x="8271" y="25238"/>
                    <a:pt x="8296" y="26517"/>
                  </a:cubicBezTo>
                  <a:cubicBezTo>
                    <a:pt x="8322" y="27694"/>
                    <a:pt x="8447" y="28897"/>
                    <a:pt x="8672" y="30201"/>
                  </a:cubicBezTo>
                  <a:cubicBezTo>
                    <a:pt x="8873" y="31228"/>
                    <a:pt x="9149" y="32331"/>
                    <a:pt x="9525" y="33509"/>
                  </a:cubicBezTo>
                  <a:cubicBezTo>
                    <a:pt x="9926" y="34737"/>
                    <a:pt x="10427" y="35915"/>
                    <a:pt x="10853" y="36918"/>
                  </a:cubicBezTo>
                  <a:cubicBezTo>
                    <a:pt x="10853" y="36918"/>
                    <a:pt x="10853" y="36943"/>
                    <a:pt x="10878" y="36968"/>
                  </a:cubicBezTo>
                  <a:cubicBezTo>
                    <a:pt x="11129" y="37569"/>
                    <a:pt x="11329" y="38171"/>
                    <a:pt x="11505" y="38772"/>
                  </a:cubicBezTo>
                  <a:cubicBezTo>
                    <a:pt x="11655" y="39374"/>
                    <a:pt x="11805" y="40025"/>
                    <a:pt x="11880" y="40727"/>
                  </a:cubicBezTo>
                  <a:cubicBezTo>
                    <a:pt x="12006" y="41504"/>
                    <a:pt x="12056" y="42331"/>
                    <a:pt x="12031" y="43233"/>
                  </a:cubicBezTo>
                  <a:cubicBezTo>
                    <a:pt x="12031" y="43985"/>
                    <a:pt x="11981" y="44862"/>
                    <a:pt x="11855" y="45865"/>
                  </a:cubicBezTo>
                  <a:cubicBezTo>
                    <a:pt x="11479" y="48572"/>
                    <a:pt x="10728" y="51203"/>
                    <a:pt x="9951" y="53634"/>
                  </a:cubicBezTo>
                  <a:cubicBezTo>
                    <a:pt x="9048" y="56467"/>
                    <a:pt x="7946" y="59574"/>
                    <a:pt x="7319" y="61429"/>
                  </a:cubicBezTo>
                  <a:lnTo>
                    <a:pt x="7294" y="61479"/>
                  </a:lnTo>
                  <a:lnTo>
                    <a:pt x="7244" y="61655"/>
                  </a:lnTo>
                  <a:lnTo>
                    <a:pt x="7169" y="61830"/>
                  </a:lnTo>
                  <a:lnTo>
                    <a:pt x="7144" y="61905"/>
                  </a:lnTo>
                  <a:lnTo>
                    <a:pt x="7093" y="62031"/>
                  </a:lnTo>
                  <a:cubicBezTo>
                    <a:pt x="6492" y="63785"/>
                    <a:pt x="5339" y="67043"/>
                    <a:pt x="4387" y="70026"/>
                  </a:cubicBezTo>
                  <a:cubicBezTo>
                    <a:pt x="3434" y="72908"/>
                    <a:pt x="2632" y="75715"/>
                    <a:pt x="1981" y="78346"/>
                  </a:cubicBezTo>
                  <a:cubicBezTo>
                    <a:pt x="803" y="82908"/>
                    <a:pt x="176" y="86667"/>
                    <a:pt x="26" y="90201"/>
                  </a:cubicBezTo>
                  <a:cubicBezTo>
                    <a:pt x="1" y="90377"/>
                    <a:pt x="126" y="90527"/>
                    <a:pt x="301" y="90552"/>
                  </a:cubicBezTo>
                  <a:cubicBezTo>
                    <a:pt x="702" y="90978"/>
                    <a:pt x="1204" y="91379"/>
                    <a:pt x="1755" y="91755"/>
                  </a:cubicBezTo>
                  <a:cubicBezTo>
                    <a:pt x="2332" y="92131"/>
                    <a:pt x="2958" y="92457"/>
                    <a:pt x="3685" y="92783"/>
                  </a:cubicBezTo>
                  <a:cubicBezTo>
                    <a:pt x="4938" y="93334"/>
                    <a:pt x="6392" y="93760"/>
                    <a:pt x="8271" y="94111"/>
                  </a:cubicBezTo>
                  <a:cubicBezTo>
                    <a:pt x="9700" y="94387"/>
                    <a:pt x="11279" y="94562"/>
                    <a:pt x="13259" y="94737"/>
                  </a:cubicBezTo>
                  <a:cubicBezTo>
                    <a:pt x="14763" y="94838"/>
                    <a:pt x="16367" y="94888"/>
                    <a:pt x="17996" y="94938"/>
                  </a:cubicBezTo>
                  <a:lnTo>
                    <a:pt x="18672" y="94963"/>
                  </a:lnTo>
                  <a:cubicBezTo>
                    <a:pt x="19124" y="94963"/>
                    <a:pt x="19575" y="94988"/>
                    <a:pt x="20026" y="94988"/>
                  </a:cubicBezTo>
                  <a:cubicBezTo>
                    <a:pt x="20627" y="95013"/>
                    <a:pt x="21229" y="95038"/>
                    <a:pt x="21805" y="95063"/>
                  </a:cubicBezTo>
                  <a:lnTo>
                    <a:pt x="21855" y="95063"/>
                  </a:lnTo>
                  <a:lnTo>
                    <a:pt x="22457" y="95088"/>
                  </a:lnTo>
                  <a:lnTo>
                    <a:pt x="23084" y="95113"/>
                  </a:lnTo>
                  <a:cubicBezTo>
                    <a:pt x="25439" y="95189"/>
                    <a:pt x="27845" y="95239"/>
                    <a:pt x="30477" y="95289"/>
                  </a:cubicBezTo>
                  <a:cubicBezTo>
                    <a:pt x="34437" y="95364"/>
                    <a:pt x="38297" y="95389"/>
                    <a:pt x="42658" y="95389"/>
                  </a:cubicBezTo>
                  <a:lnTo>
                    <a:pt x="45239" y="95389"/>
                  </a:lnTo>
                  <a:cubicBezTo>
                    <a:pt x="47269" y="95364"/>
                    <a:pt x="49249" y="95364"/>
                    <a:pt x="51229" y="95364"/>
                  </a:cubicBezTo>
                  <a:lnTo>
                    <a:pt x="52708" y="95364"/>
                  </a:lnTo>
                  <a:lnTo>
                    <a:pt x="54562" y="95339"/>
                  </a:lnTo>
                  <a:lnTo>
                    <a:pt x="60126" y="95339"/>
                  </a:lnTo>
                  <a:cubicBezTo>
                    <a:pt x="61655" y="95339"/>
                    <a:pt x="63234" y="95364"/>
                    <a:pt x="64412" y="95389"/>
                  </a:cubicBezTo>
                  <a:lnTo>
                    <a:pt x="64588" y="95389"/>
                  </a:lnTo>
                  <a:cubicBezTo>
                    <a:pt x="65565" y="95389"/>
                    <a:pt x="66517" y="95414"/>
                    <a:pt x="67495" y="95414"/>
                  </a:cubicBezTo>
                  <a:cubicBezTo>
                    <a:pt x="68046" y="95439"/>
                    <a:pt x="68598" y="95439"/>
                    <a:pt x="69149" y="95439"/>
                  </a:cubicBezTo>
                  <a:cubicBezTo>
                    <a:pt x="71179" y="95439"/>
                    <a:pt x="73034" y="95389"/>
                    <a:pt x="74813" y="95289"/>
                  </a:cubicBezTo>
                  <a:lnTo>
                    <a:pt x="74964" y="95289"/>
                  </a:lnTo>
                  <a:cubicBezTo>
                    <a:pt x="75014" y="95264"/>
                    <a:pt x="75064" y="95239"/>
                    <a:pt x="75139" y="95189"/>
                  </a:cubicBezTo>
                  <a:cubicBezTo>
                    <a:pt x="75164" y="95189"/>
                    <a:pt x="75189" y="95164"/>
                    <a:pt x="75214" y="95164"/>
                  </a:cubicBezTo>
                  <a:cubicBezTo>
                    <a:pt x="75390" y="95063"/>
                    <a:pt x="75440" y="94863"/>
                    <a:pt x="75339" y="94687"/>
                  </a:cubicBezTo>
                  <a:cubicBezTo>
                    <a:pt x="74813" y="93610"/>
                    <a:pt x="74287" y="92457"/>
                    <a:pt x="73786" y="91254"/>
                  </a:cubicBezTo>
                  <a:lnTo>
                    <a:pt x="73735" y="91329"/>
                  </a:lnTo>
                  <a:lnTo>
                    <a:pt x="73660" y="91128"/>
                  </a:lnTo>
                  <a:lnTo>
                    <a:pt x="73560" y="90803"/>
                  </a:lnTo>
                  <a:lnTo>
                    <a:pt x="73410" y="90477"/>
                  </a:lnTo>
                  <a:lnTo>
                    <a:pt x="73360" y="90326"/>
                  </a:lnTo>
                  <a:lnTo>
                    <a:pt x="73134" y="89725"/>
                  </a:lnTo>
                  <a:cubicBezTo>
                    <a:pt x="72332" y="87645"/>
                    <a:pt x="71630" y="85514"/>
                    <a:pt x="70928" y="83234"/>
                  </a:cubicBezTo>
                  <a:cubicBezTo>
                    <a:pt x="70126" y="80577"/>
                    <a:pt x="69400" y="77795"/>
                    <a:pt x="68698" y="74737"/>
                  </a:cubicBezTo>
                  <a:cubicBezTo>
                    <a:pt x="67520" y="69650"/>
                    <a:pt x="66542" y="64261"/>
                    <a:pt x="65540" y="57269"/>
                  </a:cubicBezTo>
                  <a:cubicBezTo>
                    <a:pt x="65314" y="55815"/>
                    <a:pt x="65114" y="54336"/>
                    <a:pt x="64913" y="52883"/>
                  </a:cubicBezTo>
                  <a:cubicBezTo>
                    <a:pt x="64863" y="52532"/>
                    <a:pt x="64813" y="52156"/>
                    <a:pt x="64763" y="51805"/>
                  </a:cubicBezTo>
                  <a:lnTo>
                    <a:pt x="64763" y="51755"/>
                  </a:lnTo>
                  <a:lnTo>
                    <a:pt x="64763" y="51680"/>
                  </a:lnTo>
                  <a:lnTo>
                    <a:pt x="64738" y="51604"/>
                  </a:lnTo>
                  <a:lnTo>
                    <a:pt x="64738" y="51554"/>
                  </a:lnTo>
                  <a:cubicBezTo>
                    <a:pt x="64688" y="51203"/>
                    <a:pt x="64638" y="50827"/>
                    <a:pt x="64588" y="50477"/>
                  </a:cubicBezTo>
                  <a:cubicBezTo>
                    <a:pt x="64487" y="49725"/>
                    <a:pt x="64387" y="48948"/>
                    <a:pt x="64287" y="48196"/>
                  </a:cubicBezTo>
                  <a:lnTo>
                    <a:pt x="63710" y="43860"/>
                  </a:lnTo>
                  <a:cubicBezTo>
                    <a:pt x="63535" y="42507"/>
                    <a:pt x="63359" y="41178"/>
                    <a:pt x="63184" y="39825"/>
                  </a:cubicBezTo>
                  <a:cubicBezTo>
                    <a:pt x="63184" y="39800"/>
                    <a:pt x="63184" y="39750"/>
                    <a:pt x="63159" y="39725"/>
                  </a:cubicBezTo>
                  <a:cubicBezTo>
                    <a:pt x="62758" y="36617"/>
                    <a:pt x="62182" y="32456"/>
                    <a:pt x="61455" y="28045"/>
                  </a:cubicBezTo>
                  <a:cubicBezTo>
                    <a:pt x="60653" y="23258"/>
                    <a:pt x="59775" y="19048"/>
                    <a:pt x="58823" y="15213"/>
                  </a:cubicBezTo>
                  <a:cubicBezTo>
                    <a:pt x="57720" y="10727"/>
                    <a:pt x="56467" y="6742"/>
                    <a:pt x="55014" y="3033"/>
                  </a:cubicBezTo>
                  <a:cubicBezTo>
                    <a:pt x="54988" y="2983"/>
                    <a:pt x="54938" y="2882"/>
                    <a:pt x="54838" y="2832"/>
                  </a:cubicBezTo>
                  <a:cubicBezTo>
                    <a:pt x="54788" y="2807"/>
                    <a:pt x="54738" y="2782"/>
                    <a:pt x="54663" y="2782"/>
                  </a:cubicBezTo>
                  <a:cubicBezTo>
                    <a:pt x="54638" y="2782"/>
                    <a:pt x="54613" y="2782"/>
                    <a:pt x="54587" y="2807"/>
                  </a:cubicBezTo>
                  <a:cubicBezTo>
                    <a:pt x="54487" y="2832"/>
                    <a:pt x="54412" y="2882"/>
                    <a:pt x="54362" y="2957"/>
                  </a:cubicBezTo>
                  <a:cubicBezTo>
                    <a:pt x="54312" y="3033"/>
                    <a:pt x="54287" y="3158"/>
                    <a:pt x="54337" y="3258"/>
                  </a:cubicBezTo>
                  <a:cubicBezTo>
                    <a:pt x="55264" y="5639"/>
                    <a:pt x="56116" y="8171"/>
                    <a:pt x="56943" y="10953"/>
                  </a:cubicBezTo>
                  <a:cubicBezTo>
                    <a:pt x="56918" y="10927"/>
                    <a:pt x="56918" y="10902"/>
                    <a:pt x="56893" y="10902"/>
                  </a:cubicBezTo>
                  <a:cubicBezTo>
                    <a:pt x="56818" y="10852"/>
                    <a:pt x="56743" y="10827"/>
                    <a:pt x="56618" y="10777"/>
                  </a:cubicBezTo>
                  <a:cubicBezTo>
                    <a:pt x="56267" y="10652"/>
                    <a:pt x="55941" y="10577"/>
                    <a:pt x="55615" y="10501"/>
                  </a:cubicBezTo>
                  <a:cubicBezTo>
                    <a:pt x="55314" y="10476"/>
                    <a:pt x="55064" y="10451"/>
                    <a:pt x="54863" y="10451"/>
                  </a:cubicBezTo>
                  <a:lnTo>
                    <a:pt x="54663" y="10451"/>
                  </a:lnTo>
                  <a:cubicBezTo>
                    <a:pt x="54337" y="10476"/>
                    <a:pt x="54036" y="10526"/>
                    <a:pt x="53710" y="10602"/>
                  </a:cubicBezTo>
                  <a:cubicBezTo>
                    <a:pt x="53159" y="10727"/>
                    <a:pt x="52582" y="10978"/>
                    <a:pt x="52006" y="11354"/>
                  </a:cubicBezTo>
                  <a:cubicBezTo>
                    <a:pt x="51480" y="11654"/>
                    <a:pt x="50978" y="12055"/>
                    <a:pt x="50402" y="12607"/>
                  </a:cubicBezTo>
                  <a:cubicBezTo>
                    <a:pt x="49174" y="13810"/>
                    <a:pt x="48272" y="15213"/>
                    <a:pt x="47670" y="16191"/>
                  </a:cubicBezTo>
                  <a:cubicBezTo>
                    <a:pt x="46968" y="17344"/>
                    <a:pt x="46267" y="18672"/>
                    <a:pt x="45515" y="20351"/>
                  </a:cubicBezTo>
                  <a:cubicBezTo>
                    <a:pt x="44963" y="21554"/>
                    <a:pt x="44487" y="22682"/>
                    <a:pt x="43886" y="24136"/>
                  </a:cubicBezTo>
                  <a:lnTo>
                    <a:pt x="43760" y="24486"/>
                  </a:lnTo>
                  <a:cubicBezTo>
                    <a:pt x="43610" y="24837"/>
                    <a:pt x="43460" y="25213"/>
                    <a:pt x="43309" y="25589"/>
                  </a:cubicBezTo>
                  <a:cubicBezTo>
                    <a:pt x="42883" y="26567"/>
                    <a:pt x="42407" y="27669"/>
                    <a:pt x="41831" y="28847"/>
                  </a:cubicBezTo>
                  <a:cubicBezTo>
                    <a:pt x="40402" y="31755"/>
                    <a:pt x="38773" y="34612"/>
                    <a:pt x="36968" y="37294"/>
                  </a:cubicBezTo>
                  <a:cubicBezTo>
                    <a:pt x="36342" y="38221"/>
                    <a:pt x="35665" y="39148"/>
                    <a:pt x="34988" y="40075"/>
                  </a:cubicBezTo>
                  <a:cubicBezTo>
                    <a:pt x="34612" y="40552"/>
                    <a:pt x="34262" y="41003"/>
                    <a:pt x="33911" y="41479"/>
                  </a:cubicBezTo>
                  <a:cubicBezTo>
                    <a:pt x="33760" y="41629"/>
                    <a:pt x="33660" y="41805"/>
                    <a:pt x="33535" y="41980"/>
                  </a:cubicBezTo>
                  <a:lnTo>
                    <a:pt x="33460" y="42081"/>
                  </a:lnTo>
                  <a:lnTo>
                    <a:pt x="33259" y="42406"/>
                  </a:lnTo>
                  <a:lnTo>
                    <a:pt x="33159" y="42507"/>
                  </a:lnTo>
                  <a:lnTo>
                    <a:pt x="33109" y="42607"/>
                  </a:lnTo>
                  <a:lnTo>
                    <a:pt x="33033" y="42682"/>
                  </a:lnTo>
                  <a:lnTo>
                    <a:pt x="33008" y="42732"/>
                  </a:lnTo>
                  <a:cubicBezTo>
                    <a:pt x="32758" y="43083"/>
                    <a:pt x="32482" y="43484"/>
                    <a:pt x="32206" y="43835"/>
                  </a:cubicBezTo>
                  <a:cubicBezTo>
                    <a:pt x="31705" y="44512"/>
                    <a:pt x="31279" y="45038"/>
                    <a:pt x="30753" y="45514"/>
                  </a:cubicBezTo>
                  <a:cubicBezTo>
                    <a:pt x="30602" y="45639"/>
                    <a:pt x="30402" y="45790"/>
                    <a:pt x="30201" y="45915"/>
                  </a:cubicBezTo>
                  <a:cubicBezTo>
                    <a:pt x="30126" y="45965"/>
                    <a:pt x="30051" y="45990"/>
                    <a:pt x="29976" y="46015"/>
                  </a:cubicBezTo>
                  <a:lnTo>
                    <a:pt x="29725" y="46015"/>
                  </a:lnTo>
                  <a:cubicBezTo>
                    <a:pt x="29650" y="45990"/>
                    <a:pt x="29550" y="45990"/>
                    <a:pt x="29449" y="45965"/>
                  </a:cubicBezTo>
                  <a:cubicBezTo>
                    <a:pt x="29324" y="45915"/>
                    <a:pt x="29199" y="45840"/>
                    <a:pt x="29074" y="45765"/>
                  </a:cubicBezTo>
                  <a:cubicBezTo>
                    <a:pt x="28873" y="45614"/>
                    <a:pt x="28673" y="45439"/>
                    <a:pt x="28472" y="45213"/>
                  </a:cubicBezTo>
                  <a:cubicBezTo>
                    <a:pt x="27996" y="44637"/>
                    <a:pt x="27620" y="43960"/>
                    <a:pt x="27344" y="43459"/>
                  </a:cubicBezTo>
                  <a:lnTo>
                    <a:pt x="27319" y="43409"/>
                  </a:lnTo>
                  <a:cubicBezTo>
                    <a:pt x="26843" y="42381"/>
                    <a:pt x="26467" y="41379"/>
                    <a:pt x="26116" y="40451"/>
                  </a:cubicBezTo>
                  <a:lnTo>
                    <a:pt x="26016" y="40151"/>
                  </a:lnTo>
                  <a:lnTo>
                    <a:pt x="25991" y="40075"/>
                  </a:lnTo>
                  <a:cubicBezTo>
                    <a:pt x="25790" y="39524"/>
                    <a:pt x="25615" y="39048"/>
                    <a:pt x="25465" y="38547"/>
                  </a:cubicBezTo>
                  <a:cubicBezTo>
                    <a:pt x="25189" y="37669"/>
                    <a:pt x="24963" y="36767"/>
                    <a:pt x="24763" y="35790"/>
                  </a:cubicBezTo>
                  <a:lnTo>
                    <a:pt x="24738" y="35740"/>
                  </a:lnTo>
                  <a:cubicBezTo>
                    <a:pt x="23986" y="32055"/>
                    <a:pt x="23860" y="28271"/>
                    <a:pt x="23735" y="24612"/>
                  </a:cubicBezTo>
                  <a:lnTo>
                    <a:pt x="23735" y="24386"/>
                  </a:lnTo>
                  <a:lnTo>
                    <a:pt x="23735" y="24261"/>
                  </a:lnTo>
                  <a:lnTo>
                    <a:pt x="23735" y="24060"/>
                  </a:lnTo>
                  <a:cubicBezTo>
                    <a:pt x="23685" y="22907"/>
                    <a:pt x="23635" y="21404"/>
                    <a:pt x="23560" y="20075"/>
                  </a:cubicBezTo>
                  <a:cubicBezTo>
                    <a:pt x="23510" y="19223"/>
                    <a:pt x="23434" y="18321"/>
                    <a:pt x="23334" y="17344"/>
                  </a:cubicBezTo>
                  <a:cubicBezTo>
                    <a:pt x="23259" y="16692"/>
                    <a:pt x="23184" y="16141"/>
                    <a:pt x="23109" y="15689"/>
                  </a:cubicBezTo>
                  <a:cubicBezTo>
                    <a:pt x="22858" y="14136"/>
                    <a:pt x="22557" y="12757"/>
                    <a:pt x="22156" y="11479"/>
                  </a:cubicBezTo>
                  <a:cubicBezTo>
                    <a:pt x="21931" y="10702"/>
                    <a:pt x="21680" y="10000"/>
                    <a:pt x="21429" y="9424"/>
                  </a:cubicBezTo>
                  <a:cubicBezTo>
                    <a:pt x="21129" y="8697"/>
                    <a:pt x="20803" y="8095"/>
                    <a:pt x="20477" y="7594"/>
                  </a:cubicBezTo>
                  <a:cubicBezTo>
                    <a:pt x="19675" y="6391"/>
                    <a:pt x="18773" y="5689"/>
                    <a:pt x="17720" y="5489"/>
                  </a:cubicBezTo>
                  <a:cubicBezTo>
                    <a:pt x="17495" y="5439"/>
                    <a:pt x="17319" y="5414"/>
                    <a:pt x="17169" y="5414"/>
                  </a:cubicBezTo>
                  <a:cubicBezTo>
                    <a:pt x="16893" y="5414"/>
                    <a:pt x="16567" y="5464"/>
                    <a:pt x="16241" y="5564"/>
                  </a:cubicBezTo>
                  <a:lnTo>
                    <a:pt x="16292" y="5464"/>
                  </a:lnTo>
                  <a:lnTo>
                    <a:pt x="16317" y="5439"/>
                  </a:lnTo>
                  <a:cubicBezTo>
                    <a:pt x="16442" y="5238"/>
                    <a:pt x="16592" y="5013"/>
                    <a:pt x="16693" y="4787"/>
                  </a:cubicBezTo>
                  <a:cubicBezTo>
                    <a:pt x="17620" y="3183"/>
                    <a:pt x="18472" y="1754"/>
                    <a:pt x="19224" y="526"/>
                  </a:cubicBezTo>
                  <a:cubicBezTo>
                    <a:pt x="19274" y="476"/>
                    <a:pt x="19299" y="376"/>
                    <a:pt x="19249" y="276"/>
                  </a:cubicBezTo>
                  <a:cubicBezTo>
                    <a:pt x="19224" y="176"/>
                    <a:pt x="19174" y="100"/>
                    <a:pt x="19099" y="50"/>
                  </a:cubicBezTo>
                  <a:cubicBezTo>
                    <a:pt x="19023" y="25"/>
                    <a:pt x="18973" y="0"/>
                    <a:pt x="18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597;p42">
              <a:extLst>
                <a:ext uri="{FF2B5EF4-FFF2-40B4-BE49-F238E27FC236}">
                  <a16:creationId xmlns:a16="http://schemas.microsoft.com/office/drawing/2014/main" id="{0FE1B837-26D5-2ADC-DE67-A17C076B18B6}"/>
                </a:ext>
              </a:extLst>
            </p:cNvPr>
            <p:cNvSpPr/>
            <p:nvPr/>
          </p:nvSpPr>
          <p:spPr>
            <a:xfrm>
              <a:off x="7571225" y="3167679"/>
              <a:ext cx="53016" cy="135999"/>
            </a:xfrm>
            <a:custGeom>
              <a:avLst/>
              <a:gdLst/>
              <a:ahLst/>
              <a:cxnLst/>
              <a:rect l="l" t="t" r="r" b="b"/>
              <a:pathLst>
                <a:path w="2482" h="6367" extrusionOk="0">
                  <a:moveTo>
                    <a:pt x="251" y="0"/>
                  </a:moveTo>
                  <a:cubicBezTo>
                    <a:pt x="176" y="25"/>
                    <a:pt x="101" y="100"/>
                    <a:pt x="51" y="176"/>
                  </a:cubicBezTo>
                  <a:cubicBezTo>
                    <a:pt x="26" y="226"/>
                    <a:pt x="1" y="351"/>
                    <a:pt x="26" y="426"/>
                  </a:cubicBezTo>
                  <a:cubicBezTo>
                    <a:pt x="778" y="2331"/>
                    <a:pt x="1454" y="4286"/>
                    <a:pt x="2106" y="6366"/>
                  </a:cubicBezTo>
                  <a:cubicBezTo>
                    <a:pt x="2156" y="6191"/>
                    <a:pt x="2206" y="6040"/>
                    <a:pt x="2256" y="5865"/>
                  </a:cubicBezTo>
                  <a:cubicBezTo>
                    <a:pt x="2332" y="5664"/>
                    <a:pt x="2407" y="5464"/>
                    <a:pt x="2482" y="5238"/>
                  </a:cubicBezTo>
                  <a:cubicBezTo>
                    <a:pt x="1906" y="3509"/>
                    <a:pt x="1329" y="1855"/>
                    <a:pt x="677" y="251"/>
                  </a:cubicBezTo>
                  <a:cubicBezTo>
                    <a:pt x="652" y="176"/>
                    <a:pt x="602" y="100"/>
                    <a:pt x="527" y="50"/>
                  </a:cubicBezTo>
                  <a:cubicBezTo>
                    <a:pt x="477" y="0"/>
                    <a:pt x="427" y="0"/>
                    <a:pt x="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598;p42">
              <a:extLst>
                <a:ext uri="{FF2B5EF4-FFF2-40B4-BE49-F238E27FC236}">
                  <a16:creationId xmlns:a16="http://schemas.microsoft.com/office/drawing/2014/main" id="{347743F3-CB5A-E5A9-21C4-F6CADA6D80B6}"/>
                </a:ext>
              </a:extLst>
            </p:cNvPr>
            <p:cNvSpPr/>
            <p:nvPr/>
          </p:nvSpPr>
          <p:spPr>
            <a:xfrm>
              <a:off x="7525195" y="3287060"/>
              <a:ext cx="496812" cy="1858726"/>
            </a:xfrm>
            <a:custGeom>
              <a:avLst/>
              <a:gdLst/>
              <a:ahLst/>
              <a:cxnLst/>
              <a:rect l="l" t="t" r="r" b="b"/>
              <a:pathLst>
                <a:path w="23259" h="87019" extrusionOk="0">
                  <a:moveTo>
                    <a:pt x="4737" y="0"/>
                  </a:moveTo>
                  <a:cubicBezTo>
                    <a:pt x="4612" y="376"/>
                    <a:pt x="4487" y="752"/>
                    <a:pt x="4386" y="1128"/>
                  </a:cubicBezTo>
                  <a:cubicBezTo>
                    <a:pt x="4537" y="1604"/>
                    <a:pt x="4662" y="2080"/>
                    <a:pt x="4812" y="2582"/>
                  </a:cubicBezTo>
                  <a:lnTo>
                    <a:pt x="4787" y="2557"/>
                  </a:lnTo>
                  <a:cubicBezTo>
                    <a:pt x="4712" y="2506"/>
                    <a:pt x="4637" y="2456"/>
                    <a:pt x="4437" y="2381"/>
                  </a:cubicBezTo>
                  <a:cubicBezTo>
                    <a:pt x="4336" y="2356"/>
                    <a:pt x="4211" y="2306"/>
                    <a:pt x="4086" y="2281"/>
                  </a:cubicBezTo>
                  <a:cubicBezTo>
                    <a:pt x="4010" y="2632"/>
                    <a:pt x="3935" y="2983"/>
                    <a:pt x="3860" y="3333"/>
                  </a:cubicBezTo>
                  <a:cubicBezTo>
                    <a:pt x="3760" y="3835"/>
                    <a:pt x="3685" y="4336"/>
                    <a:pt x="3609" y="4837"/>
                  </a:cubicBezTo>
                  <a:lnTo>
                    <a:pt x="3609" y="4812"/>
                  </a:lnTo>
                  <a:cubicBezTo>
                    <a:pt x="3459" y="6065"/>
                    <a:pt x="3359" y="7318"/>
                    <a:pt x="3334" y="8572"/>
                  </a:cubicBezTo>
                  <a:cubicBezTo>
                    <a:pt x="3334" y="9148"/>
                    <a:pt x="3334" y="9724"/>
                    <a:pt x="3384" y="10301"/>
                  </a:cubicBezTo>
                  <a:cubicBezTo>
                    <a:pt x="3434" y="11153"/>
                    <a:pt x="3484" y="11980"/>
                    <a:pt x="3584" y="12832"/>
                  </a:cubicBezTo>
                  <a:cubicBezTo>
                    <a:pt x="3760" y="14486"/>
                    <a:pt x="3960" y="16141"/>
                    <a:pt x="4161" y="17795"/>
                  </a:cubicBezTo>
                  <a:cubicBezTo>
                    <a:pt x="4336" y="19449"/>
                    <a:pt x="4462" y="21128"/>
                    <a:pt x="4487" y="22807"/>
                  </a:cubicBezTo>
                  <a:cubicBezTo>
                    <a:pt x="4487" y="24486"/>
                    <a:pt x="4411" y="26166"/>
                    <a:pt x="4236" y="27845"/>
                  </a:cubicBezTo>
                  <a:cubicBezTo>
                    <a:pt x="4086" y="29474"/>
                    <a:pt x="3885" y="31078"/>
                    <a:pt x="3634" y="32682"/>
                  </a:cubicBezTo>
                  <a:cubicBezTo>
                    <a:pt x="3384" y="34361"/>
                    <a:pt x="3083" y="36015"/>
                    <a:pt x="2782" y="37670"/>
                  </a:cubicBezTo>
                  <a:cubicBezTo>
                    <a:pt x="2582" y="38923"/>
                    <a:pt x="2356" y="40151"/>
                    <a:pt x="2131" y="41404"/>
                  </a:cubicBezTo>
                  <a:cubicBezTo>
                    <a:pt x="1755" y="43584"/>
                    <a:pt x="1429" y="45790"/>
                    <a:pt x="1128" y="47970"/>
                  </a:cubicBezTo>
                  <a:cubicBezTo>
                    <a:pt x="602" y="52005"/>
                    <a:pt x="201" y="56091"/>
                    <a:pt x="76" y="60176"/>
                  </a:cubicBezTo>
                  <a:cubicBezTo>
                    <a:pt x="0" y="62231"/>
                    <a:pt x="0" y="64261"/>
                    <a:pt x="101" y="66316"/>
                  </a:cubicBezTo>
                  <a:cubicBezTo>
                    <a:pt x="126" y="67369"/>
                    <a:pt x="201" y="68396"/>
                    <a:pt x="276" y="69449"/>
                  </a:cubicBezTo>
                  <a:cubicBezTo>
                    <a:pt x="376" y="70427"/>
                    <a:pt x="477" y="71404"/>
                    <a:pt x="602" y="72356"/>
                  </a:cubicBezTo>
                  <a:cubicBezTo>
                    <a:pt x="602" y="72381"/>
                    <a:pt x="602" y="72381"/>
                    <a:pt x="602" y="72381"/>
                  </a:cubicBezTo>
                  <a:cubicBezTo>
                    <a:pt x="878" y="74412"/>
                    <a:pt x="1254" y="76417"/>
                    <a:pt x="1755" y="78371"/>
                  </a:cubicBezTo>
                  <a:cubicBezTo>
                    <a:pt x="2005" y="79349"/>
                    <a:pt x="2281" y="80326"/>
                    <a:pt x="2607" y="81279"/>
                  </a:cubicBezTo>
                  <a:cubicBezTo>
                    <a:pt x="2933" y="82206"/>
                    <a:pt x="3284" y="83158"/>
                    <a:pt x="3660" y="84061"/>
                  </a:cubicBezTo>
                  <a:cubicBezTo>
                    <a:pt x="4061" y="85038"/>
                    <a:pt x="4512" y="85991"/>
                    <a:pt x="5013" y="86918"/>
                  </a:cubicBezTo>
                  <a:lnTo>
                    <a:pt x="7970" y="86918"/>
                  </a:lnTo>
                  <a:cubicBezTo>
                    <a:pt x="9474" y="86918"/>
                    <a:pt x="11053" y="86943"/>
                    <a:pt x="12256" y="86968"/>
                  </a:cubicBezTo>
                  <a:lnTo>
                    <a:pt x="12432" y="86968"/>
                  </a:lnTo>
                  <a:cubicBezTo>
                    <a:pt x="13409" y="86993"/>
                    <a:pt x="14361" y="86993"/>
                    <a:pt x="15339" y="87018"/>
                  </a:cubicBezTo>
                  <a:lnTo>
                    <a:pt x="16993" y="87018"/>
                  </a:lnTo>
                  <a:cubicBezTo>
                    <a:pt x="19048" y="87018"/>
                    <a:pt x="20903" y="86968"/>
                    <a:pt x="22657" y="86868"/>
                  </a:cubicBezTo>
                  <a:lnTo>
                    <a:pt x="22808" y="86868"/>
                  </a:lnTo>
                  <a:cubicBezTo>
                    <a:pt x="22833" y="86868"/>
                    <a:pt x="22908" y="86843"/>
                    <a:pt x="22958" y="86793"/>
                  </a:cubicBezTo>
                  <a:cubicBezTo>
                    <a:pt x="22983" y="86793"/>
                    <a:pt x="23058" y="86742"/>
                    <a:pt x="23058" y="86742"/>
                  </a:cubicBezTo>
                  <a:cubicBezTo>
                    <a:pt x="23209" y="86667"/>
                    <a:pt x="23259" y="86467"/>
                    <a:pt x="23158" y="86291"/>
                  </a:cubicBezTo>
                  <a:cubicBezTo>
                    <a:pt x="22632" y="85189"/>
                    <a:pt x="22106" y="84036"/>
                    <a:pt x="21605" y="82858"/>
                  </a:cubicBezTo>
                  <a:lnTo>
                    <a:pt x="21579" y="82958"/>
                  </a:lnTo>
                  <a:cubicBezTo>
                    <a:pt x="21379" y="82407"/>
                    <a:pt x="21153" y="81880"/>
                    <a:pt x="20953" y="81329"/>
                  </a:cubicBezTo>
                  <a:cubicBezTo>
                    <a:pt x="20176" y="79249"/>
                    <a:pt x="19449" y="77118"/>
                    <a:pt x="18747" y="74838"/>
                  </a:cubicBezTo>
                  <a:cubicBezTo>
                    <a:pt x="17970" y="72206"/>
                    <a:pt x="17219" y="69424"/>
                    <a:pt x="16517" y="66341"/>
                  </a:cubicBezTo>
                  <a:cubicBezTo>
                    <a:pt x="15339" y="61254"/>
                    <a:pt x="14361" y="55865"/>
                    <a:pt x="13359" y="48873"/>
                  </a:cubicBezTo>
                  <a:cubicBezTo>
                    <a:pt x="13133" y="47419"/>
                    <a:pt x="12933" y="45940"/>
                    <a:pt x="12732" y="44487"/>
                  </a:cubicBezTo>
                  <a:cubicBezTo>
                    <a:pt x="12682" y="44136"/>
                    <a:pt x="12632" y="43785"/>
                    <a:pt x="12582" y="43409"/>
                  </a:cubicBezTo>
                  <a:lnTo>
                    <a:pt x="12582" y="43359"/>
                  </a:lnTo>
                  <a:lnTo>
                    <a:pt x="12582" y="43284"/>
                  </a:lnTo>
                  <a:lnTo>
                    <a:pt x="12557" y="43208"/>
                  </a:lnTo>
                  <a:lnTo>
                    <a:pt x="12557" y="43158"/>
                  </a:lnTo>
                  <a:cubicBezTo>
                    <a:pt x="12507" y="42807"/>
                    <a:pt x="12457" y="42456"/>
                    <a:pt x="12406" y="42081"/>
                  </a:cubicBezTo>
                  <a:cubicBezTo>
                    <a:pt x="12306" y="41329"/>
                    <a:pt x="12206" y="40552"/>
                    <a:pt x="12106" y="39800"/>
                  </a:cubicBezTo>
                  <a:lnTo>
                    <a:pt x="11554" y="35464"/>
                  </a:lnTo>
                  <a:cubicBezTo>
                    <a:pt x="11379" y="34111"/>
                    <a:pt x="11203" y="32782"/>
                    <a:pt x="11003" y="31429"/>
                  </a:cubicBezTo>
                  <a:cubicBezTo>
                    <a:pt x="11003" y="31404"/>
                    <a:pt x="11003" y="31379"/>
                    <a:pt x="11003" y="31329"/>
                  </a:cubicBezTo>
                  <a:cubicBezTo>
                    <a:pt x="10552" y="27970"/>
                    <a:pt x="10000" y="23960"/>
                    <a:pt x="9274" y="19649"/>
                  </a:cubicBezTo>
                  <a:cubicBezTo>
                    <a:pt x="8472" y="14912"/>
                    <a:pt x="7619" y="10702"/>
                    <a:pt x="6667" y="6817"/>
                  </a:cubicBezTo>
                  <a:cubicBezTo>
                    <a:pt x="6066" y="4411"/>
                    <a:pt x="5414" y="2130"/>
                    <a:pt x="4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599;p42">
              <a:extLst>
                <a:ext uri="{FF2B5EF4-FFF2-40B4-BE49-F238E27FC236}">
                  <a16:creationId xmlns:a16="http://schemas.microsoft.com/office/drawing/2014/main" id="{D3AF7A45-9091-8D94-6851-04E03B79BEA2}"/>
                </a:ext>
              </a:extLst>
            </p:cNvPr>
            <p:cNvSpPr/>
            <p:nvPr/>
          </p:nvSpPr>
          <p:spPr>
            <a:xfrm>
              <a:off x="7570691" y="3167145"/>
              <a:ext cx="53550" cy="136533"/>
            </a:xfrm>
            <a:custGeom>
              <a:avLst/>
              <a:gdLst/>
              <a:ahLst/>
              <a:cxnLst/>
              <a:rect l="l" t="t" r="r" b="b"/>
              <a:pathLst>
                <a:path w="2507" h="6392" extrusionOk="0">
                  <a:moveTo>
                    <a:pt x="377" y="0"/>
                  </a:moveTo>
                  <a:cubicBezTo>
                    <a:pt x="352" y="0"/>
                    <a:pt x="327" y="25"/>
                    <a:pt x="276" y="25"/>
                  </a:cubicBezTo>
                  <a:cubicBezTo>
                    <a:pt x="201" y="50"/>
                    <a:pt x="126" y="100"/>
                    <a:pt x="76" y="201"/>
                  </a:cubicBezTo>
                  <a:cubicBezTo>
                    <a:pt x="51" y="251"/>
                    <a:pt x="1" y="376"/>
                    <a:pt x="51" y="451"/>
                  </a:cubicBezTo>
                  <a:cubicBezTo>
                    <a:pt x="803" y="2356"/>
                    <a:pt x="1479" y="4311"/>
                    <a:pt x="2131" y="6391"/>
                  </a:cubicBezTo>
                  <a:cubicBezTo>
                    <a:pt x="2181" y="6241"/>
                    <a:pt x="2231" y="6065"/>
                    <a:pt x="2281" y="5890"/>
                  </a:cubicBezTo>
                  <a:cubicBezTo>
                    <a:pt x="2357" y="5689"/>
                    <a:pt x="2432" y="5464"/>
                    <a:pt x="2507" y="5263"/>
                  </a:cubicBezTo>
                  <a:cubicBezTo>
                    <a:pt x="1956" y="3534"/>
                    <a:pt x="1354" y="1880"/>
                    <a:pt x="728" y="276"/>
                  </a:cubicBezTo>
                  <a:cubicBezTo>
                    <a:pt x="677" y="201"/>
                    <a:pt x="652" y="100"/>
                    <a:pt x="552" y="75"/>
                  </a:cubicBezTo>
                  <a:cubicBezTo>
                    <a:pt x="502" y="25"/>
                    <a:pt x="452" y="0"/>
                    <a:pt x="3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600;p42">
              <a:extLst>
                <a:ext uri="{FF2B5EF4-FFF2-40B4-BE49-F238E27FC236}">
                  <a16:creationId xmlns:a16="http://schemas.microsoft.com/office/drawing/2014/main" id="{940DF45F-28D6-EB75-C740-85D93F0EE4C7}"/>
                </a:ext>
              </a:extLst>
            </p:cNvPr>
            <p:cNvSpPr/>
            <p:nvPr/>
          </p:nvSpPr>
          <p:spPr>
            <a:xfrm>
              <a:off x="7525195" y="3286526"/>
              <a:ext cx="497346" cy="1859260"/>
            </a:xfrm>
            <a:custGeom>
              <a:avLst/>
              <a:gdLst/>
              <a:ahLst/>
              <a:cxnLst/>
              <a:rect l="l" t="t" r="r" b="b"/>
              <a:pathLst>
                <a:path w="23284" h="87044" extrusionOk="0">
                  <a:moveTo>
                    <a:pt x="4737" y="0"/>
                  </a:moveTo>
                  <a:cubicBezTo>
                    <a:pt x="4612" y="401"/>
                    <a:pt x="4487" y="777"/>
                    <a:pt x="4386" y="1178"/>
                  </a:cubicBezTo>
                  <a:cubicBezTo>
                    <a:pt x="4512" y="1654"/>
                    <a:pt x="4662" y="2130"/>
                    <a:pt x="4812" y="2607"/>
                  </a:cubicBezTo>
                  <a:cubicBezTo>
                    <a:pt x="4712" y="2506"/>
                    <a:pt x="4637" y="2481"/>
                    <a:pt x="4462" y="2406"/>
                  </a:cubicBezTo>
                  <a:cubicBezTo>
                    <a:pt x="4336" y="2356"/>
                    <a:pt x="4211" y="2331"/>
                    <a:pt x="4086" y="2306"/>
                  </a:cubicBezTo>
                  <a:cubicBezTo>
                    <a:pt x="4010" y="2657"/>
                    <a:pt x="3935" y="3008"/>
                    <a:pt x="3860" y="3358"/>
                  </a:cubicBezTo>
                  <a:cubicBezTo>
                    <a:pt x="3760" y="3860"/>
                    <a:pt x="3685" y="4361"/>
                    <a:pt x="3609" y="4862"/>
                  </a:cubicBezTo>
                  <a:lnTo>
                    <a:pt x="3609" y="4837"/>
                  </a:lnTo>
                  <a:cubicBezTo>
                    <a:pt x="3459" y="6090"/>
                    <a:pt x="3359" y="7343"/>
                    <a:pt x="3334" y="8597"/>
                  </a:cubicBezTo>
                  <a:cubicBezTo>
                    <a:pt x="3334" y="9173"/>
                    <a:pt x="3334" y="9749"/>
                    <a:pt x="3384" y="10326"/>
                  </a:cubicBezTo>
                  <a:cubicBezTo>
                    <a:pt x="3434" y="11178"/>
                    <a:pt x="3484" y="12005"/>
                    <a:pt x="3584" y="12857"/>
                  </a:cubicBezTo>
                  <a:cubicBezTo>
                    <a:pt x="3760" y="14511"/>
                    <a:pt x="3960" y="16166"/>
                    <a:pt x="4136" y="17820"/>
                  </a:cubicBezTo>
                  <a:cubicBezTo>
                    <a:pt x="4336" y="19474"/>
                    <a:pt x="4462" y="21153"/>
                    <a:pt x="4487" y="22832"/>
                  </a:cubicBezTo>
                  <a:cubicBezTo>
                    <a:pt x="4487" y="24511"/>
                    <a:pt x="4411" y="26191"/>
                    <a:pt x="4236" y="27870"/>
                  </a:cubicBezTo>
                  <a:cubicBezTo>
                    <a:pt x="4086" y="29499"/>
                    <a:pt x="3885" y="31103"/>
                    <a:pt x="3634" y="32707"/>
                  </a:cubicBezTo>
                  <a:cubicBezTo>
                    <a:pt x="3384" y="34386"/>
                    <a:pt x="3083" y="36040"/>
                    <a:pt x="2782" y="37695"/>
                  </a:cubicBezTo>
                  <a:cubicBezTo>
                    <a:pt x="2582" y="38948"/>
                    <a:pt x="2356" y="40176"/>
                    <a:pt x="2131" y="41429"/>
                  </a:cubicBezTo>
                  <a:cubicBezTo>
                    <a:pt x="1755" y="43609"/>
                    <a:pt x="1429" y="45815"/>
                    <a:pt x="1128" y="47995"/>
                  </a:cubicBezTo>
                  <a:cubicBezTo>
                    <a:pt x="602" y="52030"/>
                    <a:pt x="201" y="56116"/>
                    <a:pt x="76" y="60201"/>
                  </a:cubicBezTo>
                  <a:cubicBezTo>
                    <a:pt x="0" y="62256"/>
                    <a:pt x="0" y="64286"/>
                    <a:pt x="101" y="66341"/>
                  </a:cubicBezTo>
                  <a:cubicBezTo>
                    <a:pt x="126" y="67394"/>
                    <a:pt x="201" y="68421"/>
                    <a:pt x="276" y="69474"/>
                  </a:cubicBezTo>
                  <a:cubicBezTo>
                    <a:pt x="376" y="70452"/>
                    <a:pt x="477" y="71429"/>
                    <a:pt x="602" y="72406"/>
                  </a:cubicBezTo>
                  <a:cubicBezTo>
                    <a:pt x="878" y="74437"/>
                    <a:pt x="1254" y="76442"/>
                    <a:pt x="1755" y="78396"/>
                  </a:cubicBezTo>
                  <a:cubicBezTo>
                    <a:pt x="2005" y="79374"/>
                    <a:pt x="2281" y="80351"/>
                    <a:pt x="2607" y="81304"/>
                  </a:cubicBezTo>
                  <a:cubicBezTo>
                    <a:pt x="2933" y="82231"/>
                    <a:pt x="3284" y="83183"/>
                    <a:pt x="3660" y="84086"/>
                  </a:cubicBezTo>
                  <a:cubicBezTo>
                    <a:pt x="4061" y="85063"/>
                    <a:pt x="4512" y="86016"/>
                    <a:pt x="5013" y="86943"/>
                  </a:cubicBezTo>
                  <a:lnTo>
                    <a:pt x="7970" y="86943"/>
                  </a:lnTo>
                  <a:cubicBezTo>
                    <a:pt x="9499" y="86943"/>
                    <a:pt x="11053" y="86968"/>
                    <a:pt x="12256" y="86993"/>
                  </a:cubicBezTo>
                  <a:lnTo>
                    <a:pt x="12432" y="86993"/>
                  </a:lnTo>
                  <a:cubicBezTo>
                    <a:pt x="13409" y="87018"/>
                    <a:pt x="14361" y="87043"/>
                    <a:pt x="15339" y="87043"/>
                  </a:cubicBezTo>
                  <a:lnTo>
                    <a:pt x="16993" y="87043"/>
                  </a:lnTo>
                  <a:cubicBezTo>
                    <a:pt x="19048" y="87043"/>
                    <a:pt x="20903" y="87018"/>
                    <a:pt x="22657" y="86918"/>
                  </a:cubicBezTo>
                  <a:lnTo>
                    <a:pt x="22808" y="86893"/>
                  </a:lnTo>
                  <a:cubicBezTo>
                    <a:pt x="22833" y="86893"/>
                    <a:pt x="22908" y="86868"/>
                    <a:pt x="22958" y="86818"/>
                  </a:cubicBezTo>
                  <a:cubicBezTo>
                    <a:pt x="22983" y="86818"/>
                    <a:pt x="23033" y="86793"/>
                    <a:pt x="23058" y="86793"/>
                  </a:cubicBezTo>
                  <a:cubicBezTo>
                    <a:pt x="23209" y="86692"/>
                    <a:pt x="23284" y="86492"/>
                    <a:pt x="23183" y="86316"/>
                  </a:cubicBezTo>
                  <a:cubicBezTo>
                    <a:pt x="22632" y="85214"/>
                    <a:pt x="22106" y="84061"/>
                    <a:pt x="21605" y="82883"/>
                  </a:cubicBezTo>
                  <a:lnTo>
                    <a:pt x="21579" y="82958"/>
                  </a:lnTo>
                  <a:lnTo>
                    <a:pt x="21379" y="82432"/>
                  </a:lnTo>
                  <a:lnTo>
                    <a:pt x="21254" y="82106"/>
                  </a:lnTo>
                  <a:cubicBezTo>
                    <a:pt x="21153" y="81855"/>
                    <a:pt x="21053" y="81605"/>
                    <a:pt x="20978" y="81354"/>
                  </a:cubicBezTo>
                  <a:cubicBezTo>
                    <a:pt x="20176" y="79249"/>
                    <a:pt x="19449" y="77143"/>
                    <a:pt x="18772" y="74863"/>
                  </a:cubicBezTo>
                  <a:cubicBezTo>
                    <a:pt x="17970" y="72231"/>
                    <a:pt x="17244" y="69449"/>
                    <a:pt x="16517" y="66366"/>
                  </a:cubicBezTo>
                  <a:cubicBezTo>
                    <a:pt x="15364" y="61279"/>
                    <a:pt x="14386" y="55890"/>
                    <a:pt x="13359" y="48898"/>
                  </a:cubicBezTo>
                  <a:cubicBezTo>
                    <a:pt x="13158" y="47444"/>
                    <a:pt x="12958" y="45965"/>
                    <a:pt x="12757" y="44512"/>
                  </a:cubicBezTo>
                  <a:cubicBezTo>
                    <a:pt x="12707" y="44161"/>
                    <a:pt x="12657" y="43810"/>
                    <a:pt x="12607" y="43434"/>
                  </a:cubicBezTo>
                  <a:lnTo>
                    <a:pt x="12607" y="43384"/>
                  </a:lnTo>
                  <a:lnTo>
                    <a:pt x="12582" y="43309"/>
                  </a:lnTo>
                  <a:lnTo>
                    <a:pt x="12582" y="43233"/>
                  </a:lnTo>
                  <a:lnTo>
                    <a:pt x="12557" y="43183"/>
                  </a:lnTo>
                  <a:cubicBezTo>
                    <a:pt x="12507" y="42832"/>
                    <a:pt x="12482" y="42481"/>
                    <a:pt x="12432" y="42106"/>
                  </a:cubicBezTo>
                  <a:cubicBezTo>
                    <a:pt x="12331" y="41354"/>
                    <a:pt x="12231" y="40577"/>
                    <a:pt x="12131" y="39825"/>
                  </a:cubicBezTo>
                  <a:lnTo>
                    <a:pt x="11554" y="35489"/>
                  </a:lnTo>
                  <a:cubicBezTo>
                    <a:pt x="11379" y="34136"/>
                    <a:pt x="11203" y="32807"/>
                    <a:pt x="11028" y="31454"/>
                  </a:cubicBezTo>
                  <a:cubicBezTo>
                    <a:pt x="11028" y="31429"/>
                    <a:pt x="11003" y="31379"/>
                    <a:pt x="11003" y="31354"/>
                  </a:cubicBezTo>
                  <a:cubicBezTo>
                    <a:pt x="10577" y="28221"/>
                    <a:pt x="10000" y="24085"/>
                    <a:pt x="9274" y="19674"/>
                  </a:cubicBezTo>
                  <a:cubicBezTo>
                    <a:pt x="8472" y="14887"/>
                    <a:pt x="7619" y="10702"/>
                    <a:pt x="6667" y="6842"/>
                  </a:cubicBezTo>
                  <a:cubicBezTo>
                    <a:pt x="6066" y="4411"/>
                    <a:pt x="5439" y="2155"/>
                    <a:pt x="4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601;p42">
              <a:extLst>
                <a:ext uri="{FF2B5EF4-FFF2-40B4-BE49-F238E27FC236}">
                  <a16:creationId xmlns:a16="http://schemas.microsoft.com/office/drawing/2014/main" id="{9E61866B-CEE3-EF95-7C7D-7F5AFC8D1CEF}"/>
                </a:ext>
              </a:extLst>
            </p:cNvPr>
            <p:cNvSpPr/>
            <p:nvPr/>
          </p:nvSpPr>
          <p:spPr>
            <a:xfrm>
              <a:off x="7177753" y="3159114"/>
              <a:ext cx="944368" cy="1678853"/>
            </a:xfrm>
            <a:custGeom>
              <a:avLst/>
              <a:gdLst/>
              <a:ahLst/>
              <a:cxnLst/>
              <a:rect l="l" t="t" r="r" b="b"/>
              <a:pathLst>
                <a:path w="44212" h="78598" extrusionOk="0">
                  <a:moveTo>
                    <a:pt x="24211" y="0"/>
                  </a:moveTo>
                  <a:cubicBezTo>
                    <a:pt x="24086" y="0"/>
                    <a:pt x="23986" y="75"/>
                    <a:pt x="23936" y="176"/>
                  </a:cubicBezTo>
                  <a:cubicBezTo>
                    <a:pt x="23911" y="251"/>
                    <a:pt x="23885" y="326"/>
                    <a:pt x="23911" y="426"/>
                  </a:cubicBezTo>
                  <a:cubicBezTo>
                    <a:pt x="23936" y="501"/>
                    <a:pt x="23986" y="577"/>
                    <a:pt x="24061" y="602"/>
                  </a:cubicBezTo>
                  <a:cubicBezTo>
                    <a:pt x="24612" y="877"/>
                    <a:pt x="25164" y="1178"/>
                    <a:pt x="25715" y="1504"/>
                  </a:cubicBezTo>
                  <a:cubicBezTo>
                    <a:pt x="25264" y="1529"/>
                    <a:pt x="24788" y="1604"/>
                    <a:pt x="24261" y="1755"/>
                  </a:cubicBezTo>
                  <a:cubicBezTo>
                    <a:pt x="23560" y="1955"/>
                    <a:pt x="22833" y="2306"/>
                    <a:pt x="22031" y="2757"/>
                  </a:cubicBezTo>
                  <a:cubicBezTo>
                    <a:pt x="21379" y="3183"/>
                    <a:pt x="20703" y="3659"/>
                    <a:pt x="20001" y="4286"/>
                  </a:cubicBezTo>
                  <a:cubicBezTo>
                    <a:pt x="19349" y="4862"/>
                    <a:pt x="18748" y="5489"/>
                    <a:pt x="18196" y="6191"/>
                  </a:cubicBezTo>
                  <a:cubicBezTo>
                    <a:pt x="17645" y="6892"/>
                    <a:pt x="17194" y="7594"/>
                    <a:pt x="16843" y="8321"/>
                  </a:cubicBezTo>
                  <a:cubicBezTo>
                    <a:pt x="16467" y="9073"/>
                    <a:pt x="16216" y="9875"/>
                    <a:pt x="16066" y="10677"/>
                  </a:cubicBezTo>
                  <a:cubicBezTo>
                    <a:pt x="15815" y="12231"/>
                    <a:pt x="15991" y="13960"/>
                    <a:pt x="16617" y="15965"/>
                  </a:cubicBezTo>
                  <a:cubicBezTo>
                    <a:pt x="17144" y="17594"/>
                    <a:pt x="17870" y="19148"/>
                    <a:pt x="18597" y="20602"/>
                  </a:cubicBezTo>
                  <a:lnTo>
                    <a:pt x="18923" y="21303"/>
                  </a:lnTo>
                  <a:cubicBezTo>
                    <a:pt x="19199" y="21830"/>
                    <a:pt x="19449" y="22381"/>
                    <a:pt x="19725" y="22933"/>
                  </a:cubicBezTo>
                  <a:cubicBezTo>
                    <a:pt x="20101" y="23710"/>
                    <a:pt x="20477" y="24537"/>
                    <a:pt x="20828" y="25364"/>
                  </a:cubicBezTo>
                  <a:cubicBezTo>
                    <a:pt x="20828" y="25364"/>
                    <a:pt x="20853" y="25414"/>
                    <a:pt x="20853" y="25414"/>
                  </a:cubicBezTo>
                  <a:cubicBezTo>
                    <a:pt x="22156" y="28572"/>
                    <a:pt x="22983" y="31379"/>
                    <a:pt x="23359" y="34010"/>
                  </a:cubicBezTo>
                  <a:cubicBezTo>
                    <a:pt x="23484" y="34963"/>
                    <a:pt x="23560" y="35865"/>
                    <a:pt x="23560" y="36742"/>
                  </a:cubicBezTo>
                  <a:cubicBezTo>
                    <a:pt x="23585" y="37669"/>
                    <a:pt x="23535" y="38622"/>
                    <a:pt x="23409" y="39574"/>
                  </a:cubicBezTo>
                  <a:cubicBezTo>
                    <a:pt x="23284" y="40451"/>
                    <a:pt x="23134" y="41329"/>
                    <a:pt x="22908" y="42156"/>
                  </a:cubicBezTo>
                  <a:cubicBezTo>
                    <a:pt x="22708" y="43008"/>
                    <a:pt x="22432" y="43860"/>
                    <a:pt x="22056" y="44787"/>
                  </a:cubicBezTo>
                  <a:cubicBezTo>
                    <a:pt x="21555" y="46040"/>
                    <a:pt x="20903" y="47369"/>
                    <a:pt x="20076" y="48772"/>
                  </a:cubicBezTo>
                  <a:cubicBezTo>
                    <a:pt x="19424" y="49925"/>
                    <a:pt x="18672" y="51053"/>
                    <a:pt x="17870" y="52156"/>
                  </a:cubicBezTo>
                  <a:cubicBezTo>
                    <a:pt x="16768" y="53609"/>
                    <a:pt x="15590" y="55013"/>
                    <a:pt x="14286" y="56316"/>
                  </a:cubicBezTo>
                  <a:cubicBezTo>
                    <a:pt x="13058" y="57544"/>
                    <a:pt x="11680" y="58772"/>
                    <a:pt x="10176" y="59975"/>
                  </a:cubicBezTo>
                  <a:lnTo>
                    <a:pt x="10201" y="59950"/>
                  </a:lnTo>
                  <a:lnTo>
                    <a:pt x="10226" y="59925"/>
                  </a:lnTo>
                  <a:lnTo>
                    <a:pt x="10226" y="59925"/>
                  </a:lnTo>
                  <a:cubicBezTo>
                    <a:pt x="7444" y="62106"/>
                    <a:pt x="4186" y="64211"/>
                    <a:pt x="251" y="66341"/>
                  </a:cubicBezTo>
                  <a:cubicBezTo>
                    <a:pt x="176" y="66391"/>
                    <a:pt x="126" y="66442"/>
                    <a:pt x="101" y="66542"/>
                  </a:cubicBezTo>
                  <a:cubicBezTo>
                    <a:pt x="26" y="66642"/>
                    <a:pt x="1" y="66742"/>
                    <a:pt x="26" y="66868"/>
                  </a:cubicBezTo>
                  <a:cubicBezTo>
                    <a:pt x="326" y="67620"/>
                    <a:pt x="652" y="68371"/>
                    <a:pt x="953" y="69123"/>
                  </a:cubicBezTo>
                  <a:cubicBezTo>
                    <a:pt x="1905" y="71379"/>
                    <a:pt x="2883" y="73710"/>
                    <a:pt x="3384" y="76166"/>
                  </a:cubicBezTo>
                  <a:cubicBezTo>
                    <a:pt x="3509" y="76868"/>
                    <a:pt x="3585" y="77569"/>
                    <a:pt x="3635" y="78221"/>
                  </a:cubicBezTo>
                  <a:cubicBezTo>
                    <a:pt x="3635" y="78221"/>
                    <a:pt x="3635" y="78246"/>
                    <a:pt x="3635" y="78271"/>
                  </a:cubicBezTo>
                  <a:cubicBezTo>
                    <a:pt x="3635" y="78296"/>
                    <a:pt x="3635" y="78346"/>
                    <a:pt x="3635" y="78371"/>
                  </a:cubicBezTo>
                  <a:cubicBezTo>
                    <a:pt x="3685" y="78522"/>
                    <a:pt x="3810" y="78597"/>
                    <a:pt x="3961" y="78597"/>
                  </a:cubicBezTo>
                  <a:lnTo>
                    <a:pt x="4036" y="78597"/>
                  </a:lnTo>
                  <a:cubicBezTo>
                    <a:pt x="6141" y="78171"/>
                    <a:pt x="8271" y="77569"/>
                    <a:pt x="10377" y="76767"/>
                  </a:cubicBezTo>
                  <a:cubicBezTo>
                    <a:pt x="12306" y="76066"/>
                    <a:pt x="14311" y="75163"/>
                    <a:pt x="16342" y="74086"/>
                  </a:cubicBezTo>
                  <a:cubicBezTo>
                    <a:pt x="19900" y="72206"/>
                    <a:pt x="23484" y="69825"/>
                    <a:pt x="27294" y="66792"/>
                  </a:cubicBezTo>
                  <a:cubicBezTo>
                    <a:pt x="29274" y="65214"/>
                    <a:pt x="30753" y="63935"/>
                    <a:pt x="32056" y="62632"/>
                  </a:cubicBezTo>
                  <a:cubicBezTo>
                    <a:pt x="33434" y="61279"/>
                    <a:pt x="34738" y="59775"/>
                    <a:pt x="35916" y="58196"/>
                  </a:cubicBezTo>
                  <a:cubicBezTo>
                    <a:pt x="37043" y="56692"/>
                    <a:pt x="38071" y="55088"/>
                    <a:pt x="38973" y="53409"/>
                  </a:cubicBezTo>
                  <a:cubicBezTo>
                    <a:pt x="39825" y="51805"/>
                    <a:pt x="40602" y="50076"/>
                    <a:pt x="41279" y="48221"/>
                  </a:cubicBezTo>
                  <a:cubicBezTo>
                    <a:pt x="42557" y="44712"/>
                    <a:pt x="43409" y="40802"/>
                    <a:pt x="43810" y="36642"/>
                  </a:cubicBezTo>
                  <a:cubicBezTo>
                    <a:pt x="44211" y="32381"/>
                    <a:pt x="43760" y="27945"/>
                    <a:pt x="42507" y="23509"/>
                  </a:cubicBezTo>
                  <a:cubicBezTo>
                    <a:pt x="41304" y="19298"/>
                    <a:pt x="39399" y="15313"/>
                    <a:pt x="36843" y="11579"/>
                  </a:cubicBezTo>
                  <a:cubicBezTo>
                    <a:pt x="34161" y="7694"/>
                    <a:pt x="31354" y="4712"/>
                    <a:pt x="28271" y="2431"/>
                  </a:cubicBezTo>
                  <a:cubicBezTo>
                    <a:pt x="27018" y="1504"/>
                    <a:pt x="25690" y="702"/>
                    <a:pt x="24362" y="50"/>
                  </a:cubicBezTo>
                  <a:cubicBezTo>
                    <a:pt x="24337" y="25"/>
                    <a:pt x="24261" y="0"/>
                    <a:pt x="24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602;p42">
              <a:extLst>
                <a:ext uri="{FF2B5EF4-FFF2-40B4-BE49-F238E27FC236}">
                  <a16:creationId xmlns:a16="http://schemas.microsoft.com/office/drawing/2014/main" id="{FC309937-18DA-F005-04B4-D526378065C1}"/>
                </a:ext>
              </a:extLst>
            </p:cNvPr>
            <p:cNvSpPr/>
            <p:nvPr/>
          </p:nvSpPr>
          <p:spPr>
            <a:xfrm>
              <a:off x="7253239" y="3159114"/>
              <a:ext cx="868882" cy="1679387"/>
            </a:xfrm>
            <a:custGeom>
              <a:avLst/>
              <a:gdLst/>
              <a:ahLst/>
              <a:cxnLst/>
              <a:rect l="l" t="t" r="r" b="b"/>
              <a:pathLst>
                <a:path w="40678" h="78623" extrusionOk="0">
                  <a:moveTo>
                    <a:pt x="20677" y="0"/>
                  </a:moveTo>
                  <a:cubicBezTo>
                    <a:pt x="20552" y="0"/>
                    <a:pt x="20452" y="50"/>
                    <a:pt x="20402" y="176"/>
                  </a:cubicBezTo>
                  <a:cubicBezTo>
                    <a:pt x="20351" y="251"/>
                    <a:pt x="20351" y="326"/>
                    <a:pt x="20377" y="426"/>
                  </a:cubicBezTo>
                  <a:cubicBezTo>
                    <a:pt x="20402" y="501"/>
                    <a:pt x="20452" y="577"/>
                    <a:pt x="20527" y="602"/>
                  </a:cubicBezTo>
                  <a:cubicBezTo>
                    <a:pt x="21053" y="877"/>
                    <a:pt x="21605" y="1178"/>
                    <a:pt x="22181" y="1504"/>
                  </a:cubicBezTo>
                  <a:lnTo>
                    <a:pt x="22156" y="1504"/>
                  </a:lnTo>
                  <a:cubicBezTo>
                    <a:pt x="21805" y="1504"/>
                    <a:pt x="21454" y="1554"/>
                    <a:pt x="21028" y="1654"/>
                  </a:cubicBezTo>
                  <a:cubicBezTo>
                    <a:pt x="22181" y="2531"/>
                    <a:pt x="23259" y="3434"/>
                    <a:pt x="24286" y="4411"/>
                  </a:cubicBezTo>
                  <a:cubicBezTo>
                    <a:pt x="25915" y="5915"/>
                    <a:pt x="27394" y="7544"/>
                    <a:pt x="28748" y="9298"/>
                  </a:cubicBezTo>
                  <a:cubicBezTo>
                    <a:pt x="30101" y="11028"/>
                    <a:pt x="31329" y="12857"/>
                    <a:pt x="32407" y="14787"/>
                  </a:cubicBezTo>
                  <a:cubicBezTo>
                    <a:pt x="33509" y="16717"/>
                    <a:pt x="34437" y="18747"/>
                    <a:pt x="35214" y="20852"/>
                  </a:cubicBezTo>
                  <a:cubicBezTo>
                    <a:pt x="35941" y="22882"/>
                    <a:pt x="36542" y="24988"/>
                    <a:pt x="36918" y="27118"/>
                  </a:cubicBezTo>
                  <a:cubicBezTo>
                    <a:pt x="37294" y="29223"/>
                    <a:pt x="37494" y="31379"/>
                    <a:pt x="37469" y="33509"/>
                  </a:cubicBezTo>
                  <a:cubicBezTo>
                    <a:pt x="37419" y="35514"/>
                    <a:pt x="37219" y="37494"/>
                    <a:pt x="36818" y="39449"/>
                  </a:cubicBezTo>
                  <a:cubicBezTo>
                    <a:pt x="36417" y="41454"/>
                    <a:pt x="35865" y="43434"/>
                    <a:pt x="35139" y="45339"/>
                  </a:cubicBezTo>
                  <a:cubicBezTo>
                    <a:pt x="34412" y="47243"/>
                    <a:pt x="33560" y="49123"/>
                    <a:pt x="32557" y="50903"/>
                  </a:cubicBezTo>
                  <a:cubicBezTo>
                    <a:pt x="31555" y="52757"/>
                    <a:pt x="30402" y="54537"/>
                    <a:pt x="29149" y="56241"/>
                  </a:cubicBezTo>
                  <a:cubicBezTo>
                    <a:pt x="27920" y="57945"/>
                    <a:pt x="26567" y="59599"/>
                    <a:pt x="25138" y="61153"/>
                  </a:cubicBezTo>
                  <a:cubicBezTo>
                    <a:pt x="23685" y="62732"/>
                    <a:pt x="22156" y="64236"/>
                    <a:pt x="20527" y="65665"/>
                  </a:cubicBezTo>
                  <a:cubicBezTo>
                    <a:pt x="18898" y="67068"/>
                    <a:pt x="17219" y="68396"/>
                    <a:pt x="15464" y="69625"/>
                  </a:cubicBezTo>
                  <a:cubicBezTo>
                    <a:pt x="13785" y="70828"/>
                    <a:pt x="12031" y="71955"/>
                    <a:pt x="10201" y="72958"/>
                  </a:cubicBezTo>
                  <a:cubicBezTo>
                    <a:pt x="8422" y="73960"/>
                    <a:pt x="6567" y="74863"/>
                    <a:pt x="4687" y="75665"/>
                  </a:cubicBezTo>
                  <a:cubicBezTo>
                    <a:pt x="3158" y="76291"/>
                    <a:pt x="1605" y="76843"/>
                    <a:pt x="0" y="77319"/>
                  </a:cubicBezTo>
                  <a:cubicBezTo>
                    <a:pt x="51" y="77620"/>
                    <a:pt x="76" y="77920"/>
                    <a:pt x="76" y="78221"/>
                  </a:cubicBezTo>
                  <a:cubicBezTo>
                    <a:pt x="76" y="78221"/>
                    <a:pt x="76" y="78246"/>
                    <a:pt x="101" y="78271"/>
                  </a:cubicBezTo>
                  <a:cubicBezTo>
                    <a:pt x="76" y="78296"/>
                    <a:pt x="76" y="78346"/>
                    <a:pt x="101" y="78371"/>
                  </a:cubicBezTo>
                  <a:cubicBezTo>
                    <a:pt x="126" y="78522"/>
                    <a:pt x="276" y="78622"/>
                    <a:pt x="427" y="78622"/>
                  </a:cubicBezTo>
                  <a:cubicBezTo>
                    <a:pt x="452" y="78622"/>
                    <a:pt x="477" y="78622"/>
                    <a:pt x="502" y="78597"/>
                  </a:cubicBezTo>
                  <a:cubicBezTo>
                    <a:pt x="2607" y="78171"/>
                    <a:pt x="4737" y="77569"/>
                    <a:pt x="6843" y="76793"/>
                  </a:cubicBezTo>
                  <a:cubicBezTo>
                    <a:pt x="8772" y="76066"/>
                    <a:pt x="10803" y="75163"/>
                    <a:pt x="12808" y="74111"/>
                  </a:cubicBezTo>
                  <a:cubicBezTo>
                    <a:pt x="16366" y="72231"/>
                    <a:pt x="19950" y="69850"/>
                    <a:pt x="23760" y="66792"/>
                  </a:cubicBezTo>
                  <a:cubicBezTo>
                    <a:pt x="25740" y="65214"/>
                    <a:pt x="27219" y="63935"/>
                    <a:pt x="28522" y="62632"/>
                  </a:cubicBezTo>
                  <a:cubicBezTo>
                    <a:pt x="29900" y="61279"/>
                    <a:pt x="31204" y="59775"/>
                    <a:pt x="32382" y="58196"/>
                  </a:cubicBezTo>
                  <a:cubicBezTo>
                    <a:pt x="33509" y="56692"/>
                    <a:pt x="34537" y="55088"/>
                    <a:pt x="35439" y="53409"/>
                  </a:cubicBezTo>
                  <a:cubicBezTo>
                    <a:pt x="36291" y="51805"/>
                    <a:pt x="37068" y="50076"/>
                    <a:pt x="37745" y="48221"/>
                  </a:cubicBezTo>
                  <a:cubicBezTo>
                    <a:pt x="39023" y="44712"/>
                    <a:pt x="39875" y="40827"/>
                    <a:pt x="40276" y="36642"/>
                  </a:cubicBezTo>
                  <a:cubicBezTo>
                    <a:pt x="40677" y="32381"/>
                    <a:pt x="40251" y="27945"/>
                    <a:pt x="38973" y="23484"/>
                  </a:cubicBezTo>
                  <a:cubicBezTo>
                    <a:pt x="37770" y="19298"/>
                    <a:pt x="35865" y="15313"/>
                    <a:pt x="33309" y="11579"/>
                  </a:cubicBezTo>
                  <a:cubicBezTo>
                    <a:pt x="30627" y="7694"/>
                    <a:pt x="27820" y="4687"/>
                    <a:pt x="24737" y="2431"/>
                  </a:cubicBezTo>
                  <a:cubicBezTo>
                    <a:pt x="23484" y="1504"/>
                    <a:pt x="22156" y="702"/>
                    <a:pt x="20853" y="25"/>
                  </a:cubicBezTo>
                  <a:cubicBezTo>
                    <a:pt x="20803" y="25"/>
                    <a:pt x="20727" y="0"/>
                    <a:pt x="2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603;p42">
              <a:extLst>
                <a:ext uri="{FF2B5EF4-FFF2-40B4-BE49-F238E27FC236}">
                  <a16:creationId xmlns:a16="http://schemas.microsoft.com/office/drawing/2014/main" id="{D560C97F-9BAC-C0D0-EE1E-3265B4C935B0}"/>
                </a:ext>
              </a:extLst>
            </p:cNvPr>
            <p:cNvSpPr/>
            <p:nvPr/>
          </p:nvSpPr>
          <p:spPr>
            <a:xfrm>
              <a:off x="7214684" y="3640376"/>
              <a:ext cx="474876" cy="919420"/>
            </a:xfrm>
            <a:custGeom>
              <a:avLst/>
              <a:gdLst/>
              <a:ahLst/>
              <a:cxnLst/>
              <a:rect l="l" t="t" r="r" b="b"/>
              <a:pathLst>
                <a:path w="22232" h="43044" extrusionOk="0">
                  <a:moveTo>
                    <a:pt x="17745" y="1"/>
                  </a:moveTo>
                  <a:cubicBezTo>
                    <a:pt x="17695" y="1"/>
                    <a:pt x="17670" y="1"/>
                    <a:pt x="17645" y="26"/>
                  </a:cubicBezTo>
                  <a:cubicBezTo>
                    <a:pt x="17520" y="76"/>
                    <a:pt x="17495" y="226"/>
                    <a:pt x="17545" y="326"/>
                  </a:cubicBezTo>
                  <a:cubicBezTo>
                    <a:pt x="17745" y="677"/>
                    <a:pt x="17946" y="1028"/>
                    <a:pt x="18121" y="1404"/>
                  </a:cubicBezTo>
                  <a:cubicBezTo>
                    <a:pt x="18322" y="1780"/>
                    <a:pt x="18522" y="2181"/>
                    <a:pt x="18698" y="2557"/>
                  </a:cubicBezTo>
                  <a:cubicBezTo>
                    <a:pt x="19074" y="3334"/>
                    <a:pt x="19400" y="4111"/>
                    <a:pt x="19700" y="4888"/>
                  </a:cubicBezTo>
                  <a:lnTo>
                    <a:pt x="19675" y="4838"/>
                  </a:lnTo>
                  <a:lnTo>
                    <a:pt x="19675" y="4838"/>
                  </a:lnTo>
                  <a:cubicBezTo>
                    <a:pt x="20628" y="7244"/>
                    <a:pt x="21304" y="9775"/>
                    <a:pt x="21580" y="12331"/>
                  </a:cubicBezTo>
                  <a:cubicBezTo>
                    <a:pt x="21580" y="12306"/>
                    <a:pt x="21580" y="12306"/>
                    <a:pt x="21580" y="12281"/>
                  </a:cubicBezTo>
                  <a:cubicBezTo>
                    <a:pt x="21655" y="13108"/>
                    <a:pt x="21705" y="13935"/>
                    <a:pt x="21705" y="14788"/>
                  </a:cubicBezTo>
                  <a:cubicBezTo>
                    <a:pt x="21705" y="15590"/>
                    <a:pt x="21630" y="16392"/>
                    <a:pt x="21505" y="17169"/>
                  </a:cubicBezTo>
                  <a:lnTo>
                    <a:pt x="21530" y="17169"/>
                  </a:lnTo>
                  <a:cubicBezTo>
                    <a:pt x="21229" y="18898"/>
                    <a:pt x="20703" y="20602"/>
                    <a:pt x="20026" y="22231"/>
                  </a:cubicBezTo>
                  <a:cubicBezTo>
                    <a:pt x="20026" y="22231"/>
                    <a:pt x="20026" y="22231"/>
                    <a:pt x="20026" y="22206"/>
                  </a:cubicBezTo>
                  <a:cubicBezTo>
                    <a:pt x="18798" y="25063"/>
                    <a:pt x="17119" y="27670"/>
                    <a:pt x="15239" y="30101"/>
                  </a:cubicBezTo>
                  <a:cubicBezTo>
                    <a:pt x="13936" y="31755"/>
                    <a:pt x="12557" y="33309"/>
                    <a:pt x="11054" y="34788"/>
                  </a:cubicBezTo>
                  <a:cubicBezTo>
                    <a:pt x="9550" y="36291"/>
                    <a:pt x="7946" y="37670"/>
                    <a:pt x="6242" y="38948"/>
                  </a:cubicBezTo>
                  <a:cubicBezTo>
                    <a:pt x="4287" y="40402"/>
                    <a:pt x="2232" y="41705"/>
                    <a:pt x="76" y="42808"/>
                  </a:cubicBezTo>
                  <a:cubicBezTo>
                    <a:pt x="1" y="42833"/>
                    <a:pt x="1" y="42908"/>
                    <a:pt x="26" y="42983"/>
                  </a:cubicBezTo>
                  <a:cubicBezTo>
                    <a:pt x="44" y="43020"/>
                    <a:pt x="90" y="43043"/>
                    <a:pt x="142" y="43043"/>
                  </a:cubicBezTo>
                  <a:cubicBezTo>
                    <a:pt x="161" y="43043"/>
                    <a:pt x="181" y="43040"/>
                    <a:pt x="201" y="43033"/>
                  </a:cubicBezTo>
                  <a:cubicBezTo>
                    <a:pt x="1254" y="42482"/>
                    <a:pt x="2307" y="41880"/>
                    <a:pt x="3334" y="41279"/>
                  </a:cubicBezTo>
                  <a:cubicBezTo>
                    <a:pt x="4362" y="40652"/>
                    <a:pt x="5364" y="40001"/>
                    <a:pt x="6342" y="39299"/>
                  </a:cubicBezTo>
                  <a:cubicBezTo>
                    <a:pt x="8272" y="37921"/>
                    <a:pt x="10076" y="36392"/>
                    <a:pt x="11780" y="34713"/>
                  </a:cubicBezTo>
                  <a:cubicBezTo>
                    <a:pt x="13485" y="33033"/>
                    <a:pt x="15039" y="31229"/>
                    <a:pt x="16467" y="29299"/>
                  </a:cubicBezTo>
                  <a:cubicBezTo>
                    <a:pt x="17946" y="27294"/>
                    <a:pt x="19274" y="25164"/>
                    <a:pt x="20302" y="22883"/>
                  </a:cubicBezTo>
                  <a:cubicBezTo>
                    <a:pt x="20803" y="21755"/>
                    <a:pt x="21229" y="20602"/>
                    <a:pt x="21555" y="19399"/>
                  </a:cubicBezTo>
                  <a:cubicBezTo>
                    <a:pt x="21881" y="18246"/>
                    <a:pt x="22106" y="17018"/>
                    <a:pt x="22182" y="15815"/>
                  </a:cubicBezTo>
                  <a:cubicBezTo>
                    <a:pt x="22232" y="15189"/>
                    <a:pt x="22232" y="14587"/>
                    <a:pt x="22207" y="13961"/>
                  </a:cubicBezTo>
                  <a:cubicBezTo>
                    <a:pt x="22182" y="13334"/>
                    <a:pt x="22131" y="12707"/>
                    <a:pt x="22056" y="12056"/>
                  </a:cubicBezTo>
                  <a:cubicBezTo>
                    <a:pt x="21931" y="10803"/>
                    <a:pt x="21680" y="9524"/>
                    <a:pt x="21354" y="8296"/>
                  </a:cubicBezTo>
                  <a:cubicBezTo>
                    <a:pt x="20979" y="6868"/>
                    <a:pt x="20477" y="5439"/>
                    <a:pt x="19926" y="4086"/>
                  </a:cubicBezTo>
                  <a:cubicBezTo>
                    <a:pt x="19625" y="3384"/>
                    <a:pt x="19324" y="2707"/>
                    <a:pt x="18974" y="2056"/>
                  </a:cubicBezTo>
                  <a:cubicBezTo>
                    <a:pt x="18648" y="1404"/>
                    <a:pt x="18297" y="752"/>
                    <a:pt x="17921" y="101"/>
                  </a:cubicBezTo>
                  <a:cubicBezTo>
                    <a:pt x="17896" y="26"/>
                    <a:pt x="17821" y="1"/>
                    <a:pt x="17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604;p42">
              <a:extLst>
                <a:ext uri="{FF2B5EF4-FFF2-40B4-BE49-F238E27FC236}">
                  <a16:creationId xmlns:a16="http://schemas.microsoft.com/office/drawing/2014/main" id="{A913DF0F-BF28-6CA4-5E8B-880537C8C6AB}"/>
                </a:ext>
              </a:extLst>
            </p:cNvPr>
            <p:cNvSpPr/>
            <p:nvPr/>
          </p:nvSpPr>
          <p:spPr>
            <a:xfrm>
              <a:off x="7289636" y="4343291"/>
              <a:ext cx="693303" cy="493288"/>
            </a:xfrm>
            <a:custGeom>
              <a:avLst/>
              <a:gdLst/>
              <a:ahLst/>
              <a:cxnLst/>
              <a:rect l="l" t="t" r="r" b="b"/>
              <a:pathLst>
                <a:path w="32458" h="23094" extrusionOk="0">
                  <a:moveTo>
                    <a:pt x="32357" y="0"/>
                  </a:moveTo>
                  <a:cubicBezTo>
                    <a:pt x="32307" y="0"/>
                    <a:pt x="32282" y="25"/>
                    <a:pt x="32257" y="75"/>
                  </a:cubicBezTo>
                  <a:cubicBezTo>
                    <a:pt x="31906" y="602"/>
                    <a:pt x="31530" y="1103"/>
                    <a:pt x="31179" y="1604"/>
                  </a:cubicBezTo>
                  <a:cubicBezTo>
                    <a:pt x="30828" y="2105"/>
                    <a:pt x="30477" y="2581"/>
                    <a:pt x="30126" y="3058"/>
                  </a:cubicBezTo>
                  <a:cubicBezTo>
                    <a:pt x="27545" y="6341"/>
                    <a:pt x="24362" y="9098"/>
                    <a:pt x="21028" y="11579"/>
                  </a:cubicBezTo>
                  <a:lnTo>
                    <a:pt x="21079" y="11529"/>
                  </a:lnTo>
                  <a:lnTo>
                    <a:pt x="21079" y="11529"/>
                  </a:lnTo>
                  <a:cubicBezTo>
                    <a:pt x="19023" y="13083"/>
                    <a:pt x="16918" y="14561"/>
                    <a:pt x="14763" y="15940"/>
                  </a:cubicBezTo>
                  <a:cubicBezTo>
                    <a:pt x="13660" y="16617"/>
                    <a:pt x="12557" y="17293"/>
                    <a:pt x="11429" y="17920"/>
                  </a:cubicBezTo>
                  <a:cubicBezTo>
                    <a:pt x="10302" y="18546"/>
                    <a:pt x="9149" y="19123"/>
                    <a:pt x="7971" y="19649"/>
                  </a:cubicBezTo>
                  <a:cubicBezTo>
                    <a:pt x="7469" y="19875"/>
                    <a:pt x="6943" y="20075"/>
                    <a:pt x="6442" y="20276"/>
                  </a:cubicBezTo>
                  <a:lnTo>
                    <a:pt x="6517" y="20251"/>
                  </a:lnTo>
                  <a:lnTo>
                    <a:pt x="6517" y="20251"/>
                  </a:lnTo>
                  <a:cubicBezTo>
                    <a:pt x="4387" y="21078"/>
                    <a:pt x="2206" y="21780"/>
                    <a:pt x="101" y="22682"/>
                  </a:cubicBezTo>
                  <a:cubicBezTo>
                    <a:pt x="51" y="22707"/>
                    <a:pt x="26" y="22757"/>
                    <a:pt x="1" y="22807"/>
                  </a:cubicBezTo>
                  <a:cubicBezTo>
                    <a:pt x="1" y="22857"/>
                    <a:pt x="1" y="22932"/>
                    <a:pt x="26" y="22983"/>
                  </a:cubicBezTo>
                  <a:cubicBezTo>
                    <a:pt x="51" y="23033"/>
                    <a:pt x="101" y="23058"/>
                    <a:pt x="151" y="23083"/>
                  </a:cubicBezTo>
                  <a:cubicBezTo>
                    <a:pt x="166" y="23090"/>
                    <a:pt x="180" y="23093"/>
                    <a:pt x="196" y="23093"/>
                  </a:cubicBezTo>
                  <a:cubicBezTo>
                    <a:pt x="233" y="23093"/>
                    <a:pt x="273" y="23076"/>
                    <a:pt x="327" y="23058"/>
                  </a:cubicBezTo>
                  <a:cubicBezTo>
                    <a:pt x="602" y="22932"/>
                    <a:pt x="903" y="22807"/>
                    <a:pt x="1204" y="22707"/>
                  </a:cubicBezTo>
                  <a:cubicBezTo>
                    <a:pt x="3610" y="21755"/>
                    <a:pt x="6116" y="21003"/>
                    <a:pt x="8497" y="19975"/>
                  </a:cubicBezTo>
                  <a:cubicBezTo>
                    <a:pt x="9675" y="19474"/>
                    <a:pt x="10828" y="18872"/>
                    <a:pt x="11981" y="18246"/>
                  </a:cubicBezTo>
                  <a:cubicBezTo>
                    <a:pt x="13109" y="17619"/>
                    <a:pt x="14211" y="16968"/>
                    <a:pt x="15289" y="16266"/>
                  </a:cubicBezTo>
                  <a:cubicBezTo>
                    <a:pt x="16392" y="15589"/>
                    <a:pt x="17470" y="14862"/>
                    <a:pt x="18522" y="14110"/>
                  </a:cubicBezTo>
                  <a:cubicBezTo>
                    <a:pt x="19550" y="13384"/>
                    <a:pt x="20577" y="12632"/>
                    <a:pt x="21580" y="11830"/>
                  </a:cubicBezTo>
                  <a:cubicBezTo>
                    <a:pt x="22532" y="11103"/>
                    <a:pt x="23460" y="10326"/>
                    <a:pt x="24362" y="9524"/>
                  </a:cubicBezTo>
                  <a:cubicBezTo>
                    <a:pt x="25264" y="8722"/>
                    <a:pt x="26141" y="7895"/>
                    <a:pt x="26993" y="7018"/>
                  </a:cubicBezTo>
                  <a:cubicBezTo>
                    <a:pt x="27971" y="6015"/>
                    <a:pt x="28898" y="4937"/>
                    <a:pt x="29800" y="3810"/>
                  </a:cubicBezTo>
                  <a:cubicBezTo>
                    <a:pt x="30226" y="3258"/>
                    <a:pt x="30653" y="2682"/>
                    <a:pt x="31079" y="2105"/>
                  </a:cubicBezTo>
                  <a:cubicBezTo>
                    <a:pt x="31530" y="1454"/>
                    <a:pt x="32006" y="827"/>
                    <a:pt x="32432" y="175"/>
                  </a:cubicBezTo>
                  <a:cubicBezTo>
                    <a:pt x="32457" y="125"/>
                    <a:pt x="32457" y="50"/>
                    <a:pt x="32407" y="25"/>
                  </a:cubicBezTo>
                  <a:cubicBezTo>
                    <a:pt x="32382" y="25"/>
                    <a:pt x="32357" y="0"/>
                    <a:pt x="32357"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605;p42">
              <a:extLst>
                <a:ext uri="{FF2B5EF4-FFF2-40B4-BE49-F238E27FC236}">
                  <a16:creationId xmlns:a16="http://schemas.microsoft.com/office/drawing/2014/main" id="{5661E6CF-DED5-CAD2-A632-B83F942D46E1}"/>
                </a:ext>
              </a:extLst>
            </p:cNvPr>
            <p:cNvSpPr/>
            <p:nvPr/>
          </p:nvSpPr>
          <p:spPr>
            <a:xfrm>
              <a:off x="6633308" y="4562231"/>
              <a:ext cx="252176" cy="89434"/>
            </a:xfrm>
            <a:custGeom>
              <a:avLst/>
              <a:gdLst/>
              <a:ahLst/>
              <a:cxnLst/>
              <a:rect l="l" t="t" r="r" b="b"/>
              <a:pathLst>
                <a:path w="11806" h="4187" extrusionOk="0">
                  <a:moveTo>
                    <a:pt x="3911" y="1"/>
                  </a:moveTo>
                  <a:cubicBezTo>
                    <a:pt x="3585" y="1"/>
                    <a:pt x="3309" y="1"/>
                    <a:pt x="3008" y="51"/>
                  </a:cubicBezTo>
                  <a:cubicBezTo>
                    <a:pt x="2482" y="101"/>
                    <a:pt x="1956" y="201"/>
                    <a:pt x="1505" y="377"/>
                  </a:cubicBezTo>
                  <a:cubicBezTo>
                    <a:pt x="1078" y="527"/>
                    <a:pt x="703" y="753"/>
                    <a:pt x="427" y="1028"/>
                  </a:cubicBezTo>
                  <a:cubicBezTo>
                    <a:pt x="176" y="1279"/>
                    <a:pt x="26" y="1605"/>
                    <a:pt x="26" y="1931"/>
                  </a:cubicBezTo>
                  <a:cubicBezTo>
                    <a:pt x="1" y="2231"/>
                    <a:pt x="101" y="2557"/>
                    <a:pt x="327" y="2808"/>
                  </a:cubicBezTo>
                  <a:cubicBezTo>
                    <a:pt x="602" y="3159"/>
                    <a:pt x="1003" y="3409"/>
                    <a:pt x="1505" y="3585"/>
                  </a:cubicBezTo>
                  <a:cubicBezTo>
                    <a:pt x="1555" y="3685"/>
                    <a:pt x="1630" y="3735"/>
                    <a:pt x="1730" y="3760"/>
                  </a:cubicBezTo>
                  <a:cubicBezTo>
                    <a:pt x="3083" y="3961"/>
                    <a:pt x="4437" y="4111"/>
                    <a:pt x="5740" y="4161"/>
                  </a:cubicBezTo>
                  <a:cubicBezTo>
                    <a:pt x="6141" y="4161"/>
                    <a:pt x="6542" y="4186"/>
                    <a:pt x="6943" y="4186"/>
                  </a:cubicBezTo>
                  <a:cubicBezTo>
                    <a:pt x="7695" y="4186"/>
                    <a:pt x="8372" y="4136"/>
                    <a:pt x="8998" y="4086"/>
                  </a:cubicBezTo>
                  <a:cubicBezTo>
                    <a:pt x="9399" y="4036"/>
                    <a:pt x="9800" y="3961"/>
                    <a:pt x="10201" y="3885"/>
                  </a:cubicBezTo>
                  <a:cubicBezTo>
                    <a:pt x="10552" y="3810"/>
                    <a:pt x="10853" y="3710"/>
                    <a:pt x="11129" y="3585"/>
                  </a:cubicBezTo>
                  <a:cubicBezTo>
                    <a:pt x="11404" y="3459"/>
                    <a:pt x="11580" y="3309"/>
                    <a:pt x="11680" y="3108"/>
                  </a:cubicBezTo>
                  <a:cubicBezTo>
                    <a:pt x="11805" y="2908"/>
                    <a:pt x="11780" y="2632"/>
                    <a:pt x="11630" y="2382"/>
                  </a:cubicBezTo>
                  <a:cubicBezTo>
                    <a:pt x="11580" y="2281"/>
                    <a:pt x="11480" y="2181"/>
                    <a:pt x="11354" y="2081"/>
                  </a:cubicBezTo>
                  <a:cubicBezTo>
                    <a:pt x="11204" y="1931"/>
                    <a:pt x="11003" y="1830"/>
                    <a:pt x="10853" y="1730"/>
                  </a:cubicBezTo>
                  <a:cubicBezTo>
                    <a:pt x="10377" y="1454"/>
                    <a:pt x="9850" y="1229"/>
                    <a:pt x="9374" y="1053"/>
                  </a:cubicBezTo>
                  <a:cubicBezTo>
                    <a:pt x="8397" y="702"/>
                    <a:pt x="7344" y="402"/>
                    <a:pt x="6292" y="226"/>
                  </a:cubicBezTo>
                  <a:cubicBezTo>
                    <a:pt x="5740" y="126"/>
                    <a:pt x="5164" y="51"/>
                    <a:pt x="4612" y="26"/>
                  </a:cubicBezTo>
                  <a:cubicBezTo>
                    <a:pt x="4362" y="1"/>
                    <a:pt x="4136" y="1"/>
                    <a:pt x="3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606;p42">
              <a:extLst>
                <a:ext uri="{FF2B5EF4-FFF2-40B4-BE49-F238E27FC236}">
                  <a16:creationId xmlns:a16="http://schemas.microsoft.com/office/drawing/2014/main" id="{2F569720-BB30-D07C-0E95-86536291FD4F}"/>
                </a:ext>
              </a:extLst>
            </p:cNvPr>
            <p:cNvSpPr/>
            <p:nvPr/>
          </p:nvSpPr>
          <p:spPr>
            <a:xfrm>
              <a:off x="6831400" y="4590063"/>
              <a:ext cx="61047" cy="31976"/>
            </a:xfrm>
            <a:custGeom>
              <a:avLst/>
              <a:gdLst/>
              <a:ahLst/>
              <a:cxnLst/>
              <a:rect l="l" t="t" r="r" b="b"/>
              <a:pathLst>
                <a:path w="2858" h="1497" extrusionOk="0">
                  <a:moveTo>
                    <a:pt x="351" y="1"/>
                  </a:moveTo>
                  <a:cubicBezTo>
                    <a:pt x="226" y="1"/>
                    <a:pt x="75" y="101"/>
                    <a:pt x="50" y="252"/>
                  </a:cubicBezTo>
                  <a:cubicBezTo>
                    <a:pt x="0" y="427"/>
                    <a:pt x="100" y="577"/>
                    <a:pt x="276" y="628"/>
                  </a:cubicBezTo>
                  <a:cubicBezTo>
                    <a:pt x="727" y="778"/>
                    <a:pt x="1153" y="928"/>
                    <a:pt x="1579" y="1104"/>
                  </a:cubicBezTo>
                  <a:cubicBezTo>
                    <a:pt x="1855" y="1229"/>
                    <a:pt x="2130" y="1329"/>
                    <a:pt x="2381" y="1455"/>
                  </a:cubicBezTo>
                  <a:cubicBezTo>
                    <a:pt x="2425" y="1484"/>
                    <a:pt x="2469" y="1496"/>
                    <a:pt x="2518" y="1496"/>
                  </a:cubicBezTo>
                  <a:cubicBezTo>
                    <a:pt x="2553" y="1496"/>
                    <a:pt x="2590" y="1490"/>
                    <a:pt x="2632" y="1480"/>
                  </a:cubicBezTo>
                  <a:cubicBezTo>
                    <a:pt x="2707" y="1480"/>
                    <a:pt x="2782" y="1404"/>
                    <a:pt x="2807" y="1354"/>
                  </a:cubicBezTo>
                  <a:cubicBezTo>
                    <a:pt x="2857" y="1279"/>
                    <a:pt x="2857" y="1179"/>
                    <a:pt x="2857" y="1104"/>
                  </a:cubicBezTo>
                  <a:cubicBezTo>
                    <a:pt x="2832" y="1029"/>
                    <a:pt x="2782" y="953"/>
                    <a:pt x="2707" y="903"/>
                  </a:cubicBezTo>
                  <a:cubicBezTo>
                    <a:pt x="1955" y="577"/>
                    <a:pt x="1203" y="277"/>
                    <a:pt x="426" y="26"/>
                  </a:cubicBezTo>
                  <a:cubicBezTo>
                    <a:pt x="401" y="26"/>
                    <a:pt x="376" y="1"/>
                    <a:pt x="351"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607;p42">
              <a:extLst>
                <a:ext uri="{FF2B5EF4-FFF2-40B4-BE49-F238E27FC236}">
                  <a16:creationId xmlns:a16="http://schemas.microsoft.com/office/drawing/2014/main" id="{FC2F4271-898D-2E9D-20D6-EEA7FCAD40BB}"/>
                </a:ext>
              </a:extLst>
            </p:cNvPr>
            <p:cNvSpPr/>
            <p:nvPr/>
          </p:nvSpPr>
          <p:spPr>
            <a:xfrm>
              <a:off x="6826039" y="4587393"/>
              <a:ext cx="67476" cy="33023"/>
            </a:xfrm>
            <a:custGeom>
              <a:avLst/>
              <a:gdLst/>
              <a:ahLst/>
              <a:cxnLst/>
              <a:rect l="l" t="t" r="r" b="b"/>
              <a:pathLst>
                <a:path w="3159" h="1546" extrusionOk="0">
                  <a:moveTo>
                    <a:pt x="351" y="1"/>
                  </a:moveTo>
                  <a:cubicBezTo>
                    <a:pt x="226" y="1"/>
                    <a:pt x="76" y="76"/>
                    <a:pt x="51" y="226"/>
                  </a:cubicBezTo>
                  <a:cubicBezTo>
                    <a:pt x="0" y="402"/>
                    <a:pt x="101" y="577"/>
                    <a:pt x="276" y="602"/>
                  </a:cubicBezTo>
                  <a:cubicBezTo>
                    <a:pt x="752" y="727"/>
                    <a:pt x="1228" y="903"/>
                    <a:pt x="1680" y="1078"/>
                  </a:cubicBezTo>
                  <a:cubicBezTo>
                    <a:pt x="2005" y="1204"/>
                    <a:pt x="2331" y="1354"/>
                    <a:pt x="2632" y="1504"/>
                  </a:cubicBezTo>
                  <a:cubicBezTo>
                    <a:pt x="2686" y="1531"/>
                    <a:pt x="2746" y="1545"/>
                    <a:pt x="2805" y="1545"/>
                  </a:cubicBezTo>
                  <a:cubicBezTo>
                    <a:pt x="2910" y="1545"/>
                    <a:pt x="3010" y="1501"/>
                    <a:pt x="3058" y="1404"/>
                  </a:cubicBezTo>
                  <a:cubicBezTo>
                    <a:pt x="3158" y="1254"/>
                    <a:pt x="3108" y="1053"/>
                    <a:pt x="2958" y="978"/>
                  </a:cubicBezTo>
                  <a:cubicBezTo>
                    <a:pt x="2131" y="577"/>
                    <a:pt x="1304" y="226"/>
                    <a:pt x="426"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608;p42">
              <a:extLst>
                <a:ext uri="{FF2B5EF4-FFF2-40B4-BE49-F238E27FC236}">
                  <a16:creationId xmlns:a16="http://schemas.microsoft.com/office/drawing/2014/main" id="{4E37330E-E309-496B-F34F-D6C860D02A1E}"/>
                </a:ext>
              </a:extLst>
            </p:cNvPr>
            <p:cNvSpPr/>
            <p:nvPr/>
          </p:nvSpPr>
          <p:spPr>
            <a:xfrm>
              <a:off x="6831400" y="4590063"/>
              <a:ext cx="80848" cy="40392"/>
            </a:xfrm>
            <a:custGeom>
              <a:avLst/>
              <a:gdLst/>
              <a:ahLst/>
              <a:cxnLst/>
              <a:rect l="l" t="t" r="r" b="b"/>
              <a:pathLst>
                <a:path w="3785" h="1891" extrusionOk="0">
                  <a:moveTo>
                    <a:pt x="326" y="1"/>
                  </a:moveTo>
                  <a:cubicBezTo>
                    <a:pt x="276" y="1"/>
                    <a:pt x="226" y="1"/>
                    <a:pt x="175" y="26"/>
                  </a:cubicBezTo>
                  <a:cubicBezTo>
                    <a:pt x="100" y="76"/>
                    <a:pt x="50" y="151"/>
                    <a:pt x="25" y="227"/>
                  </a:cubicBezTo>
                  <a:cubicBezTo>
                    <a:pt x="0" y="302"/>
                    <a:pt x="25" y="402"/>
                    <a:pt x="50" y="452"/>
                  </a:cubicBezTo>
                  <a:cubicBezTo>
                    <a:pt x="100" y="552"/>
                    <a:pt x="175" y="577"/>
                    <a:pt x="251" y="602"/>
                  </a:cubicBezTo>
                  <a:cubicBezTo>
                    <a:pt x="952" y="878"/>
                    <a:pt x="1654" y="1129"/>
                    <a:pt x="2331" y="1430"/>
                  </a:cubicBezTo>
                  <a:cubicBezTo>
                    <a:pt x="2657" y="1555"/>
                    <a:pt x="2982" y="1705"/>
                    <a:pt x="3308" y="1831"/>
                  </a:cubicBezTo>
                  <a:cubicBezTo>
                    <a:pt x="3363" y="1867"/>
                    <a:pt x="3405" y="1891"/>
                    <a:pt x="3463" y="1891"/>
                  </a:cubicBezTo>
                  <a:cubicBezTo>
                    <a:pt x="3484" y="1891"/>
                    <a:pt x="3507" y="1887"/>
                    <a:pt x="3534" y="1881"/>
                  </a:cubicBezTo>
                  <a:cubicBezTo>
                    <a:pt x="3609" y="1856"/>
                    <a:pt x="3684" y="1805"/>
                    <a:pt x="3734" y="1730"/>
                  </a:cubicBezTo>
                  <a:cubicBezTo>
                    <a:pt x="3759" y="1655"/>
                    <a:pt x="3784" y="1580"/>
                    <a:pt x="3759" y="1480"/>
                  </a:cubicBezTo>
                  <a:cubicBezTo>
                    <a:pt x="3734" y="1404"/>
                    <a:pt x="3684" y="1329"/>
                    <a:pt x="3609" y="1304"/>
                  </a:cubicBezTo>
                  <a:cubicBezTo>
                    <a:pt x="2556" y="828"/>
                    <a:pt x="1479" y="402"/>
                    <a:pt x="401"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609;p42">
              <a:extLst>
                <a:ext uri="{FF2B5EF4-FFF2-40B4-BE49-F238E27FC236}">
                  <a16:creationId xmlns:a16="http://schemas.microsoft.com/office/drawing/2014/main" id="{6913E771-030D-36E0-D9AE-5083DC4B8AFB}"/>
                </a:ext>
              </a:extLst>
            </p:cNvPr>
            <p:cNvSpPr/>
            <p:nvPr/>
          </p:nvSpPr>
          <p:spPr>
            <a:xfrm>
              <a:off x="6926687" y="4360956"/>
              <a:ext cx="81382" cy="76981"/>
            </a:xfrm>
            <a:custGeom>
              <a:avLst/>
              <a:gdLst/>
              <a:ahLst/>
              <a:cxnLst/>
              <a:rect l="l" t="t" r="r" b="b"/>
              <a:pathLst>
                <a:path w="3810" h="3604" extrusionOk="0">
                  <a:moveTo>
                    <a:pt x="2572" y="1"/>
                  </a:moveTo>
                  <a:cubicBezTo>
                    <a:pt x="2029" y="1"/>
                    <a:pt x="1372" y="331"/>
                    <a:pt x="877" y="927"/>
                  </a:cubicBezTo>
                  <a:cubicBezTo>
                    <a:pt x="151" y="1805"/>
                    <a:pt x="0" y="2907"/>
                    <a:pt x="577" y="3384"/>
                  </a:cubicBezTo>
                  <a:cubicBezTo>
                    <a:pt x="758" y="3533"/>
                    <a:pt x="985" y="3603"/>
                    <a:pt x="1235" y="3603"/>
                  </a:cubicBezTo>
                  <a:cubicBezTo>
                    <a:pt x="1782" y="3603"/>
                    <a:pt x="2434" y="3267"/>
                    <a:pt x="2933" y="2682"/>
                  </a:cubicBezTo>
                  <a:cubicBezTo>
                    <a:pt x="3684" y="1805"/>
                    <a:pt x="3810" y="702"/>
                    <a:pt x="3233" y="226"/>
                  </a:cubicBezTo>
                  <a:cubicBezTo>
                    <a:pt x="3057" y="73"/>
                    <a:pt x="2827"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610;p42">
              <a:extLst>
                <a:ext uri="{FF2B5EF4-FFF2-40B4-BE49-F238E27FC236}">
                  <a16:creationId xmlns:a16="http://schemas.microsoft.com/office/drawing/2014/main" id="{39AC9483-4C69-7F4E-41A7-0080691AE3BC}"/>
                </a:ext>
              </a:extLst>
            </p:cNvPr>
            <p:cNvSpPr/>
            <p:nvPr/>
          </p:nvSpPr>
          <p:spPr>
            <a:xfrm>
              <a:off x="6886531" y="4373793"/>
              <a:ext cx="116732" cy="113507"/>
            </a:xfrm>
            <a:custGeom>
              <a:avLst/>
              <a:gdLst/>
              <a:ahLst/>
              <a:cxnLst/>
              <a:rect l="l" t="t" r="r" b="b"/>
              <a:pathLst>
                <a:path w="5465" h="5314" extrusionOk="0">
                  <a:moveTo>
                    <a:pt x="1980" y="1"/>
                  </a:moveTo>
                  <a:cubicBezTo>
                    <a:pt x="1930" y="1"/>
                    <a:pt x="1905" y="1"/>
                    <a:pt x="1880" y="26"/>
                  </a:cubicBezTo>
                  <a:cubicBezTo>
                    <a:pt x="1680" y="26"/>
                    <a:pt x="1504" y="76"/>
                    <a:pt x="1304" y="151"/>
                  </a:cubicBezTo>
                  <a:cubicBezTo>
                    <a:pt x="1128" y="226"/>
                    <a:pt x="978" y="351"/>
                    <a:pt x="828" y="477"/>
                  </a:cubicBezTo>
                  <a:cubicBezTo>
                    <a:pt x="828" y="477"/>
                    <a:pt x="802" y="502"/>
                    <a:pt x="802" y="502"/>
                  </a:cubicBezTo>
                  <a:cubicBezTo>
                    <a:pt x="602" y="727"/>
                    <a:pt x="401" y="978"/>
                    <a:pt x="201" y="1229"/>
                  </a:cubicBezTo>
                  <a:cubicBezTo>
                    <a:pt x="151" y="1279"/>
                    <a:pt x="101" y="1354"/>
                    <a:pt x="51" y="1454"/>
                  </a:cubicBezTo>
                  <a:cubicBezTo>
                    <a:pt x="0" y="1504"/>
                    <a:pt x="0" y="1580"/>
                    <a:pt x="0" y="1680"/>
                  </a:cubicBezTo>
                  <a:cubicBezTo>
                    <a:pt x="26" y="1755"/>
                    <a:pt x="101" y="1830"/>
                    <a:pt x="176" y="1880"/>
                  </a:cubicBezTo>
                  <a:cubicBezTo>
                    <a:pt x="201" y="1905"/>
                    <a:pt x="276" y="1930"/>
                    <a:pt x="326" y="1930"/>
                  </a:cubicBezTo>
                  <a:cubicBezTo>
                    <a:pt x="427" y="1930"/>
                    <a:pt x="527" y="1855"/>
                    <a:pt x="602" y="1755"/>
                  </a:cubicBezTo>
                  <a:lnTo>
                    <a:pt x="627" y="1705"/>
                  </a:lnTo>
                  <a:cubicBezTo>
                    <a:pt x="1103" y="1855"/>
                    <a:pt x="1604" y="2081"/>
                    <a:pt x="2056" y="2356"/>
                  </a:cubicBezTo>
                  <a:cubicBezTo>
                    <a:pt x="2632" y="2707"/>
                    <a:pt x="3133" y="3108"/>
                    <a:pt x="3559" y="3585"/>
                  </a:cubicBezTo>
                  <a:cubicBezTo>
                    <a:pt x="3810" y="3835"/>
                    <a:pt x="4011" y="4086"/>
                    <a:pt x="4211" y="4362"/>
                  </a:cubicBezTo>
                  <a:cubicBezTo>
                    <a:pt x="4086" y="4487"/>
                    <a:pt x="3935" y="4637"/>
                    <a:pt x="3810" y="4788"/>
                  </a:cubicBezTo>
                  <a:cubicBezTo>
                    <a:pt x="3685" y="4913"/>
                    <a:pt x="3685" y="5113"/>
                    <a:pt x="3810" y="5239"/>
                  </a:cubicBezTo>
                  <a:cubicBezTo>
                    <a:pt x="3835" y="5264"/>
                    <a:pt x="3885" y="5289"/>
                    <a:pt x="3935" y="5314"/>
                  </a:cubicBezTo>
                  <a:cubicBezTo>
                    <a:pt x="3985" y="5239"/>
                    <a:pt x="4036" y="5189"/>
                    <a:pt x="4086" y="5113"/>
                  </a:cubicBezTo>
                  <a:lnTo>
                    <a:pt x="3985" y="5063"/>
                  </a:lnTo>
                  <a:cubicBezTo>
                    <a:pt x="3985" y="5038"/>
                    <a:pt x="3960" y="5013"/>
                    <a:pt x="3960" y="4988"/>
                  </a:cubicBezTo>
                  <a:cubicBezTo>
                    <a:pt x="3935" y="4963"/>
                    <a:pt x="3960" y="4938"/>
                    <a:pt x="3960" y="4913"/>
                  </a:cubicBezTo>
                  <a:cubicBezTo>
                    <a:pt x="3985" y="4888"/>
                    <a:pt x="4011" y="4863"/>
                    <a:pt x="4061" y="4863"/>
                  </a:cubicBezTo>
                  <a:cubicBezTo>
                    <a:pt x="4086" y="4863"/>
                    <a:pt x="4111" y="4863"/>
                    <a:pt x="4111" y="4888"/>
                  </a:cubicBezTo>
                  <a:lnTo>
                    <a:pt x="4186" y="4938"/>
                  </a:lnTo>
                  <a:lnTo>
                    <a:pt x="4261" y="4988"/>
                  </a:lnTo>
                  <a:cubicBezTo>
                    <a:pt x="4261" y="4988"/>
                    <a:pt x="4311" y="5013"/>
                    <a:pt x="4311" y="5013"/>
                  </a:cubicBezTo>
                  <a:cubicBezTo>
                    <a:pt x="4311" y="5013"/>
                    <a:pt x="4336" y="5038"/>
                    <a:pt x="4336" y="5038"/>
                  </a:cubicBezTo>
                  <a:cubicBezTo>
                    <a:pt x="4361" y="5063"/>
                    <a:pt x="4361" y="5063"/>
                    <a:pt x="4386" y="5088"/>
                  </a:cubicBezTo>
                  <a:cubicBezTo>
                    <a:pt x="4412" y="5063"/>
                    <a:pt x="4412" y="5063"/>
                    <a:pt x="4437" y="5038"/>
                  </a:cubicBezTo>
                  <a:cubicBezTo>
                    <a:pt x="4512" y="4938"/>
                    <a:pt x="4562" y="4838"/>
                    <a:pt x="4637" y="4737"/>
                  </a:cubicBezTo>
                  <a:cubicBezTo>
                    <a:pt x="4813" y="4512"/>
                    <a:pt x="4988" y="4236"/>
                    <a:pt x="5163" y="3986"/>
                  </a:cubicBezTo>
                  <a:cubicBezTo>
                    <a:pt x="5214" y="3910"/>
                    <a:pt x="5264" y="3835"/>
                    <a:pt x="5314" y="3760"/>
                  </a:cubicBezTo>
                  <a:cubicBezTo>
                    <a:pt x="5414" y="3534"/>
                    <a:pt x="5464" y="3284"/>
                    <a:pt x="5439" y="2983"/>
                  </a:cubicBezTo>
                  <a:cubicBezTo>
                    <a:pt x="5439" y="2632"/>
                    <a:pt x="5289" y="2256"/>
                    <a:pt x="5013" y="1880"/>
                  </a:cubicBezTo>
                  <a:cubicBezTo>
                    <a:pt x="4762" y="1554"/>
                    <a:pt x="4462" y="1254"/>
                    <a:pt x="4086" y="953"/>
                  </a:cubicBezTo>
                  <a:cubicBezTo>
                    <a:pt x="3760" y="677"/>
                    <a:pt x="3409" y="477"/>
                    <a:pt x="3058" y="301"/>
                  </a:cubicBezTo>
                  <a:cubicBezTo>
                    <a:pt x="2632" y="101"/>
                    <a:pt x="2306" y="1"/>
                    <a:pt x="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611;p42">
              <a:extLst>
                <a:ext uri="{FF2B5EF4-FFF2-40B4-BE49-F238E27FC236}">
                  <a16:creationId xmlns:a16="http://schemas.microsoft.com/office/drawing/2014/main" id="{ACF696EA-20EE-6249-5A2F-726CA09601D3}"/>
                </a:ext>
              </a:extLst>
            </p:cNvPr>
            <p:cNvSpPr/>
            <p:nvPr/>
          </p:nvSpPr>
          <p:spPr>
            <a:xfrm>
              <a:off x="6498398" y="4897903"/>
              <a:ext cx="82471" cy="93706"/>
            </a:xfrm>
            <a:custGeom>
              <a:avLst/>
              <a:gdLst/>
              <a:ahLst/>
              <a:cxnLst/>
              <a:rect l="l" t="t" r="r" b="b"/>
              <a:pathLst>
                <a:path w="3861" h="4387" extrusionOk="0">
                  <a:moveTo>
                    <a:pt x="1580" y="0"/>
                  </a:moveTo>
                  <a:cubicBezTo>
                    <a:pt x="1555" y="0"/>
                    <a:pt x="1505" y="25"/>
                    <a:pt x="1480" y="75"/>
                  </a:cubicBezTo>
                  <a:lnTo>
                    <a:pt x="1254" y="752"/>
                  </a:lnTo>
                  <a:lnTo>
                    <a:pt x="1003" y="1429"/>
                  </a:lnTo>
                  <a:lnTo>
                    <a:pt x="728" y="2181"/>
                  </a:lnTo>
                  <a:lnTo>
                    <a:pt x="452" y="2957"/>
                  </a:lnTo>
                  <a:lnTo>
                    <a:pt x="452" y="3008"/>
                  </a:lnTo>
                  <a:lnTo>
                    <a:pt x="427" y="3083"/>
                  </a:lnTo>
                  <a:lnTo>
                    <a:pt x="277" y="3459"/>
                  </a:lnTo>
                  <a:lnTo>
                    <a:pt x="176" y="3759"/>
                  </a:lnTo>
                  <a:lnTo>
                    <a:pt x="1" y="4211"/>
                  </a:lnTo>
                  <a:cubicBezTo>
                    <a:pt x="1" y="4236"/>
                    <a:pt x="1" y="4261"/>
                    <a:pt x="1" y="4261"/>
                  </a:cubicBezTo>
                  <a:cubicBezTo>
                    <a:pt x="1" y="4311"/>
                    <a:pt x="26" y="4336"/>
                    <a:pt x="51" y="4361"/>
                  </a:cubicBezTo>
                  <a:cubicBezTo>
                    <a:pt x="51" y="4386"/>
                    <a:pt x="101" y="4386"/>
                    <a:pt x="126" y="4386"/>
                  </a:cubicBezTo>
                  <a:cubicBezTo>
                    <a:pt x="151" y="4386"/>
                    <a:pt x="176" y="4386"/>
                    <a:pt x="201" y="4361"/>
                  </a:cubicBezTo>
                  <a:lnTo>
                    <a:pt x="1179" y="3684"/>
                  </a:lnTo>
                  <a:lnTo>
                    <a:pt x="2557" y="2707"/>
                  </a:lnTo>
                  <a:lnTo>
                    <a:pt x="3159" y="2281"/>
                  </a:lnTo>
                  <a:lnTo>
                    <a:pt x="3785" y="1830"/>
                  </a:lnTo>
                  <a:cubicBezTo>
                    <a:pt x="3810" y="1805"/>
                    <a:pt x="3836" y="1780"/>
                    <a:pt x="3836" y="1754"/>
                  </a:cubicBezTo>
                  <a:cubicBezTo>
                    <a:pt x="3861" y="1729"/>
                    <a:pt x="3836" y="1654"/>
                    <a:pt x="3810" y="1629"/>
                  </a:cubicBezTo>
                  <a:lnTo>
                    <a:pt x="3334" y="1278"/>
                  </a:lnTo>
                  <a:lnTo>
                    <a:pt x="2858" y="927"/>
                  </a:lnTo>
                  <a:lnTo>
                    <a:pt x="2257" y="451"/>
                  </a:lnTo>
                  <a:lnTo>
                    <a:pt x="1680" y="25"/>
                  </a:lnTo>
                  <a:cubicBezTo>
                    <a:pt x="1655" y="0"/>
                    <a:pt x="1630" y="0"/>
                    <a:pt x="1605"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612;p42">
              <a:extLst>
                <a:ext uri="{FF2B5EF4-FFF2-40B4-BE49-F238E27FC236}">
                  <a16:creationId xmlns:a16="http://schemas.microsoft.com/office/drawing/2014/main" id="{4158D1D6-D214-B70A-0EF1-5108C07DFD43}"/>
                </a:ext>
              </a:extLst>
            </p:cNvPr>
            <p:cNvSpPr/>
            <p:nvPr/>
          </p:nvSpPr>
          <p:spPr>
            <a:xfrm>
              <a:off x="6840500" y="4477645"/>
              <a:ext cx="160072" cy="223810"/>
            </a:xfrm>
            <a:custGeom>
              <a:avLst/>
              <a:gdLst/>
              <a:ahLst/>
              <a:cxnLst/>
              <a:rect l="l" t="t" r="r" b="b"/>
              <a:pathLst>
                <a:path w="7494" h="10478" extrusionOk="0">
                  <a:moveTo>
                    <a:pt x="6216" y="1"/>
                  </a:moveTo>
                  <a:cubicBezTo>
                    <a:pt x="6166" y="1"/>
                    <a:pt x="6140" y="26"/>
                    <a:pt x="6115" y="51"/>
                  </a:cubicBezTo>
                  <a:cubicBezTo>
                    <a:pt x="6115" y="76"/>
                    <a:pt x="6090" y="101"/>
                    <a:pt x="6115" y="126"/>
                  </a:cubicBezTo>
                  <a:cubicBezTo>
                    <a:pt x="6115" y="151"/>
                    <a:pt x="6140" y="176"/>
                    <a:pt x="6140" y="201"/>
                  </a:cubicBezTo>
                  <a:lnTo>
                    <a:pt x="6241" y="251"/>
                  </a:lnTo>
                  <a:cubicBezTo>
                    <a:pt x="6040" y="502"/>
                    <a:pt x="5840" y="753"/>
                    <a:pt x="5614" y="1003"/>
                  </a:cubicBezTo>
                  <a:lnTo>
                    <a:pt x="5564" y="978"/>
                  </a:lnTo>
                  <a:cubicBezTo>
                    <a:pt x="5564" y="953"/>
                    <a:pt x="5539" y="953"/>
                    <a:pt x="5514" y="953"/>
                  </a:cubicBezTo>
                  <a:cubicBezTo>
                    <a:pt x="5464" y="953"/>
                    <a:pt x="5439" y="978"/>
                    <a:pt x="5414" y="1003"/>
                  </a:cubicBezTo>
                  <a:cubicBezTo>
                    <a:pt x="5414" y="1028"/>
                    <a:pt x="5389" y="1053"/>
                    <a:pt x="5414" y="1078"/>
                  </a:cubicBezTo>
                  <a:cubicBezTo>
                    <a:pt x="5414" y="1104"/>
                    <a:pt x="5439" y="1129"/>
                    <a:pt x="5439" y="1154"/>
                  </a:cubicBezTo>
                  <a:cubicBezTo>
                    <a:pt x="5539" y="1204"/>
                    <a:pt x="5614" y="1279"/>
                    <a:pt x="5689" y="1329"/>
                  </a:cubicBezTo>
                  <a:cubicBezTo>
                    <a:pt x="5765" y="1404"/>
                    <a:pt x="5840" y="1479"/>
                    <a:pt x="5890" y="1555"/>
                  </a:cubicBezTo>
                  <a:cubicBezTo>
                    <a:pt x="5940" y="1655"/>
                    <a:pt x="5965" y="1730"/>
                    <a:pt x="5990" y="1805"/>
                  </a:cubicBezTo>
                  <a:cubicBezTo>
                    <a:pt x="6015" y="1880"/>
                    <a:pt x="6040" y="1981"/>
                    <a:pt x="6040" y="2056"/>
                  </a:cubicBezTo>
                  <a:cubicBezTo>
                    <a:pt x="6040" y="2181"/>
                    <a:pt x="6040" y="2307"/>
                    <a:pt x="6015" y="2432"/>
                  </a:cubicBezTo>
                  <a:lnTo>
                    <a:pt x="5990" y="2432"/>
                  </a:lnTo>
                  <a:cubicBezTo>
                    <a:pt x="5965" y="2632"/>
                    <a:pt x="5865" y="2833"/>
                    <a:pt x="5765" y="3058"/>
                  </a:cubicBezTo>
                  <a:cubicBezTo>
                    <a:pt x="5439" y="3635"/>
                    <a:pt x="5013" y="4136"/>
                    <a:pt x="4662" y="4537"/>
                  </a:cubicBezTo>
                  <a:cubicBezTo>
                    <a:pt x="4110" y="5114"/>
                    <a:pt x="3559" y="5615"/>
                    <a:pt x="3058" y="6041"/>
                  </a:cubicBezTo>
                  <a:cubicBezTo>
                    <a:pt x="2882" y="6216"/>
                    <a:pt x="2707" y="6367"/>
                    <a:pt x="2531" y="6517"/>
                  </a:cubicBezTo>
                  <a:lnTo>
                    <a:pt x="2356" y="6667"/>
                  </a:lnTo>
                  <a:cubicBezTo>
                    <a:pt x="2181" y="6818"/>
                    <a:pt x="2005" y="6993"/>
                    <a:pt x="1830" y="7144"/>
                  </a:cubicBezTo>
                  <a:cubicBezTo>
                    <a:pt x="1780" y="7194"/>
                    <a:pt x="1729" y="7244"/>
                    <a:pt x="1704" y="7269"/>
                  </a:cubicBezTo>
                  <a:lnTo>
                    <a:pt x="1604" y="7394"/>
                  </a:lnTo>
                  <a:cubicBezTo>
                    <a:pt x="1529" y="7444"/>
                    <a:pt x="1454" y="7520"/>
                    <a:pt x="1379" y="7595"/>
                  </a:cubicBezTo>
                  <a:cubicBezTo>
                    <a:pt x="1303" y="7670"/>
                    <a:pt x="1228" y="7745"/>
                    <a:pt x="1153" y="7795"/>
                  </a:cubicBezTo>
                  <a:cubicBezTo>
                    <a:pt x="852" y="8096"/>
                    <a:pt x="526" y="8422"/>
                    <a:pt x="276" y="8798"/>
                  </a:cubicBezTo>
                  <a:cubicBezTo>
                    <a:pt x="176" y="8973"/>
                    <a:pt x="100" y="9124"/>
                    <a:pt x="50" y="9299"/>
                  </a:cubicBezTo>
                  <a:cubicBezTo>
                    <a:pt x="0" y="9475"/>
                    <a:pt x="0" y="9650"/>
                    <a:pt x="25" y="9800"/>
                  </a:cubicBezTo>
                  <a:cubicBezTo>
                    <a:pt x="50" y="9926"/>
                    <a:pt x="125" y="10051"/>
                    <a:pt x="251" y="10151"/>
                  </a:cubicBezTo>
                  <a:cubicBezTo>
                    <a:pt x="351" y="10277"/>
                    <a:pt x="501" y="10352"/>
                    <a:pt x="677" y="10402"/>
                  </a:cubicBezTo>
                  <a:cubicBezTo>
                    <a:pt x="752" y="10452"/>
                    <a:pt x="852" y="10452"/>
                    <a:pt x="927" y="10477"/>
                  </a:cubicBezTo>
                  <a:lnTo>
                    <a:pt x="1003" y="10477"/>
                  </a:lnTo>
                  <a:cubicBezTo>
                    <a:pt x="1053" y="10477"/>
                    <a:pt x="1128" y="10452"/>
                    <a:pt x="1178" y="10452"/>
                  </a:cubicBezTo>
                  <a:cubicBezTo>
                    <a:pt x="1328" y="10427"/>
                    <a:pt x="1479" y="10302"/>
                    <a:pt x="1554" y="10151"/>
                  </a:cubicBezTo>
                  <a:cubicBezTo>
                    <a:pt x="1579" y="10126"/>
                    <a:pt x="1579" y="10101"/>
                    <a:pt x="1604" y="10051"/>
                  </a:cubicBezTo>
                  <a:cubicBezTo>
                    <a:pt x="1604" y="10001"/>
                    <a:pt x="1629" y="9951"/>
                    <a:pt x="1629" y="9876"/>
                  </a:cubicBezTo>
                  <a:cubicBezTo>
                    <a:pt x="1629" y="9825"/>
                    <a:pt x="1629" y="9775"/>
                    <a:pt x="1629" y="9725"/>
                  </a:cubicBezTo>
                  <a:lnTo>
                    <a:pt x="1604" y="9650"/>
                  </a:lnTo>
                  <a:cubicBezTo>
                    <a:pt x="1604" y="9650"/>
                    <a:pt x="1579" y="9625"/>
                    <a:pt x="1579" y="9600"/>
                  </a:cubicBezTo>
                  <a:cubicBezTo>
                    <a:pt x="1554" y="9575"/>
                    <a:pt x="1529" y="9550"/>
                    <a:pt x="1504" y="9525"/>
                  </a:cubicBezTo>
                  <a:cubicBezTo>
                    <a:pt x="1479" y="9500"/>
                    <a:pt x="1454" y="9500"/>
                    <a:pt x="1404" y="9475"/>
                  </a:cubicBezTo>
                  <a:lnTo>
                    <a:pt x="1328" y="9475"/>
                  </a:lnTo>
                  <a:lnTo>
                    <a:pt x="1328" y="9449"/>
                  </a:lnTo>
                  <a:cubicBezTo>
                    <a:pt x="1604" y="9149"/>
                    <a:pt x="1905" y="8848"/>
                    <a:pt x="2206" y="8547"/>
                  </a:cubicBezTo>
                  <a:lnTo>
                    <a:pt x="2582" y="8196"/>
                  </a:lnTo>
                  <a:cubicBezTo>
                    <a:pt x="2782" y="7971"/>
                    <a:pt x="3008" y="7745"/>
                    <a:pt x="3233" y="7545"/>
                  </a:cubicBezTo>
                  <a:cubicBezTo>
                    <a:pt x="3434" y="7369"/>
                    <a:pt x="3634" y="7194"/>
                    <a:pt x="3810" y="7018"/>
                  </a:cubicBezTo>
                  <a:cubicBezTo>
                    <a:pt x="4186" y="6693"/>
                    <a:pt x="4562" y="6367"/>
                    <a:pt x="4912" y="6016"/>
                  </a:cubicBezTo>
                  <a:cubicBezTo>
                    <a:pt x="5614" y="5339"/>
                    <a:pt x="6115" y="4813"/>
                    <a:pt x="6541" y="4261"/>
                  </a:cubicBezTo>
                  <a:cubicBezTo>
                    <a:pt x="6767" y="3961"/>
                    <a:pt x="6968" y="3660"/>
                    <a:pt x="7118" y="3334"/>
                  </a:cubicBezTo>
                  <a:cubicBezTo>
                    <a:pt x="7268" y="3033"/>
                    <a:pt x="7394" y="2733"/>
                    <a:pt x="7444" y="2432"/>
                  </a:cubicBezTo>
                  <a:cubicBezTo>
                    <a:pt x="7494" y="2206"/>
                    <a:pt x="7494" y="2006"/>
                    <a:pt x="7469" y="1780"/>
                  </a:cubicBezTo>
                  <a:cubicBezTo>
                    <a:pt x="7469" y="1580"/>
                    <a:pt x="7394" y="1379"/>
                    <a:pt x="7318" y="1154"/>
                  </a:cubicBezTo>
                  <a:cubicBezTo>
                    <a:pt x="7218" y="978"/>
                    <a:pt x="7093" y="778"/>
                    <a:pt x="6917" y="577"/>
                  </a:cubicBezTo>
                  <a:cubicBezTo>
                    <a:pt x="6792" y="427"/>
                    <a:pt x="6667" y="302"/>
                    <a:pt x="6491" y="176"/>
                  </a:cubicBezTo>
                  <a:cubicBezTo>
                    <a:pt x="6491" y="176"/>
                    <a:pt x="6466" y="151"/>
                    <a:pt x="6466" y="151"/>
                  </a:cubicBezTo>
                  <a:cubicBezTo>
                    <a:pt x="6466" y="151"/>
                    <a:pt x="6416" y="126"/>
                    <a:pt x="6416" y="126"/>
                  </a:cubicBezTo>
                  <a:lnTo>
                    <a:pt x="6341" y="76"/>
                  </a:lnTo>
                  <a:lnTo>
                    <a:pt x="6266" y="26"/>
                  </a:lnTo>
                  <a:cubicBezTo>
                    <a:pt x="6266" y="1"/>
                    <a:pt x="6241" y="1"/>
                    <a:pt x="6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613;p42">
              <a:extLst>
                <a:ext uri="{FF2B5EF4-FFF2-40B4-BE49-F238E27FC236}">
                  <a16:creationId xmlns:a16="http://schemas.microsoft.com/office/drawing/2014/main" id="{B3B3C1B1-2E56-C06D-0EB8-0F4254E6D7B2}"/>
                </a:ext>
              </a:extLst>
            </p:cNvPr>
            <p:cNvSpPr/>
            <p:nvPr/>
          </p:nvSpPr>
          <p:spPr>
            <a:xfrm>
              <a:off x="6513927" y="4399489"/>
              <a:ext cx="473808" cy="564801"/>
            </a:xfrm>
            <a:custGeom>
              <a:avLst/>
              <a:gdLst/>
              <a:ahLst/>
              <a:cxnLst/>
              <a:rect l="l" t="t" r="r" b="b"/>
              <a:pathLst>
                <a:path w="22182" h="26442" extrusionOk="0">
                  <a:moveTo>
                    <a:pt x="17921" y="1"/>
                  </a:moveTo>
                  <a:cubicBezTo>
                    <a:pt x="17871" y="1"/>
                    <a:pt x="17820" y="1"/>
                    <a:pt x="17770" y="26"/>
                  </a:cubicBezTo>
                  <a:cubicBezTo>
                    <a:pt x="17670" y="26"/>
                    <a:pt x="17595" y="76"/>
                    <a:pt x="17545" y="126"/>
                  </a:cubicBezTo>
                  <a:lnTo>
                    <a:pt x="9525" y="10402"/>
                  </a:lnTo>
                  <a:lnTo>
                    <a:pt x="1555" y="20602"/>
                  </a:lnTo>
                  <a:lnTo>
                    <a:pt x="903" y="21479"/>
                  </a:lnTo>
                  <a:cubicBezTo>
                    <a:pt x="828" y="21530"/>
                    <a:pt x="803" y="21580"/>
                    <a:pt x="778" y="21605"/>
                  </a:cubicBezTo>
                  <a:cubicBezTo>
                    <a:pt x="703" y="21805"/>
                    <a:pt x="627" y="22006"/>
                    <a:pt x="552" y="22231"/>
                  </a:cubicBezTo>
                  <a:cubicBezTo>
                    <a:pt x="402" y="22883"/>
                    <a:pt x="276" y="23585"/>
                    <a:pt x="176" y="24261"/>
                  </a:cubicBezTo>
                  <a:cubicBezTo>
                    <a:pt x="126" y="24662"/>
                    <a:pt x="76" y="25063"/>
                    <a:pt x="1" y="25489"/>
                  </a:cubicBezTo>
                  <a:cubicBezTo>
                    <a:pt x="26" y="25515"/>
                    <a:pt x="26" y="25515"/>
                    <a:pt x="26" y="25540"/>
                  </a:cubicBezTo>
                  <a:cubicBezTo>
                    <a:pt x="201" y="25690"/>
                    <a:pt x="377" y="25815"/>
                    <a:pt x="552" y="25966"/>
                  </a:cubicBezTo>
                  <a:cubicBezTo>
                    <a:pt x="778" y="26116"/>
                    <a:pt x="978" y="26291"/>
                    <a:pt x="1204" y="26442"/>
                  </a:cubicBezTo>
                  <a:lnTo>
                    <a:pt x="1229" y="26442"/>
                  </a:lnTo>
                  <a:cubicBezTo>
                    <a:pt x="2407" y="26041"/>
                    <a:pt x="3510" y="25489"/>
                    <a:pt x="4487" y="24838"/>
                  </a:cubicBezTo>
                  <a:cubicBezTo>
                    <a:pt x="4512" y="24813"/>
                    <a:pt x="4512" y="24813"/>
                    <a:pt x="4537" y="24788"/>
                  </a:cubicBezTo>
                  <a:cubicBezTo>
                    <a:pt x="4562" y="24788"/>
                    <a:pt x="4612" y="24763"/>
                    <a:pt x="4637" y="24713"/>
                  </a:cubicBezTo>
                  <a:lnTo>
                    <a:pt x="4662" y="24687"/>
                  </a:lnTo>
                  <a:lnTo>
                    <a:pt x="8798" y="19650"/>
                  </a:lnTo>
                  <a:lnTo>
                    <a:pt x="10878" y="17169"/>
                  </a:lnTo>
                  <a:lnTo>
                    <a:pt x="15289" y="11830"/>
                  </a:lnTo>
                  <a:lnTo>
                    <a:pt x="19675" y="6517"/>
                  </a:lnTo>
                  <a:lnTo>
                    <a:pt x="20602" y="5364"/>
                  </a:lnTo>
                  <a:lnTo>
                    <a:pt x="21555" y="4236"/>
                  </a:lnTo>
                  <a:lnTo>
                    <a:pt x="21730" y="4036"/>
                  </a:lnTo>
                  <a:lnTo>
                    <a:pt x="21906" y="3810"/>
                  </a:lnTo>
                  <a:lnTo>
                    <a:pt x="21981" y="3710"/>
                  </a:lnTo>
                  <a:lnTo>
                    <a:pt x="22081" y="3585"/>
                  </a:lnTo>
                  <a:cubicBezTo>
                    <a:pt x="22181" y="3484"/>
                    <a:pt x="22181" y="3359"/>
                    <a:pt x="22131" y="3234"/>
                  </a:cubicBezTo>
                  <a:cubicBezTo>
                    <a:pt x="22131" y="3209"/>
                    <a:pt x="22131" y="3184"/>
                    <a:pt x="22106" y="3133"/>
                  </a:cubicBezTo>
                  <a:cubicBezTo>
                    <a:pt x="21981" y="2808"/>
                    <a:pt x="21780" y="2457"/>
                    <a:pt x="21455" y="2081"/>
                  </a:cubicBezTo>
                  <a:cubicBezTo>
                    <a:pt x="21179" y="1730"/>
                    <a:pt x="20828" y="1404"/>
                    <a:pt x="20402" y="1053"/>
                  </a:cubicBezTo>
                  <a:cubicBezTo>
                    <a:pt x="20026" y="778"/>
                    <a:pt x="19625" y="502"/>
                    <a:pt x="19174" y="301"/>
                  </a:cubicBezTo>
                  <a:cubicBezTo>
                    <a:pt x="18723" y="101"/>
                    <a:pt x="18322" y="1"/>
                    <a:pt x="17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614;p42">
              <a:extLst>
                <a:ext uri="{FF2B5EF4-FFF2-40B4-BE49-F238E27FC236}">
                  <a16:creationId xmlns:a16="http://schemas.microsoft.com/office/drawing/2014/main" id="{9B29185A-C745-673F-3EF8-7B7F3390600A}"/>
                </a:ext>
              </a:extLst>
            </p:cNvPr>
            <p:cNvSpPr/>
            <p:nvPr/>
          </p:nvSpPr>
          <p:spPr>
            <a:xfrm>
              <a:off x="6841568" y="4451415"/>
              <a:ext cx="100648" cy="87811"/>
            </a:xfrm>
            <a:custGeom>
              <a:avLst/>
              <a:gdLst/>
              <a:ahLst/>
              <a:cxnLst/>
              <a:rect l="l" t="t" r="r" b="b"/>
              <a:pathLst>
                <a:path w="4712" h="4111" extrusionOk="0">
                  <a:moveTo>
                    <a:pt x="2682" y="1254"/>
                  </a:moveTo>
                  <a:cubicBezTo>
                    <a:pt x="2690" y="1260"/>
                    <a:pt x="2698" y="1267"/>
                    <a:pt x="2706" y="1273"/>
                  </a:cubicBezTo>
                  <a:lnTo>
                    <a:pt x="2706" y="1273"/>
                  </a:lnTo>
                  <a:cubicBezTo>
                    <a:pt x="2704" y="1265"/>
                    <a:pt x="2699" y="1254"/>
                    <a:pt x="2682" y="1254"/>
                  </a:cubicBezTo>
                  <a:close/>
                  <a:moveTo>
                    <a:pt x="401" y="1"/>
                  </a:moveTo>
                  <a:lnTo>
                    <a:pt x="0" y="527"/>
                  </a:lnTo>
                  <a:cubicBezTo>
                    <a:pt x="50" y="527"/>
                    <a:pt x="126" y="552"/>
                    <a:pt x="176" y="577"/>
                  </a:cubicBezTo>
                  <a:cubicBezTo>
                    <a:pt x="426" y="652"/>
                    <a:pt x="677" y="753"/>
                    <a:pt x="902" y="878"/>
                  </a:cubicBezTo>
                  <a:cubicBezTo>
                    <a:pt x="1429" y="1154"/>
                    <a:pt x="1905" y="1504"/>
                    <a:pt x="2356" y="1880"/>
                  </a:cubicBezTo>
                  <a:cubicBezTo>
                    <a:pt x="2807" y="2281"/>
                    <a:pt x="3258" y="2707"/>
                    <a:pt x="3634" y="3159"/>
                  </a:cubicBezTo>
                  <a:cubicBezTo>
                    <a:pt x="3885" y="3459"/>
                    <a:pt x="4111" y="3785"/>
                    <a:pt x="4311" y="4111"/>
                  </a:cubicBezTo>
                  <a:lnTo>
                    <a:pt x="4336" y="4086"/>
                  </a:lnTo>
                  <a:lnTo>
                    <a:pt x="4712" y="3635"/>
                  </a:lnTo>
                  <a:cubicBezTo>
                    <a:pt x="4562" y="3359"/>
                    <a:pt x="4411" y="3083"/>
                    <a:pt x="4211" y="2808"/>
                  </a:cubicBezTo>
                  <a:cubicBezTo>
                    <a:pt x="3791" y="2239"/>
                    <a:pt x="3273" y="1720"/>
                    <a:pt x="2706" y="1273"/>
                  </a:cubicBezTo>
                  <a:lnTo>
                    <a:pt x="2706" y="1273"/>
                  </a:lnTo>
                  <a:cubicBezTo>
                    <a:pt x="2707" y="1276"/>
                    <a:pt x="2707" y="1279"/>
                    <a:pt x="2707" y="1279"/>
                  </a:cubicBezTo>
                  <a:cubicBezTo>
                    <a:pt x="2181" y="853"/>
                    <a:pt x="1579" y="477"/>
                    <a:pt x="953" y="201"/>
                  </a:cubicBezTo>
                  <a:lnTo>
                    <a:pt x="978" y="201"/>
                  </a:lnTo>
                  <a:cubicBezTo>
                    <a:pt x="802" y="126"/>
                    <a:pt x="602" y="5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615;p42">
              <a:extLst>
                <a:ext uri="{FF2B5EF4-FFF2-40B4-BE49-F238E27FC236}">
                  <a16:creationId xmlns:a16="http://schemas.microsoft.com/office/drawing/2014/main" id="{6035A71E-C4EC-402C-CB29-9F6939BC6A0F}"/>
                </a:ext>
              </a:extLst>
            </p:cNvPr>
            <p:cNvSpPr/>
            <p:nvPr/>
          </p:nvSpPr>
          <p:spPr>
            <a:xfrm>
              <a:off x="6818008" y="4479803"/>
              <a:ext cx="101204" cy="88345"/>
            </a:xfrm>
            <a:custGeom>
              <a:avLst/>
              <a:gdLst/>
              <a:ahLst/>
              <a:cxnLst/>
              <a:rect l="l" t="t" r="r" b="b"/>
              <a:pathLst>
                <a:path w="4738" h="4136" extrusionOk="0">
                  <a:moveTo>
                    <a:pt x="452" y="0"/>
                  </a:moveTo>
                  <a:lnTo>
                    <a:pt x="0" y="602"/>
                  </a:lnTo>
                  <a:cubicBezTo>
                    <a:pt x="376" y="777"/>
                    <a:pt x="727" y="952"/>
                    <a:pt x="1078" y="1178"/>
                  </a:cubicBezTo>
                  <a:cubicBezTo>
                    <a:pt x="1529" y="1454"/>
                    <a:pt x="1980" y="1754"/>
                    <a:pt x="2432" y="2105"/>
                  </a:cubicBezTo>
                  <a:cubicBezTo>
                    <a:pt x="2858" y="2431"/>
                    <a:pt x="3259" y="2807"/>
                    <a:pt x="3635" y="3208"/>
                  </a:cubicBezTo>
                  <a:cubicBezTo>
                    <a:pt x="3885" y="3484"/>
                    <a:pt x="4111" y="3810"/>
                    <a:pt x="4311" y="4135"/>
                  </a:cubicBezTo>
                  <a:lnTo>
                    <a:pt x="4737" y="3634"/>
                  </a:lnTo>
                  <a:cubicBezTo>
                    <a:pt x="4637" y="3459"/>
                    <a:pt x="4537" y="3308"/>
                    <a:pt x="4411" y="3158"/>
                  </a:cubicBezTo>
                  <a:cubicBezTo>
                    <a:pt x="3910" y="2456"/>
                    <a:pt x="3284" y="1830"/>
                    <a:pt x="2582" y="1278"/>
                  </a:cubicBezTo>
                  <a:lnTo>
                    <a:pt x="2607" y="1278"/>
                  </a:lnTo>
                  <a:cubicBezTo>
                    <a:pt x="2005" y="802"/>
                    <a:pt x="1354" y="401"/>
                    <a:pt x="652" y="75"/>
                  </a:cubicBezTo>
                  <a:lnTo>
                    <a:pt x="627" y="75"/>
                  </a:lnTo>
                  <a:cubicBezTo>
                    <a:pt x="577" y="50"/>
                    <a:pt x="527" y="25"/>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616;p42">
              <a:extLst>
                <a:ext uri="{FF2B5EF4-FFF2-40B4-BE49-F238E27FC236}">
                  <a16:creationId xmlns:a16="http://schemas.microsoft.com/office/drawing/2014/main" id="{4825FB0C-9B26-674D-B711-B8483E2223A0}"/>
                </a:ext>
              </a:extLst>
            </p:cNvPr>
            <p:cNvSpPr/>
            <p:nvPr/>
          </p:nvSpPr>
          <p:spPr>
            <a:xfrm>
              <a:off x="6831934" y="4481405"/>
              <a:ext cx="21" cy="21"/>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617;p42">
              <a:extLst>
                <a:ext uri="{FF2B5EF4-FFF2-40B4-BE49-F238E27FC236}">
                  <a16:creationId xmlns:a16="http://schemas.microsoft.com/office/drawing/2014/main" id="{B9DB9893-AFFE-7198-BFAA-0E6B13DDA88D}"/>
                </a:ext>
              </a:extLst>
            </p:cNvPr>
            <p:cNvSpPr/>
            <p:nvPr/>
          </p:nvSpPr>
          <p:spPr>
            <a:xfrm>
              <a:off x="6831934" y="4481405"/>
              <a:ext cx="21" cy="21"/>
            </a:xfrm>
            <a:custGeom>
              <a:avLst/>
              <a:gdLst/>
              <a:ahLst/>
              <a:cxnLst/>
              <a:rect l="l" t="t" r="r" b="b"/>
              <a:pathLst>
                <a:path w="1" h="1" extrusionOk="0">
                  <a:moveTo>
                    <a:pt x="0" y="0"/>
                  </a:moveTo>
                  <a:cubicBezTo>
                    <a:pt x="0" y="0"/>
                    <a:pt x="0" y="0"/>
                    <a:pt x="0" y="0"/>
                  </a:cubicBezTo>
                  <a:cubicBezTo>
                    <a:pt x="0" y="0"/>
                    <a:pt x="0" y="0"/>
                    <a:pt x="0" y="0"/>
                  </a:cubicBezTo>
                  <a:cubicBezTo>
                    <a:pt x="0" y="0"/>
                    <a:pt x="0" y="0"/>
                    <a:pt x="0" y="0"/>
                  </a:cubicBez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618;p42">
              <a:extLst>
                <a:ext uri="{FF2B5EF4-FFF2-40B4-BE49-F238E27FC236}">
                  <a16:creationId xmlns:a16="http://schemas.microsoft.com/office/drawing/2014/main" id="{57719C71-A94A-8033-DB8D-870EB807C519}"/>
                </a:ext>
              </a:extLst>
            </p:cNvPr>
            <p:cNvSpPr/>
            <p:nvPr/>
          </p:nvSpPr>
          <p:spPr>
            <a:xfrm>
              <a:off x="6831934" y="4481405"/>
              <a:ext cx="21" cy="21"/>
            </a:xfrm>
            <a:custGeom>
              <a:avLst/>
              <a:gdLst/>
              <a:ahLst/>
              <a:cxnLst/>
              <a:rect l="l" t="t" r="r" b="b"/>
              <a:pathLst>
                <a:path w="1" h="1" extrusionOk="0">
                  <a:moveTo>
                    <a:pt x="0" y="0"/>
                  </a:moveTo>
                  <a:lnTo>
                    <a:pt x="0" y="0"/>
                  </a:lnTo>
                  <a:lnTo>
                    <a:pt x="0" y="0"/>
                  </a:lnTo>
                  <a:close/>
                </a:path>
              </a:pathLst>
            </a:custGeom>
            <a:solidFill>
              <a:srgbClr val="C0D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619;p42">
              <a:extLst>
                <a:ext uri="{FF2B5EF4-FFF2-40B4-BE49-F238E27FC236}">
                  <a16:creationId xmlns:a16="http://schemas.microsoft.com/office/drawing/2014/main" id="{9C9FC82E-032B-5066-994A-516A6985E982}"/>
                </a:ext>
              </a:extLst>
            </p:cNvPr>
            <p:cNvSpPr/>
            <p:nvPr/>
          </p:nvSpPr>
          <p:spPr>
            <a:xfrm>
              <a:off x="6513927" y="4865778"/>
              <a:ext cx="95308" cy="99046"/>
            </a:xfrm>
            <a:custGeom>
              <a:avLst/>
              <a:gdLst/>
              <a:ahLst/>
              <a:cxnLst/>
              <a:rect l="l" t="t" r="r" b="b"/>
              <a:pathLst>
                <a:path w="4462" h="4637" extrusionOk="0">
                  <a:moveTo>
                    <a:pt x="677" y="0"/>
                  </a:moveTo>
                  <a:cubicBezTo>
                    <a:pt x="652" y="101"/>
                    <a:pt x="602" y="201"/>
                    <a:pt x="577" y="301"/>
                  </a:cubicBezTo>
                  <a:cubicBezTo>
                    <a:pt x="402" y="1003"/>
                    <a:pt x="276" y="1705"/>
                    <a:pt x="176" y="2431"/>
                  </a:cubicBezTo>
                  <a:cubicBezTo>
                    <a:pt x="126" y="2832"/>
                    <a:pt x="76" y="3258"/>
                    <a:pt x="1" y="3685"/>
                  </a:cubicBezTo>
                  <a:cubicBezTo>
                    <a:pt x="1" y="3685"/>
                    <a:pt x="26" y="3710"/>
                    <a:pt x="26" y="3710"/>
                  </a:cubicBezTo>
                  <a:lnTo>
                    <a:pt x="201" y="3860"/>
                  </a:lnTo>
                  <a:lnTo>
                    <a:pt x="552" y="4136"/>
                  </a:lnTo>
                  <a:cubicBezTo>
                    <a:pt x="753" y="4286"/>
                    <a:pt x="978" y="4461"/>
                    <a:pt x="1204" y="4637"/>
                  </a:cubicBezTo>
                  <a:cubicBezTo>
                    <a:pt x="2382" y="4211"/>
                    <a:pt x="3484" y="3685"/>
                    <a:pt x="4462" y="3033"/>
                  </a:cubicBezTo>
                  <a:cubicBezTo>
                    <a:pt x="4387" y="2908"/>
                    <a:pt x="4312" y="2807"/>
                    <a:pt x="4211" y="2707"/>
                  </a:cubicBezTo>
                  <a:cubicBezTo>
                    <a:pt x="3735" y="2055"/>
                    <a:pt x="3159" y="1479"/>
                    <a:pt x="2532" y="1003"/>
                  </a:cubicBezTo>
                  <a:cubicBezTo>
                    <a:pt x="2106" y="677"/>
                    <a:pt x="1655" y="376"/>
                    <a:pt x="1154" y="176"/>
                  </a:cubicBezTo>
                  <a:lnTo>
                    <a:pt x="1179" y="176"/>
                  </a:lnTo>
                  <a:cubicBezTo>
                    <a:pt x="1028" y="126"/>
                    <a:pt x="853" y="50"/>
                    <a:pt x="703" y="25"/>
                  </a:cubicBezTo>
                  <a:cubicBezTo>
                    <a:pt x="703" y="25"/>
                    <a:pt x="703"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620;p42">
              <a:extLst>
                <a:ext uri="{FF2B5EF4-FFF2-40B4-BE49-F238E27FC236}">
                  <a16:creationId xmlns:a16="http://schemas.microsoft.com/office/drawing/2014/main" id="{6A75B635-2B1B-416C-ACCF-2C63E13D2A50}"/>
                </a:ext>
              </a:extLst>
            </p:cNvPr>
            <p:cNvSpPr/>
            <p:nvPr/>
          </p:nvSpPr>
          <p:spPr>
            <a:xfrm>
              <a:off x="6580848" y="4531729"/>
              <a:ext cx="329264" cy="398834"/>
            </a:xfrm>
            <a:custGeom>
              <a:avLst/>
              <a:gdLst/>
              <a:ahLst/>
              <a:cxnLst/>
              <a:rect l="l" t="t" r="r" b="b"/>
              <a:pathLst>
                <a:path w="15415" h="18672" extrusionOk="0">
                  <a:moveTo>
                    <a:pt x="13936" y="0"/>
                  </a:moveTo>
                  <a:cubicBezTo>
                    <a:pt x="10502" y="4236"/>
                    <a:pt x="7068" y="8446"/>
                    <a:pt x="3635" y="12682"/>
                  </a:cubicBezTo>
                  <a:cubicBezTo>
                    <a:pt x="2432" y="14186"/>
                    <a:pt x="1229" y="15664"/>
                    <a:pt x="1" y="17168"/>
                  </a:cubicBezTo>
                  <a:cubicBezTo>
                    <a:pt x="402" y="17519"/>
                    <a:pt x="753" y="17920"/>
                    <a:pt x="1078" y="18346"/>
                  </a:cubicBezTo>
                  <a:cubicBezTo>
                    <a:pt x="1154" y="18421"/>
                    <a:pt x="1229" y="18522"/>
                    <a:pt x="1304" y="18622"/>
                  </a:cubicBezTo>
                  <a:lnTo>
                    <a:pt x="1329" y="18672"/>
                  </a:lnTo>
                  <a:cubicBezTo>
                    <a:pt x="1379" y="18647"/>
                    <a:pt x="1379" y="18622"/>
                    <a:pt x="1404" y="18622"/>
                  </a:cubicBezTo>
                  <a:cubicBezTo>
                    <a:pt x="1429" y="18597"/>
                    <a:pt x="1479" y="18572"/>
                    <a:pt x="1504" y="18522"/>
                  </a:cubicBezTo>
                  <a:lnTo>
                    <a:pt x="1529" y="18496"/>
                  </a:lnTo>
                  <a:lnTo>
                    <a:pt x="5690" y="13484"/>
                  </a:lnTo>
                  <a:lnTo>
                    <a:pt x="7745" y="10978"/>
                  </a:lnTo>
                  <a:lnTo>
                    <a:pt x="12156" y="5639"/>
                  </a:lnTo>
                  <a:lnTo>
                    <a:pt x="15414" y="1704"/>
                  </a:lnTo>
                  <a:cubicBezTo>
                    <a:pt x="15239" y="1404"/>
                    <a:pt x="15013" y="1103"/>
                    <a:pt x="14738" y="777"/>
                  </a:cubicBezTo>
                  <a:cubicBezTo>
                    <a:pt x="14512" y="526"/>
                    <a:pt x="14236" y="276"/>
                    <a:pt x="13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621;p42">
              <a:extLst>
                <a:ext uri="{FF2B5EF4-FFF2-40B4-BE49-F238E27FC236}">
                  <a16:creationId xmlns:a16="http://schemas.microsoft.com/office/drawing/2014/main" id="{F2CBFD73-ED62-40E6-66C9-1C819B04AD04}"/>
                </a:ext>
              </a:extLst>
            </p:cNvPr>
            <p:cNvSpPr/>
            <p:nvPr/>
          </p:nvSpPr>
          <p:spPr>
            <a:xfrm>
              <a:off x="6912227" y="4430547"/>
              <a:ext cx="76042" cy="98512"/>
            </a:xfrm>
            <a:custGeom>
              <a:avLst/>
              <a:gdLst/>
              <a:ahLst/>
              <a:cxnLst/>
              <a:rect l="l" t="t" r="r" b="b"/>
              <a:pathLst>
                <a:path w="3560" h="4612" extrusionOk="0">
                  <a:moveTo>
                    <a:pt x="2256" y="0"/>
                  </a:moveTo>
                  <a:cubicBezTo>
                    <a:pt x="1504" y="928"/>
                    <a:pt x="752" y="1855"/>
                    <a:pt x="0" y="2782"/>
                  </a:cubicBezTo>
                  <a:cubicBezTo>
                    <a:pt x="351" y="3108"/>
                    <a:pt x="652" y="3434"/>
                    <a:pt x="903" y="3785"/>
                  </a:cubicBezTo>
                  <a:cubicBezTo>
                    <a:pt x="1103" y="4060"/>
                    <a:pt x="1254" y="4311"/>
                    <a:pt x="1379" y="4612"/>
                  </a:cubicBezTo>
                  <a:lnTo>
                    <a:pt x="1980" y="3935"/>
                  </a:lnTo>
                  <a:lnTo>
                    <a:pt x="2908" y="2782"/>
                  </a:lnTo>
                  <a:lnTo>
                    <a:pt x="3083" y="2582"/>
                  </a:lnTo>
                  <a:lnTo>
                    <a:pt x="3259" y="2381"/>
                  </a:lnTo>
                  <a:lnTo>
                    <a:pt x="3359" y="2256"/>
                  </a:lnTo>
                  <a:lnTo>
                    <a:pt x="3459" y="2131"/>
                  </a:lnTo>
                  <a:cubicBezTo>
                    <a:pt x="3534" y="2030"/>
                    <a:pt x="3559" y="1905"/>
                    <a:pt x="3484" y="1780"/>
                  </a:cubicBezTo>
                  <a:cubicBezTo>
                    <a:pt x="3484" y="1755"/>
                    <a:pt x="3484" y="1730"/>
                    <a:pt x="3484" y="1679"/>
                  </a:cubicBezTo>
                  <a:cubicBezTo>
                    <a:pt x="3334" y="1354"/>
                    <a:pt x="3133" y="1003"/>
                    <a:pt x="2833" y="627"/>
                  </a:cubicBezTo>
                  <a:cubicBezTo>
                    <a:pt x="2657" y="401"/>
                    <a:pt x="2457" y="201"/>
                    <a:pt x="2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622;p42">
              <a:extLst>
                <a:ext uri="{FF2B5EF4-FFF2-40B4-BE49-F238E27FC236}">
                  <a16:creationId xmlns:a16="http://schemas.microsoft.com/office/drawing/2014/main" id="{AD603919-8388-1F4E-881A-D2D441240687}"/>
                </a:ext>
              </a:extLst>
            </p:cNvPr>
            <p:cNvSpPr/>
            <p:nvPr/>
          </p:nvSpPr>
          <p:spPr>
            <a:xfrm>
              <a:off x="6888133" y="4501740"/>
              <a:ext cx="45518" cy="55173"/>
            </a:xfrm>
            <a:custGeom>
              <a:avLst/>
              <a:gdLst/>
              <a:ahLst/>
              <a:cxnLst/>
              <a:rect l="l" t="t" r="r" b="b"/>
              <a:pathLst>
                <a:path w="2131" h="2583" extrusionOk="0">
                  <a:moveTo>
                    <a:pt x="702" y="1"/>
                  </a:moveTo>
                  <a:cubicBezTo>
                    <a:pt x="452" y="276"/>
                    <a:pt x="226" y="552"/>
                    <a:pt x="1" y="853"/>
                  </a:cubicBezTo>
                  <a:cubicBezTo>
                    <a:pt x="427" y="1254"/>
                    <a:pt x="803" y="1680"/>
                    <a:pt x="1128" y="2131"/>
                  </a:cubicBezTo>
                  <a:cubicBezTo>
                    <a:pt x="1229" y="2281"/>
                    <a:pt x="1329" y="2407"/>
                    <a:pt x="1429" y="2582"/>
                  </a:cubicBezTo>
                  <a:lnTo>
                    <a:pt x="2131" y="1755"/>
                  </a:lnTo>
                  <a:cubicBezTo>
                    <a:pt x="1956" y="1479"/>
                    <a:pt x="1755" y="1179"/>
                    <a:pt x="1454" y="803"/>
                  </a:cubicBezTo>
                  <a:cubicBezTo>
                    <a:pt x="1229" y="527"/>
                    <a:pt x="978" y="25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623;p42">
              <a:extLst>
                <a:ext uri="{FF2B5EF4-FFF2-40B4-BE49-F238E27FC236}">
                  <a16:creationId xmlns:a16="http://schemas.microsoft.com/office/drawing/2014/main" id="{4155D005-CC05-223A-A86F-D9AF793357F0}"/>
                </a:ext>
              </a:extLst>
            </p:cNvPr>
            <p:cNvSpPr/>
            <p:nvPr/>
          </p:nvSpPr>
          <p:spPr>
            <a:xfrm>
              <a:off x="6531591" y="4898437"/>
              <a:ext cx="77644" cy="66387"/>
            </a:xfrm>
            <a:custGeom>
              <a:avLst/>
              <a:gdLst/>
              <a:ahLst/>
              <a:cxnLst/>
              <a:rect l="l" t="t" r="r" b="b"/>
              <a:pathLst>
                <a:path w="3635" h="3108" extrusionOk="0">
                  <a:moveTo>
                    <a:pt x="2307" y="0"/>
                  </a:moveTo>
                  <a:cubicBezTo>
                    <a:pt x="1555" y="927"/>
                    <a:pt x="778" y="1880"/>
                    <a:pt x="1" y="2832"/>
                  </a:cubicBezTo>
                  <a:cubicBezTo>
                    <a:pt x="126" y="2932"/>
                    <a:pt x="251" y="3008"/>
                    <a:pt x="352" y="3108"/>
                  </a:cubicBezTo>
                  <a:cubicBezTo>
                    <a:pt x="1580" y="2682"/>
                    <a:pt x="2683" y="2156"/>
                    <a:pt x="3635" y="1504"/>
                  </a:cubicBezTo>
                  <a:lnTo>
                    <a:pt x="3610" y="1454"/>
                  </a:lnTo>
                  <a:cubicBezTo>
                    <a:pt x="3535" y="1354"/>
                    <a:pt x="3460" y="1253"/>
                    <a:pt x="3384" y="1178"/>
                  </a:cubicBezTo>
                  <a:cubicBezTo>
                    <a:pt x="3059" y="752"/>
                    <a:pt x="2708" y="351"/>
                    <a:pt x="2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624;p42">
              <a:extLst>
                <a:ext uri="{FF2B5EF4-FFF2-40B4-BE49-F238E27FC236}">
                  <a16:creationId xmlns:a16="http://schemas.microsoft.com/office/drawing/2014/main" id="{9B080B8E-C602-8BEE-5E8E-B773FDD57BB2}"/>
                </a:ext>
              </a:extLst>
            </p:cNvPr>
            <p:cNvSpPr/>
            <p:nvPr/>
          </p:nvSpPr>
          <p:spPr>
            <a:xfrm>
              <a:off x="6878499" y="4519938"/>
              <a:ext cx="40712" cy="48210"/>
            </a:xfrm>
            <a:custGeom>
              <a:avLst/>
              <a:gdLst/>
              <a:ahLst/>
              <a:cxnLst/>
              <a:rect l="l" t="t" r="r" b="b"/>
              <a:pathLst>
                <a:path w="1906" h="2257" extrusionOk="0">
                  <a:moveTo>
                    <a:pt x="452" y="1"/>
                  </a:moveTo>
                  <a:cubicBezTo>
                    <a:pt x="301" y="176"/>
                    <a:pt x="151" y="377"/>
                    <a:pt x="1" y="552"/>
                  </a:cubicBezTo>
                  <a:cubicBezTo>
                    <a:pt x="301" y="828"/>
                    <a:pt x="577" y="1078"/>
                    <a:pt x="803" y="1329"/>
                  </a:cubicBezTo>
                  <a:cubicBezTo>
                    <a:pt x="1078" y="1655"/>
                    <a:pt x="1304" y="1956"/>
                    <a:pt x="1479" y="2256"/>
                  </a:cubicBezTo>
                  <a:lnTo>
                    <a:pt x="1905" y="1755"/>
                  </a:lnTo>
                  <a:cubicBezTo>
                    <a:pt x="1780" y="1580"/>
                    <a:pt x="1680" y="1429"/>
                    <a:pt x="1579" y="1279"/>
                  </a:cubicBezTo>
                  <a:cubicBezTo>
                    <a:pt x="1254" y="828"/>
                    <a:pt x="878" y="402"/>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625;p42">
              <a:extLst>
                <a:ext uri="{FF2B5EF4-FFF2-40B4-BE49-F238E27FC236}">
                  <a16:creationId xmlns:a16="http://schemas.microsoft.com/office/drawing/2014/main" id="{930E1F8C-8712-BE41-949C-5C7C3A8A4894}"/>
                </a:ext>
              </a:extLst>
            </p:cNvPr>
            <p:cNvSpPr/>
            <p:nvPr/>
          </p:nvSpPr>
          <p:spPr>
            <a:xfrm>
              <a:off x="6903127" y="4489970"/>
              <a:ext cx="39089" cy="49256"/>
            </a:xfrm>
            <a:custGeom>
              <a:avLst/>
              <a:gdLst/>
              <a:ahLst/>
              <a:cxnLst/>
              <a:rect l="l" t="t" r="r" b="b"/>
              <a:pathLst>
                <a:path w="1830" h="2306" extrusionOk="0">
                  <a:moveTo>
                    <a:pt x="426" y="0"/>
                  </a:moveTo>
                  <a:cubicBezTo>
                    <a:pt x="276" y="176"/>
                    <a:pt x="126" y="351"/>
                    <a:pt x="0" y="552"/>
                  </a:cubicBezTo>
                  <a:cubicBezTo>
                    <a:pt x="276" y="802"/>
                    <a:pt x="527" y="1078"/>
                    <a:pt x="752" y="1354"/>
                  </a:cubicBezTo>
                  <a:cubicBezTo>
                    <a:pt x="1053" y="1730"/>
                    <a:pt x="1254" y="2030"/>
                    <a:pt x="1429" y="2306"/>
                  </a:cubicBezTo>
                  <a:lnTo>
                    <a:pt x="1479" y="2281"/>
                  </a:lnTo>
                  <a:lnTo>
                    <a:pt x="1830" y="1855"/>
                  </a:lnTo>
                  <a:cubicBezTo>
                    <a:pt x="1680" y="1554"/>
                    <a:pt x="1529" y="1278"/>
                    <a:pt x="1329" y="1003"/>
                  </a:cubicBezTo>
                  <a:cubicBezTo>
                    <a:pt x="1078" y="652"/>
                    <a:pt x="777" y="326"/>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626;p42">
              <a:extLst>
                <a:ext uri="{FF2B5EF4-FFF2-40B4-BE49-F238E27FC236}">
                  <a16:creationId xmlns:a16="http://schemas.microsoft.com/office/drawing/2014/main" id="{88E795AE-09E9-4F8C-6827-D808C6535BB6}"/>
                </a:ext>
              </a:extLst>
            </p:cNvPr>
            <p:cNvSpPr/>
            <p:nvPr/>
          </p:nvSpPr>
          <p:spPr>
            <a:xfrm>
              <a:off x="6553016" y="4527436"/>
              <a:ext cx="755375" cy="386531"/>
            </a:xfrm>
            <a:custGeom>
              <a:avLst/>
              <a:gdLst/>
              <a:ahLst/>
              <a:cxnLst/>
              <a:rect l="l" t="t" r="r" b="b"/>
              <a:pathLst>
                <a:path w="35364" h="18096" extrusionOk="0">
                  <a:moveTo>
                    <a:pt x="34311" y="14938"/>
                  </a:moveTo>
                  <a:lnTo>
                    <a:pt x="34311" y="14938"/>
                  </a:lnTo>
                  <a:cubicBezTo>
                    <a:pt x="34286" y="15038"/>
                    <a:pt x="34261" y="15164"/>
                    <a:pt x="34236" y="15264"/>
                  </a:cubicBezTo>
                  <a:lnTo>
                    <a:pt x="34211" y="15264"/>
                  </a:lnTo>
                  <a:cubicBezTo>
                    <a:pt x="34236" y="15164"/>
                    <a:pt x="34286" y="15038"/>
                    <a:pt x="34311" y="14938"/>
                  </a:cubicBezTo>
                  <a:close/>
                  <a:moveTo>
                    <a:pt x="30452" y="1"/>
                  </a:moveTo>
                  <a:cubicBezTo>
                    <a:pt x="30402" y="1"/>
                    <a:pt x="30351" y="26"/>
                    <a:pt x="30301" y="51"/>
                  </a:cubicBezTo>
                  <a:lnTo>
                    <a:pt x="30226" y="76"/>
                  </a:lnTo>
                  <a:cubicBezTo>
                    <a:pt x="28171" y="1279"/>
                    <a:pt x="26041" y="2532"/>
                    <a:pt x="23735" y="3334"/>
                  </a:cubicBezTo>
                  <a:cubicBezTo>
                    <a:pt x="23735" y="3334"/>
                    <a:pt x="23710" y="3334"/>
                    <a:pt x="23710" y="3359"/>
                  </a:cubicBezTo>
                  <a:cubicBezTo>
                    <a:pt x="22457" y="3785"/>
                    <a:pt x="21254" y="4061"/>
                    <a:pt x="20051" y="4161"/>
                  </a:cubicBezTo>
                  <a:cubicBezTo>
                    <a:pt x="19775" y="4161"/>
                    <a:pt x="19499" y="4186"/>
                    <a:pt x="19224" y="4186"/>
                  </a:cubicBezTo>
                  <a:cubicBezTo>
                    <a:pt x="18998" y="4186"/>
                    <a:pt x="18772" y="4186"/>
                    <a:pt x="18572" y="4161"/>
                  </a:cubicBezTo>
                  <a:cubicBezTo>
                    <a:pt x="18096" y="4136"/>
                    <a:pt x="17594" y="4061"/>
                    <a:pt x="16993" y="3961"/>
                  </a:cubicBezTo>
                  <a:lnTo>
                    <a:pt x="17018" y="3961"/>
                  </a:lnTo>
                  <a:cubicBezTo>
                    <a:pt x="16416" y="3835"/>
                    <a:pt x="15815" y="3685"/>
                    <a:pt x="15213" y="3534"/>
                  </a:cubicBezTo>
                  <a:cubicBezTo>
                    <a:pt x="14637" y="3384"/>
                    <a:pt x="14010" y="3234"/>
                    <a:pt x="13409" y="3108"/>
                  </a:cubicBezTo>
                  <a:cubicBezTo>
                    <a:pt x="12732" y="2983"/>
                    <a:pt x="12106" y="2908"/>
                    <a:pt x="11529" y="2883"/>
                  </a:cubicBezTo>
                  <a:cubicBezTo>
                    <a:pt x="11404" y="2858"/>
                    <a:pt x="11279" y="2858"/>
                    <a:pt x="11153" y="2858"/>
                  </a:cubicBezTo>
                  <a:cubicBezTo>
                    <a:pt x="10677" y="2858"/>
                    <a:pt x="10176" y="2908"/>
                    <a:pt x="9675" y="2983"/>
                  </a:cubicBezTo>
                  <a:cubicBezTo>
                    <a:pt x="8622" y="3133"/>
                    <a:pt x="7494" y="3484"/>
                    <a:pt x="6166" y="4086"/>
                  </a:cubicBezTo>
                  <a:cubicBezTo>
                    <a:pt x="5890" y="4186"/>
                    <a:pt x="5639" y="4311"/>
                    <a:pt x="5364" y="4437"/>
                  </a:cubicBezTo>
                  <a:cubicBezTo>
                    <a:pt x="5188" y="4537"/>
                    <a:pt x="5013" y="4612"/>
                    <a:pt x="4812" y="4712"/>
                  </a:cubicBezTo>
                  <a:cubicBezTo>
                    <a:pt x="4411" y="4888"/>
                    <a:pt x="3985" y="5088"/>
                    <a:pt x="3559" y="5289"/>
                  </a:cubicBezTo>
                  <a:cubicBezTo>
                    <a:pt x="3083" y="5539"/>
                    <a:pt x="2657" y="5765"/>
                    <a:pt x="2256" y="6016"/>
                  </a:cubicBezTo>
                  <a:cubicBezTo>
                    <a:pt x="1805" y="6291"/>
                    <a:pt x="1429" y="6567"/>
                    <a:pt x="1128" y="6868"/>
                  </a:cubicBezTo>
                  <a:cubicBezTo>
                    <a:pt x="777" y="7194"/>
                    <a:pt x="502" y="7519"/>
                    <a:pt x="326" y="7870"/>
                  </a:cubicBezTo>
                  <a:cubicBezTo>
                    <a:pt x="126" y="8246"/>
                    <a:pt x="25" y="8572"/>
                    <a:pt x="25" y="8873"/>
                  </a:cubicBezTo>
                  <a:cubicBezTo>
                    <a:pt x="0" y="9023"/>
                    <a:pt x="25" y="9149"/>
                    <a:pt x="50" y="9274"/>
                  </a:cubicBezTo>
                  <a:cubicBezTo>
                    <a:pt x="101" y="9424"/>
                    <a:pt x="151" y="9550"/>
                    <a:pt x="251" y="9675"/>
                  </a:cubicBezTo>
                  <a:cubicBezTo>
                    <a:pt x="426" y="9925"/>
                    <a:pt x="702" y="10051"/>
                    <a:pt x="878" y="10151"/>
                  </a:cubicBezTo>
                  <a:cubicBezTo>
                    <a:pt x="1153" y="10276"/>
                    <a:pt x="1454" y="10326"/>
                    <a:pt x="1730" y="10377"/>
                  </a:cubicBezTo>
                  <a:cubicBezTo>
                    <a:pt x="1980" y="10402"/>
                    <a:pt x="2256" y="10427"/>
                    <a:pt x="2557" y="10427"/>
                  </a:cubicBezTo>
                  <a:lnTo>
                    <a:pt x="2682" y="10427"/>
                  </a:lnTo>
                  <a:cubicBezTo>
                    <a:pt x="3284" y="10427"/>
                    <a:pt x="3885" y="10352"/>
                    <a:pt x="4512" y="10251"/>
                  </a:cubicBezTo>
                  <a:lnTo>
                    <a:pt x="4512" y="10251"/>
                  </a:lnTo>
                  <a:cubicBezTo>
                    <a:pt x="4487" y="10427"/>
                    <a:pt x="4462" y="10602"/>
                    <a:pt x="4462" y="10753"/>
                  </a:cubicBezTo>
                  <a:cubicBezTo>
                    <a:pt x="4462" y="11053"/>
                    <a:pt x="4487" y="11304"/>
                    <a:pt x="4537" y="11580"/>
                  </a:cubicBezTo>
                  <a:cubicBezTo>
                    <a:pt x="4662" y="12056"/>
                    <a:pt x="4888" y="12482"/>
                    <a:pt x="5238" y="12808"/>
                  </a:cubicBezTo>
                  <a:cubicBezTo>
                    <a:pt x="5564" y="13134"/>
                    <a:pt x="5990" y="13384"/>
                    <a:pt x="6517" y="13585"/>
                  </a:cubicBezTo>
                  <a:cubicBezTo>
                    <a:pt x="6868" y="13710"/>
                    <a:pt x="7244" y="13785"/>
                    <a:pt x="7695" y="13835"/>
                  </a:cubicBezTo>
                  <a:cubicBezTo>
                    <a:pt x="7870" y="14712"/>
                    <a:pt x="8171" y="15489"/>
                    <a:pt x="8597" y="16091"/>
                  </a:cubicBezTo>
                  <a:cubicBezTo>
                    <a:pt x="8998" y="16667"/>
                    <a:pt x="9524" y="17119"/>
                    <a:pt x="10126" y="17444"/>
                  </a:cubicBezTo>
                  <a:cubicBezTo>
                    <a:pt x="10978" y="17895"/>
                    <a:pt x="12030" y="18096"/>
                    <a:pt x="13309" y="18096"/>
                  </a:cubicBezTo>
                  <a:cubicBezTo>
                    <a:pt x="13660" y="18096"/>
                    <a:pt x="14010" y="18096"/>
                    <a:pt x="14437" y="18046"/>
                  </a:cubicBezTo>
                  <a:cubicBezTo>
                    <a:pt x="15715" y="17946"/>
                    <a:pt x="17018" y="17720"/>
                    <a:pt x="18246" y="17469"/>
                  </a:cubicBezTo>
                  <a:lnTo>
                    <a:pt x="18973" y="17319"/>
                  </a:lnTo>
                  <a:cubicBezTo>
                    <a:pt x="21178" y="16918"/>
                    <a:pt x="23610" y="16617"/>
                    <a:pt x="26617" y="16367"/>
                  </a:cubicBezTo>
                  <a:lnTo>
                    <a:pt x="26792" y="16367"/>
                  </a:lnTo>
                  <a:cubicBezTo>
                    <a:pt x="28046" y="16266"/>
                    <a:pt x="29324" y="16191"/>
                    <a:pt x="30627" y="16116"/>
                  </a:cubicBezTo>
                  <a:lnTo>
                    <a:pt x="31655" y="16066"/>
                  </a:lnTo>
                  <a:cubicBezTo>
                    <a:pt x="32582" y="15991"/>
                    <a:pt x="33534" y="15941"/>
                    <a:pt x="34487" y="15865"/>
                  </a:cubicBezTo>
                  <a:cubicBezTo>
                    <a:pt x="34512" y="15865"/>
                    <a:pt x="34537" y="15865"/>
                    <a:pt x="34562" y="15840"/>
                  </a:cubicBezTo>
                  <a:cubicBezTo>
                    <a:pt x="34662" y="15815"/>
                    <a:pt x="34737" y="15715"/>
                    <a:pt x="34788" y="15615"/>
                  </a:cubicBezTo>
                  <a:cubicBezTo>
                    <a:pt x="35264" y="14036"/>
                    <a:pt x="35364" y="12256"/>
                    <a:pt x="35088" y="10126"/>
                  </a:cubicBezTo>
                  <a:cubicBezTo>
                    <a:pt x="34813" y="8121"/>
                    <a:pt x="34261" y="6166"/>
                    <a:pt x="33434" y="4286"/>
                  </a:cubicBezTo>
                  <a:cubicBezTo>
                    <a:pt x="33058" y="3484"/>
                    <a:pt x="32657" y="2732"/>
                    <a:pt x="32206" y="2031"/>
                  </a:cubicBezTo>
                  <a:cubicBezTo>
                    <a:pt x="31755" y="1304"/>
                    <a:pt x="31254" y="677"/>
                    <a:pt x="30702" y="126"/>
                  </a:cubicBezTo>
                  <a:cubicBezTo>
                    <a:pt x="30627" y="51"/>
                    <a:pt x="30527" y="1"/>
                    <a:pt x="304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627;p42">
              <a:extLst>
                <a:ext uri="{FF2B5EF4-FFF2-40B4-BE49-F238E27FC236}">
                  <a16:creationId xmlns:a16="http://schemas.microsoft.com/office/drawing/2014/main" id="{4648FECD-9161-583E-44B1-3D8E15285B19}"/>
                </a:ext>
              </a:extLst>
            </p:cNvPr>
            <p:cNvSpPr/>
            <p:nvPr/>
          </p:nvSpPr>
          <p:spPr>
            <a:xfrm>
              <a:off x="6553016" y="4527436"/>
              <a:ext cx="669721" cy="193821"/>
            </a:xfrm>
            <a:custGeom>
              <a:avLst/>
              <a:gdLst/>
              <a:ahLst/>
              <a:cxnLst/>
              <a:rect l="l" t="t" r="r" b="b"/>
              <a:pathLst>
                <a:path w="31354" h="9074" extrusionOk="0">
                  <a:moveTo>
                    <a:pt x="19650" y="5640"/>
                  </a:moveTo>
                  <a:cubicBezTo>
                    <a:pt x="19650" y="5640"/>
                    <a:pt x="19650" y="5640"/>
                    <a:pt x="19650" y="5640"/>
                  </a:cubicBezTo>
                  <a:lnTo>
                    <a:pt x="19675" y="5640"/>
                  </a:lnTo>
                  <a:cubicBezTo>
                    <a:pt x="19666" y="5640"/>
                    <a:pt x="19658" y="5640"/>
                    <a:pt x="19650" y="5640"/>
                  </a:cubicBezTo>
                  <a:close/>
                  <a:moveTo>
                    <a:pt x="30452" y="1"/>
                  </a:moveTo>
                  <a:cubicBezTo>
                    <a:pt x="30402" y="1"/>
                    <a:pt x="30351" y="1"/>
                    <a:pt x="30301" y="26"/>
                  </a:cubicBezTo>
                  <a:lnTo>
                    <a:pt x="30226" y="76"/>
                  </a:lnTo>
                  <a:cubicBezTo>
                    <a:pt x="28146" y="1279"/>
                    <a:pt x="26016" y="2507"/>
                    <a:pt x="23735" y="3334"/>
                  </a:cubicBezTo>
                  <a:cubicBezTo>
                    <a:pt x="22432" y="3785"/>
                    <a:pt x="21229" y="4061"/>
                    <a:pt x="20051" y="4136"/>
                  </a:cubicBezTo>
                  <a:cubicBezTo>
                    <a:pt x="19775" y="4161"/>
                    <a:pt x="19499" y="4186"/>
                    <a:pt x="19224" y="4186"/>
                  </a:cubicBezTo>
                  <a:cubicBezTo>
                    <a:pt x="18998" y="4186"/>
                    <a:pt x="18797" y="4161"/>
                    <a:pt x="18572" y="4161"/>
                  </a:cubicBezTo>
                  <a:cubicBezTo>
                    <a:pt x="18121" y="4136"/>
                    <a:pt x="17620" y="4061"/>
                    <a:pt x="16993" y="3935"/>
                  </a:cubicBezTo>
                  <a:cubicBezTo>
                    <a:pt x="16442" y="3835"/>
                    <a:pt x="15865" y="3685"/>
                    <a:pt x="15289" y="3560"/>
                  </a:cubicBezTo>
                  <a:lnTo>
                    <a:pt x="15213" y="3534"/>
                  </a:lnTo>
                  <a:lnTo>
                    <a:pt x="15138" y="3509"/>
                  </a:lnTo>
                  <a:lnTo>
                    <a:pt x="15013" y="3484"/>
                  </a:lnTo>
                  <a:cubicBezTo>
                    <a:pt x="14487" y="3359"/>
                    <a:pt x="13960" y="3209"/>
                    <a:pt x="13409" y="3108"/>
                  </a:cubicBezTo>
                  <a:cubicBezTo>
                    <a:pt x="12707" y="2983"/>
                    <a:pt x="12106" y="2883"/>
                    <a:pt x="11529" y="2858"/>
                  </a:cubicBezTo>
                  <a:lnTo>
                    <a:pt x="11153" y="2858"/>
                  </a:lnTo>
                  <a:cubicBezTo>
                    <a:pt x="10677" y="2858"/>
                    <a:pt x="10176" y="2883"/>
                    <a:pt x="9675" y="2983"/>
                  </a:cubicBezTo>
                  <a:cubicBezTo>
                    <a:pt x="8597" y="3133"/>
                    <a:pt x="7494" y="3484"/>
                    <a:pt x="6166" y="4061"/>
                  </a:cubicBezTo>
                  <a:cubicBezTo>
                    <a:pt x="5890" y="4186"/>
                    <a:pt x="5639" y="4311"/>
                    <a:pt x="5364" y="4437"/>
                  </a:cubicBezTo>
                  <a:cubicBezTo>
                    <a:pt x="5188" y="4537"/>
                    <a:pt x="5013" y="4612"/>
                    <a:pt x="4812" y="4687"/>
                  </a:cubicBezTo>
                  <a:cubicBezTo>
                    <a:pt x="4386" y="4888"/>
                    <a:pt x="3985" y="5088"/>
                    <a:pt x="3559" y="5289"/>
                  </a:cubicBezTo>
                  <a:cubicBezTo>
                    <a:pt x="3083" y="5539"/>
                    <a:pt x="2657" y="5765"/>
                    <a:pt x="2256" y="6016"/>
                  </a:cubicBezTo>
                  <a:cubicBezTo>
                    <a:pt x="1805" y="6291"/>
                    <a:pt x="1429" y="6567"/>
                    <a:pt x="1103" y="6868"/>
                  </a:cubicBezTo>
                  <a:cubicBezTo>
                    <a:pt x="777" y="7194"/>
                    <a:pt x="502" y="7519"/>
                    <a:pt x="326" y="7870"/>
                  </a:cubicBezTo>
                  <a:cubicBezTo>
                    <a:pt x="126" y="8246"/>
                    <a:pt x="25" y="8572"/>
                    <a:pt x="0" y="8873"/>
                  </a:cubicBezTo>
                  <a:cubicBezTo>
                    <a:pt x="0" y="8948"/>
                    <a:pt x="0" y="8998"/>
                    <a:pt x="0" y="9073"/>
                  </a:cubicBezTo>
                  <a:cubicBezTo>
                    <a:pt x="176" y="8672"/>
                    <a:pt x="426" y="8347"/>
                    <a:pt x="727" y="8046"/>
                  </a:cubicBezTo>
                  <a:cubicBezTo>
                    <a:pt x="1178" y="7595"/>
                    <a:pt x="1705" y="7244"/>
                    <a:pt x="2231" y="6943"/>
                  </a:cubicBezTo>
                  <a:cubicBezTo>
                    <a:pt x="2858" y="6592"/>
                    <a:pt x="3534" y="6316"/>
                    <a:pt x="4186" y="6091"/>
                  </a:cubicBezTo>
                  <a:cubicBezTo>
                    <a:pt x="4888" y="5840"/>
                    <a:pt x="5589" y="5615"/>
                    <a:pt x="6316" y="5439"/>
                  </a:cubicBezTo>
                  <a:cubicBezTo>
                    <a:pt x="6993" y="5289"/>
                    <a:pt x="7670" y="5138"/>
                    <a:pt x="8346" y="5038"/>
                  </a:cubicBezTo>
                  <a:cubicBezTo>
                    <a:pt x="8898" y="4938"/>
                    <a:pt x="9474" y="4863"/>
                    <a:pt x="10025" y="4838"/>
                  </a:cubicBezTo>
                  <a:cubicBezTo>
                    <a:pt x="10226" y="4813"/>
                    <a:pt x="10426" y="4813"/>
                    <a:pt x="10652" y="4813"/>
                  </a:cubicBezTo>
                  <a:cubicBezTo>
                    <a:pt x="10853" y="4813"/>
                    <a:pt x="11053" y="4813"/>
                    <a:pt x="11254" y="4838"/>
                  </a:cubicBezTo>
                  <a:cubicBezTo>
                    <a:pt x="11554" y="4838"/>
                    <a:pt x="11880" y="4863"/>
                    <a:pt x="12181" y="4913"/>
                  </a:cubicBezTo>
                  <a:cubicBezTo>
                    <a:pt x="13434" y="5013"/>
                    <a:pt x="14662" y="5239"/>
                    <a:pt x="15915" y="5389"/>
                  </a:cubicBezTo>
                  <a:cubicBezTo>
                    <a:pt x="16542" y="5464"/>
                    <a:pt x="17168" y="5539"/>
                    <a:pt x="17770" y="5590"/>
                  </a:cubicBezTo>
                  <a:cubicBezTo>
                    <a:pt x="18388" y="5639"/>
                    <a:pt x="19031" y="5640"/>
                    <a:pt x="19650" y="5640"/>
                  </a:cubicBezTo>
                  <a:lnTo>
                    <a:pt x="19650" y="5640"/>
                  </a:lnTo>
                  <a:cubicBezTo>
                    <a:pt x="20351" y="5615"/>
                    <a:pt x="21053" y="5539"/>
                    <a:pt x="21730" y="5389"/>
                  </a:cubicBezTo>
                  <a:cubicBezTo>
                    <a:pt x="22381" y="5289"/>
                    <a:pt x="23008" y="5113"/>
                    <a:pt x="23635" y="4938"/>
                  </a:cubicBezTo>
                  <a:cubicBezTo>
                    <a:pt x="24612" y="4612"/>
                    <a:pt x="25564" y="4236"/>
                    <a:pt x="26467" y="3785"/>
                  </a:cubicBezTo>
                  <a:cubicBezTo>
                    <a:pt x="27419" y="3359"/>
                    <a:pt x="28321" y="2833"/>
                    <a:pt x="29199" y="2281"/>
                  </a:cubicBezTo>
                  <a:lnTo>
                    <a:pt x="29199" y="2281"/>
                  </a:lnTo>
                  <a:cubicBezTo>
                    <a:pt x="29173" y="2306"/>
                    <a:pt x="29173" y="2306"/>
                    <a:pt x="29173" y="2306"/>
                  </a:cubicBezTo>
                  <a:cubicBezTo>
                    <a:pt x="29900" y="1855"/>
                    <a:pt x="30627" y="1354"/>
                    <a:pt x="31329" y="853"/>
                  </a:cubicBezTo>
                  <a:cubicBezTo>
                    <a:pt x="31329" y="853"/>
                    <a:pt x="31329" y="828"/>
                    <a:pt x="31354" y="828"/>
                  </a:cubicBezTo>
                  <a:cubicBezTo>
                    <a:pt x="31153" y="577"/>
                    <a:pt x="30928" y="351"/>
                    <a:pt x="30727" y="126"/>
                  </a:cubicBezTo>
                  <a:cubicBezTo>
                    <a:pt x="30627" y="51"/>
                    <a:pt x="30552" y="1"/>
                    <a:pt x="30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628;p42">
              <a:extLst>
                <a:ext uri="{FF2B5EF4-FFF2-40B4-BE49-F238E27FC236}">
                  <a16:creationId xmlns:a16="http://schemas.microsoft.com/office/drawing/2014/main" id="{E25277FB-5DD4-2405-E73A-3116783ED381}"/>
                </a:ext>
              </a:extLst>
            </p:cNvPr>
            <p:cNvSpPr/>
            <p:nvPr/>
          </p:nvSpPr>
          <p:spPr>
            <a:xfrm>
              <a:off x="6654198" y="4691779"/>
              <a:ext cx="155266" cy="52503"/>
            </a:xfrm>
            <a:custGeom>
              <a:avLst/>
              <a:gdLst/>
              <a:ahLst/>
              <a:cxnLst/>
              <a:rect l="l" t="t" r="r" b="b"/>
              <a:pathLst>
                <a:path w="7269" h="2458" extrusionOk="0">
                  <a:moveTo>
                    <a:pt x="6993" y="1"/>
                  </a:moveTo>
                  <a:cubicBezTo>
                    <a:pt x="6692" y="26"/>
                    <a:pt x="6416" y="76"/>
                    <a:pt x="6141" y="126"/>
                  </a:cubicBezTo>
                  <a:cubicBezTo>
                    <a:pt x="5840" y="176"/>
                    <a:pt x="5514" y="226"/>
                    <a:pt x="5213" y="302"/>
                  </a:cubicBezTo>
                  <a:cubicBezTo>
                    <a:pt x="4637" y="452"/>
                    <a:pt x="4060" y="627"/>
                    <a:pt x="3484" y="828"/>
                  </a:cubicBezTo>
                  <a:cubicBezTo>
                    <a:pt x="2331" y="1229"/>
                    <a:pt x="1203" y="1755"/>
                    <a:pt x="75" y="2231"/>
                  </a:cubicBezTo>
                  <a:cubicBezTo>
                    <a:pt x="25" y="2257"/>
                    <a:pt x="0" y="2307"/>
                    <a:pt x="0" y="2382"/>
                  </a:cubicBezTo>
                  <a:cubicBezTo>
                    <a:pt x="25" y="2432"/>
                    <a:pt x="100" y="2457"/>
                    <a:pt x="151" y="2457"/>
                  </a:cubicBezTo>
                  <a:cubicBezTo>
                    <a:pt x="1253" y="1981"/>
                    <a:pt x="2406" y="1630"/>
                    <a:pt x="3584" y="1329"/>
                  </a:cubicBezTo>
                  <a:cubicBezTo>
                    <a:pt x="4161" y="1154"/>
                    <a:pt x="4737" y="1028"/>
                    <a:pt x="5339" y="878"/>
                  </a:cubicBezTo>
                  <a:cubicBezTo>
                    <a:pt x="5614" y="828"/>
                    <a:pt x="5890" y="753"/>
                    <a:pt x="6166" y="703"/>
                  </a:cubicBezTo>
                  <a:cubicBezTo>
                    <a:pt x="6466" y="627"/>
                    <a:pt x="6792" y="577"/>
                    <a:pt x="7093" y="502"/>
                  </a:cubicBezTo>
                  <a:cubicBezTo>
                    <a:pt x="7118" y="477"/>
                    <a:pt x="7168" y="452"/>
                    <a:pt x="7193" y="427"/>
                  </a:cubicBezTo>
                  <a:cubicBezTo>
                    <a:pt x="7243" y="377"/>
                    <a:pt x="7268" y="302"/>
                    <a:pt x="7268" y="252"/>
                  </a:cubicBezTo>
                  <a:cubicBezTo>
                    <a:pt x="7243" y="101"/>
                    <a:pt x="7143" y="1"/>
                    <a:pt x="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629;p42">
              <a:extLst>
                <a:ext uri="{FF2B5EF4-FFF2-40B4-BE49-F238E27FC236}">
                  <a16:creationId xmlns:a16="http://schemas.microsoft.com/office/drawing/2014/main" id="{0A971800-5FAE-8695-0217-ABE88249F0DD}"/>
                </a:ext>
              </a:extLst>
            </p:cNvPr>
            <p:cNvSpPr/>
            <p:nvPr/>
          </p:nvSpPr>
          <p:spPr>
            <a:xfrm>
              <a:off x="6723789" y="4788690"/>
              <a:ext cx="115109" cy="35543"/>
            </a:xfrm>
            <a:custGeom>
              <a:avLst/>
              <a:gdLst/>
              <a:ahLst/>
              <a:cxnLst/>
              <a:rect l="l" t="t" r="r" b="b"/>
              <a:pathLst>
                <a:path w="5389" h="1664" extrusionOk="0">
                  <a:moveTo>
                    <a:pt x="5113" y="0"/>
                  </a:moveTo>
                  <a:cubicBezTo>
                    <a:pt x="4712" y="75"/>
                    <a:pt x="4286" y="151"/>
                    <a:pt x="3885" y="251"/>
                  </a:cubicBezTo>
                  <a:cubicBezTo>
                    <a:pt x="3459" y="351"/>
                    <a:pt x="3008" y="476"/>
                    <a:pt x="2582" y="602"/>
                  </a:cubicBezTo>
                  <a:cubicBezTo>
                    <a:pt x="2181" y="727"/>
                    <a:pt x="1780" y="852"/>
                    <a:pt x="1379" y="978"/>
                  </a:cubicBezTo>
                  <a:cubicBezTo>
                    <a:pt x="953" y="1128"/>
                    <a:pt x="527" y="1278"/>
                    <a:pt x="101" y="1429"/>
                  </a:cubicBezTo>
                  <a:cubicBezTo>
                    <a:pt x="51" y="1454"/>
                    <a:pt x="0" y="1529"/>
                    <a:pt x="25" y="1579"/>
                  </a:cubicBezTo>
                  <a:cubicBezTo>
                    <a:pt x="44" y="1636"/>
                    <a:pt x="91" y="1664"/>
                    <a:pt x="145" y="1664"/>
                  </a:cubicBezTo>
                  <a:cubicBezTo>
                    <a:pt x="163" y="1664"/>
                    <a:pt x="182" y="1661"/>
                    <a:pt x="201" y="1654"/>
                  </a:cubicBezTo>
                  <a:cubicBezTo>
                    <a:pt x="1178" y="1304"/>
                    <a:pt x="2181" y="1078"/>
                    <a:pt x="3208" y="877"/>
                  </a:cubicBezTo>
                  <a:cubicBezTo>
                    <a:pt x="3860" y="752"/>
                    <a:pt x="4512" y="652"/>
                    <a:pt x="5138" y="527"/>
                  </a:cubicBezTo>
                  <a:cubicBezTo>
                    <a:pt x="5163" y="527"/>
                    <a:pt x="5188" y="502"/>
                    <a:pt x="5213" y="502"/>
                  </a:cubicBezTo>
                  <a:cubicBezTo>
                    <a:pt x="5264" y="502"/>
                    <a:pt x="5289" y="476"/>
                    <a:pt x="5339" y="426"/>
                  </a:cubicBezTo>
                  <a:cubicBezTo>
                    <a:pt x="5364" y="376"/>
                    <a:pt x="5389" y="301"/>
                    <a:pt x="5389" y="251"/>
                  </a:cubicBezTo>
                  <a:cubicBezTo>
                    <a:pt x="5389" y="176"/>
                    <a:pt x="5364" y="101"/>
                    <a:pt x="5314" y="75"/>
                  </a:cubicBezTo>
                  <a:cubicBezTo>
                    <a:pt x="5264" y="25"/>
                    <a:pt x="5188" y="0"/>
                    <a:pt x="5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630;p42">
              <a:extLst>
                <a:ext uri="{FF2B5EF4-FFF2-40B4-BE49-F238E27FC236}">
                  <a16:creationId xmlns:a16="http://schemas.microsoft.com/office/drawing/2014/main" id="{B43AF67A-2A30-2E35-B325-2A8616414CE7}"/>
                </a:ext>
              </a:extLst>
            </p:cNvPr>
            <p:cNvSpPr/>
            <p:nvPr/>
          </p:nvSpPr>
          <p:spPr>
            <a:xfrm>
              <a:off x="7278401" y="4831517"/>
              <a:ext cx="16618" cy="28473"/>
            </a:xfrm>
            <a:custGeom>
              <a:avLst/>
              <a:gdLst/>
              <a:ahLst/>
              <a:cxnLst/>
              <a:rect l="l" t="t" r="r" b="b"/>
              <a:pathLst>
                <a:path w="778" h="1333" extrusionOk="0">
                  <a:moveTo>
                    <a:pt x="477" y="0"/>
                  </a:moveTo>
                  <a:cubicBezTo>
                    <a:pt x="401" y="0"/>
                    <a:pt x="351" y="25"/>
                    <a:pt x="301" y="50"/>
                  </a:cubicBezTo>
                  <a:cubicBezTo>
                    <a:pt x="226" y="75"/>
                    <a:pt x="176" y="151"/>
                    <a:pt x="176" y="251"/>
                  </a:cubicBezTo>
                  <a:cubicBezTo>
                    <a:pt x="126" y="476"/>
                    <a:pt x="101" y="702"/>
                    <a:pt x="51" y="953"/>
                  </a:cubicBezTo>
                  <a:cubicBezTo>
                    <a:pt x="0" y="1103"/>
                    <a:pt x="101" y="1278"/>
                    <a:pt x="276" y="1329"/>
                  </a:cubicBezTo>
                  <a:cubicBezTo>
                    <a:pt x="294" y="1331"/>
                    <a:pt x="312" y="1332"/>
                    <a:pt x="330" y="1332"/>
                  </a:cubicBezTo>
                  <a:cubicBezTo>
                    <a:pt x="486" y="1332"/>
                    <a:pt x="630" y="1236"/>
                    <a:pt x="652" y="1078"/>
                  </a:cubicBezTo>
                  <a:cubicBezTo>
                    <a:pt x="702" y="852"/>
                    <a:pt x="752" y="627"/>
                    <a:pt x="777" y="376"/>
                  </a:cubicBezTo>
                  <a:cubicBezTo>
                    <a:pt x="777" y="301"/>
                    <a:pt x="777" y="226"/>
                    <a:pt x="727" y="151"/>
                  </a:cubicBezTo>
                  <a:cubicBezTo>
                    <a:pt x="677" y="75"/>
                    <a:pt x="627" y="25"/>
                    <a:pt x="552"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631;p42">
              <a:extLst>
                <a:ext uri="{FF2B5EF4-FFF2-40B4-BE49-F238E27FC236}">
                  <a16:creationId xmlns:a16="http://schemas.microsoft.com/office/drawing/2014/main" id="{04734C3B-305D-304B-B31C-40DE1FDB4726}"/>
                </a:ext>
              </a:extLst>
            </p:cNvPr>
            <p:cNvSpPr/>
            <p:nvPr/>
          </p:nvSpPr>
          <p:spPr>
            <a:xfrm>
              <a:off x="6939632" y="3314893"/>
              <a:ext cx="449" cy="85141"/>
            </a:xfrm>
            <a:custGeom>
              <a:avLst/>
              <a:gdLst/>
              <a:ahLst/>
              <a:cxnLst/>
              <a:rect l="l" t="t" r="r" b="b"/>
              <a:pathLst>
                <a:path w="21" h="3986" extrusionOk="0">
                  <a:moveTo>
                    <a:pt x="21" y="0"/>
                  </a:moveTo>
                  <a:cubicBezTo>
                    <a:pt x="7" y="735"/>
                    <a:pt x="0" y="1478"/>
                    <a:pt x="2" y="2224"/>
                  </a:cubicBezTo>
                  <a:lnTo>
                    <a:pt x="2" y="2224"/>
                  </a:lnTo>
                  <a:cubicBezTo>
                    <a:pt x="4" y="1774"/>
                    <a:pt x="10" y="1326"/>
                    <a:pt x="21" y="878"/>
                  </a:cubicBezTo>
                  <a:cubicBezTo>
                    <a:pt x="21" y="577"/>
                    <a:pt x="21" y="301"/>
                    <a:pt x="21" y="0"/>
                  </a:cubicBezTo>
                  <a:close/>
                  <a:moveTo>
                    <a:pt x="2" y="2224"/>
                  </a:moveTo>
                  <a:cubicBezTo>
                    <a:pt x="0" y="2806"/>
                    <a:pt x="7" y="3392"/>
                    <a:pt x="21" y="3985"/>
                  </a:cubicBezTo>
                  <a:lnTo>
                    <a:pt x="21" y="3960"/>
                  </a:lnTo>
                  <a:cubicBezTo>
                    <a:pt x="10" y="3381"/>
                    <a:pt x="4" y="2802"/>
                    <a:pt x="2" y="2224"/>
                  </a:cubicBezTo>
                  <a:close/>
                </a:path>
              </a:pathLst>
            </a:custGeom>
            <a:solidFill>
              <a:srgbClr val="005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632;p42">
              <a:extLst>
                <a:ext uri="{FF2B5EF4-FFF2-40B4-BE49-F238E27FC236}">
                  <a16:creationId xmlns:a16="http://schemas.microsoft.com/office/drawing/2014/main" id="{D5659E02-1043-50C9-BC5B-4F5DE5832FF4}"/>
                </a:ext>
              </a:extLst>
            </p:cNvPr>
            <p:cNvSpPr/>
            <p:nvPr/>
          </p:nvSpPr>
          <p:spPr>
            <a:xfrm>
              <a:off x="6723789" y="3020445"/>
              <a:ext cx="1035362" cy="1088911"/>
            </a:xfrm>
            <a:custGeom>
              <a:avLst/>
              <a:gdLst/>
              <a:ahLst/>
              <a:cxnLst/>
              <a:rect l="l" t="t" r="r" b="b"/>
              <a:pathLst>
                <a:path w="48472" h="50979" extrusionOk="0">
                  <a:moveTo>
                    <a:pt x="11128" y="1"/>
                  </a:moveTo>
                  <a:cubicBezTo>
                    <a:pt x="9625" y="502"/>
                    <a:pt x="8121" y="1104"/>
                    <a:pt x="6692" y="1730"/>
                  </a:cubicBezTo>
                  <a:cubicBezTo>
                    <a:pt x="5865" y="2106"/>
                    <a:pt x="5063" y="2507"/>
                    <a:pt x="4286" y="2908"/>
                  </a:cubicBezTo>
                  <a:cubicBezTo>
                    <a:pt x="3885" y="3109"/>
                    <a:pt x="3509" y="3334"/>
                    <a:pt x="3133" y="3535"/>
                  </a:cubicBezTo>
                  <a:cubicBezTo>
                    <a:pt x="2732" y="3760"/>
                    <a:pt x="2356" y="3986"/>
                    <a:pt x="1980" y="4211"/>
                  </a:cubicBezTo>
                  <a:cubicBezTo>
                    <a:pt x="1203" y="4663"/>
                    <a:pt x="602" y="5038"/>
                    <a:pt x="25" y="5439"/>
                  </a:cubicBezTo>
                  <a:cubicBezTo>
                    <a:pt x="0" y="6317"/>
                    <a:pt x="76" y="7269"/>
                    <a:pt x="276" y="8322"/>
                  </a:cubicBezTo>
                  <a:cubicBezTo>
                    <a:pt x="502" y="9450"/>
                    <a:pt x="827" y="10577"/>
                    <a:pt x="1279" y="11881"/>
                  </a:cubicBezTo>
                  <a:cubicBezTo>
                    <a:pt x="1730" y="13109"/>
                    <a:pt x="2181" y="14211"/>
                    <a:pt x="2707" y="15264"/>
                  </a:cubicBezTo>
                  <a:cubicBezTo>
                    <a:pt x="3233" y="16342"/>
                    <a:pt x="3860" y="17419"/>
                    <a:pt x="4587" y="18572"/>
                  </a:cubicBezTo>
                  <a:cubicBezTo>
                    <a:pt x="4938" y="19149"/>
                    <a:pt x="5314" y="19700"/>
                    <a:pt x="5740" y="20277"/>
                  </a:cubicBezTo>
                  <a:cubicBezTo>
                    <a:pt x="5965" y="20602"/>
                    <a:pt x="6166" y="20878"/>
                    <a:pt x="6391" y="21129"/>
                  </a:cubicBezTo>
                  <a:cubicBezTo>
                    <a:pt x="6592" y="21379"/>
                    <a:pt x="6817" y="21655"/>
                    <a:pt x="7068" y="21931"/>
                  </a:cubicBezTo>
                  <a:cubicBezTo>
                    <a:pt x="6792" y="23234"/>
                    <a:pt x="6567" y="24537"/>
                    <a:pt x="6391" y="25765"/>
                  </a:cubicBezTo>
                  <a:cubicBezTo>
                    <a:pt x="6316" y="26392"/>
                    <a:pt x="6216" y="27019"/>
                    <a:pt x="6141" y="27670"/>
                  </a:cubicBezTo>
                  <a:lnTo>
                    <a:pt x="6041" y="28322"/>
                  </a:lnTo>
                  <a:lnTo>
                    <a:pt x="5965" y="28823"/>
                  </a:lnTo>
                  <a:lnTo>
                    <a:pt x="5840" y="29775"/>
                  </a:lnTo>
                  <a:cubicBezTo>
                    <a:pt x="5665" y="31079"/>
                    <a:pt x="5489" y="32457"/>
                    <a:pt x="5539" y="33836"/>
                  </a:cubicBezTo>
                  <a:cubicBezTo>
                    <a:pt x="5614" y="34963"/>
                    <a:pt x="5865" y="36166"/>
                    <a:pt x="6341" y="37570"/>
                  </a:cubicBezTo>
                  <a:cubicBezTo>
                    <a:pt x="7143" y="40026"/>
                    <a:pt x="8371" y="42332"/>
                    <a:pt x="9574" y="44437"/>
                  </a:cubicBezTo>
                  <a:lnTo>
                    <a:pt x="9625" y="44512"/>
                  </a:lnTo>
                  <a:cubicBezTo>
                    <a:pt x="9900" y="44964"/>
                    <a:pt x="10201" y="45515"/>
                    <a:pt x="10527" y="46016"/>
                  </a:cubicBezTo>
                  <a:cubicBezTo>
                    <a:pt x="10853" y="46542"/>
                    <a:pt x="11203" y="47069"/>
                    <a:pt x="11579" y="47595"/>
                  </a:cubicBezTo>
                  <a:cubicBezTo>
                    <a:pt x="11930" y="48096"/>
                    <a:pt x="12331" y="48598"/>
                    <a:pt x="12757" y="49124"/>
                  </a:cubicBezTo>
                  <a:cubicBezTo>
                    <a:pt x="13108" y="49550"/>
                    <a:pt x="13534" y="50051"/>
                    <a:pt x="14036" y="50527"/>
                  </a:cubicBezTo>
                  <a:lnTo>
                    <a:pt x="14161" y="50653"/>
                  </a:lnTo>
                  <a:cubicBezTo>
                    <a:pt x="14236" y="50728"/>
                    <a:pt x="14286" y="50803"/>
                    <a:pt x="14361" y="50853"/>
                  </a:cubicBezTo>
                  <a:cubicBezTo>
                    <a:pt x="14411" y="50928"/>
                    <a:pt x="14512" y="50954"/>
                    <a:pt x="14587" y="50979"/>
                  </a:cubicBezTo>
                  <a:lnTo>
                    <a:pt x="14687" y="50979"/>
                  </a:lnTo>
                  <a:cubicBezTo>
                    <a:pt x="14737" y="50979"/>
                    <a:pt x="14762" y="50979"/>
                    <a:pt x="14812" y="50954"/>
                  </a:cubicBezTo>
                  <a:cubicBezTo>
                    <a:pt x="14838" y="50928"/>
                    <a:pt x="14863" y="50928"/>
                    <a:pt x="14888" y="50903"/>
                  </a:cubicBezTo>
                  <a:cubicBezTo>
                    <a:pt x="14913" y="50928"/>
                    <a:pt x="14938" y="50928"/>
                    <a:pt x="14988" y="50954"/>
                  </a:cubicBezTo>
                  <a:cubicBezTo>
                    <a:pt x="15013" y="50954"/>
                    <a:pt x="15063" y="50979"/>
                    <a:pt x="15113" y="50979"/>
                  </a:cubicBezTo>
                  <a:lnTo>
                    <a:pt x="15239" y="50979"/>
                  </a:lnTo>
                  <a:cubicBezTo>
                    <a:pt x="15314" y="50979"/>
                    <a:pt x="15364" y="50979"/>
                    <a:pt x="15439" y="50954"/>
                  </a:cubicBezTo>
                  <a:cubicBezTo>
                    <a:pt x="15564" y="50903"/>
                    <a:pt x="15665" y="50853"/>
                    <a:pt x="15765" y="50828"/>
                  </a:cubicBezTo>
                  <a:lnTo>
                    <a:pt x="15990" y="50728"/>
                  </a:lnTo>
                  <a:cubicBezTo>
                    <a:pt x="16767" y="50427"/>
                    <a:pt x="17494" y="50051"/>
                    <a:pt x="18096" y="49725"/>
                  </a:cubicBezTo>
                  <a:cubicBezTo>
                    <a:pt x="18848" y="49349"/>
                    <a:pt x="19524" y="48974"/>
                    <a:pt x="20126" y="48573"/>
                  </a:cubicBezTo>
                  <a:cubicBezTo>
                    <a:pt x="20777" y="48172"/>
                    <a:pt x="21404" y="47771"/>
                    <a:pt x="22006" y="47319"/>
                  </a:cubicBezTo>
                  <a:cubicBezTo>
                    <a:pt x="22557" y="46943"/>
                    <a:pt x="23083" y="46517"/>
                    <a:pt x="23559" y="46141"/>
                  </a:cubicBezTo>
                  <a:lnTo>
                    <a:pt x="23610" y="46116"/>
                  </a:lnTo>
                  <a:lnTo>
                    <a:pt x="23710" y="46041"/>
                  </a:lnTo>
                  <a:cubicBezTo>
                    <a:pt x="25965" y="44262"/>
                    <a:pt x="28321" y="42307"/>
                    <a:pt x="30176" y="40001"/>
                  </a:cubicBezTo>
                  <a:cubicBezTo>
                    <a:pt x="31254" y="38698"/>
                    <a:pt x="31930" y="37520"/>
                    <a:pt x="32356" y="36367"/>
                  </a:cubicBezTo>
                  <a:cubicBezTo>
                    <a:pt x="32883" y="34913"/>
                    <a:pt x="33083" y="33410"/>
                    <a:pt x="33209" y="31981"/>
                  </a:cubicBezTo>
                  <a:lnTo>
                    <a:pt x="33359" y="30753"/>
                  </a:lnTo>
                  <a:lnTo>
                    <a:pt x="33484" y="29625"/>
                  </a:lnTo>
                  <a:cubicBezTo>
                    <a:pt x="33559" y="28923"/>
                    <a:pt x="33635" y="28222"/>
                    <a:pt x="33710" y="27520"/>
                  </a:cubicBezTo>
                  <a:cubicBezTo>
                    <a:pt x="33835" y="26342"/>
                    <a:pt x="33986" y="24763"/>
                    <a:pt x="34011" y="23184"/>
                  </a:cubicBezTo>
                  <a:cubicBezTo>
                    <a:pt x="34387" y="23034"/>
                    <a:pt x="34762" y="22833"/>
                    <a:pt x="35138" y="22633"/>
                  </a:cubicBezTo>
                  <a:cubicBezTo>
                    <a:pt x="35514" y="22432"/>
                    <a:pt x="35890" y="22232"/>
                    <a:pt x="36291" y="21981"/>
                  </a:cubicBezTo>
                  <a:cubicBezTo>
                    <a:pt x="36993" y="21530"/>
                    <a:pt x="37670" y="21079"/>
                    <a:pt x="38321" y="20628"/>
                  </a:cubicBezTo>
                  <a:cubicBezTo>
                    <a:pt x="39650" y="19700"/>
                    <a:pt x="40803" y="18798"/>
                    <a:pt x="41855" y="17846"/>
                  </a:cubicBezTo>
                  <a:cubicBezTo>
                    <a:pt x="42833" y="16943"/>
                    <a:pt x="43785" y="15966"/>
                    <a:pt x="44763" y="14838"/>
                  </a:cubicBezTo>
                  <a:cubicBezTo>
                    <a:pt x="45790" y="13585"/>
                    <a:pt x="46567" y="12532"/>
                    <a:pt x="47169" y="11480"/>
                  </a:cubicBezTo>
                  <a:cubicBezTo>
                    <a:pt x="47695" y="10577"/>
                    <a:pt x="48071" y="9750"/>
                    <a:pt x="48296" y="8923"/>
                  </a:cubicBezTo>
                  <a:lnTo>
                    <a:pt x="48321" y="8798"/>
                  </a:lnTo>
                  <a:lnTo>
                    <a:pt x="48372" y="8673"/>
                  </a:lnTo>
                  <a:lnTo>
                    <a:pt x="48397" y="8522"/>
                  </a:lnTo>
                  <a:lnTo>
                    <a:pt x="48422" y="8447"/>
                  </a:lnTo>
                  <a:lnTo>
                    <a:pt x="48422" y="8397"/>
                  </a:lnTo>
                  <a:lnTo>
                    <a:pt x="48472" y="8196"/>
                  </a:lnTo>
                  <a:lnTo>
                    <a:pt x="48171" y="7846"/>
                  </a:lnTo>
                  <a:cubicBezTo>
                    <a:pt x="47946" y="7645"/>
                    <a:pt x="47720" y="7445"/>
                    <a:pt x="47469" y="7244"/>
                  </a:cubicBezTo>
                  <a:cubicBezTo>
                    <a:pt x="47043" y="6918"/>
                    <a:pt x="46617" y="6567"/>
                    <a:pt x="46166" y="6241"/>
                  </a:cubicBezTo>
                  <a:cubicBezTo>
                    <a:pt x="45239" y="5565"/>
                    <a:pt x="44336" y="4938"/>
                    <a:pt x="43434" y="4362"/>
                  </a:cubicBezTo>
                  <a:cubicBezTo>
                    <a:pt x="42682" y="3886"/>
                    <a:pt x="41930" y="3460"/>
                    <a:pt x="41204" y="3059"/>
                  </a:cubicBezTo>
                  <a:cubicBezTo>
                    <a:pt x="40803" y="2833"/>
                    <a:pt x="40402" y="2632"/>
                    <a:pt x="40001" y="2432"/>
                  </a:cubicBezTo>
                  <a:cubicBezTo>
                    <a:pt x="39600" y="2231"/>
                    <a:pt x="39199" y="2031"/>
                    <a:pt x="38798" y="1830"/>
                  </a:cubicBezTo>
                  <a:cubicBezTo>
                    <a:pt x="37920" y="1404"/>
                    <a:pt x="37118" y="1003"/>
                    <a:pt x="36266" y="627"/>
                  </a:cubicBezTo>
                  <a:cubicBezTo>
                    <a:pt x="36191" y="602"/>
                    <a:pt x="36116" y="577"/>
                    <a:pt x="36041" y="527"/>
                  </a:cubicBezTo>
                  <a:cubicBezTo>
                    <a:pt x="35991" y="502"/>
                    <a:pt x="35940" y="502"/>
                    <a:pt x="35865" y="477"/>
                  </a:cubicBezTo>
                  <a:cubicBezTo>
                    <a:pt x="35615" y="377"/>
                    <a:pt x="35339" y="302"/>
                    <a:pt x="35088" y="226"/>
                  </a:cubicBezTo>
                  <a:lnTo>
                    <a:pt x="35038" y="352"/>
                  </a:lnTo>
                  <a:lnTo>
                    <a:pt x="35038" y="402"/>
                  </a:lnTo>
                  <a:cubicBezTo>
                    <a:pt x="35038" y="502"/>
                    <a:pt x="35013" y="602"/>
                    <a:pt x="35013" y="703"/>
                  </a:cubicBezTo>
                  <a:cubicBezTo>
                    <a:pt x="34988" y="853"/>
                    <a:pt x="34963" y="1003"/>
                    <a:pt x="34938" y="1154"/>
                  </a:cubicBezTo>
                  <a:cubicBezTo>
                    <a:pt x="34913" y="1254"/>
                    <a:pt x="34913" y="1354"/>
                    <a:pt x="34888" y="1454"/>
                  </a:cubicBezTo>
                  <a:cubicBezTo>
                    <a:pt x="34111" y="6818"/>
                    <a:pt x="32858" y="12257"/>
                    <a:pt x="31204" y="17645"/>
                  </a:cubicBezTo>
                  <a:lnTo>
                    <a:pt x="31254" y="17570"/>
                  </a:lnTo>
                  <a:lnTo>
                    <a:pt x="31254" y="17570"/>
                  </a:lnTo>
                  <a:cubicBezTo>
                    <a:pt x="30001" y="21430"/>
                    <a:pt x="28572" y="25264"/>
                    <a:pt x="26993" y="28948"/>
                  </a:cubicBezTo>
                  <a:cubicBezTo>
                    <a:pt x="25589" y="32207"/>
                    <a:pt x="24011" y="35490"/>
                    <a:pt x="22306" y="38673"/>
                  </a:cubicBezTo>
                  <a:cubicBezTo>
                    <a:pt x="21404" y="40327"/>
                    <a:pt x="20527" y="41906"/>
                    <a:pt x="19650" y="43359"/>
                  </a:cubicBezTo>
                  <a:cubicBezTo>
                    <a:pt x="18547" y="45214"/>
                    <a:pt x="17670" y="46618"/>
                    <a:pt x="16742" y="47871"/>
                  </a:cubicBezTo>
                  <a:cubicBezTo>
                    <a:pt x="16141" y="48698"/>
                    <a:pt x="15514" y="49475"/>
                    <a:pt x="14863" y="50202"/>
                  </a:cubicBezTo>
                  <a:cubicBezTo>
                    <a:pt x="14562" y="49400"/>
                    <a:pt x="14311" y="48623"/>
                    <a:pt x="14086" y="47846"/>
                  </a:cubicBezTo>
                  <a:cubicBezTo>
                    <a:pt x="13710" y="46517"/>
                    <a:pt x="13359" y="45064"/>
                    <a:pt x="12983" y="43184"/>
                  </a:cubicBezTo>
                  <a:cubicBezTo>
                    <a:pt x="12657" y="41630"/>
                    <a:pt x="12356" y="40026"/>
                    <a:pt x="12081" y="38397"/>
                  </a:cubicBezTo>
                  <a:cubicBezTo>
                    <a:pt x="11554" y="35189"/>
                    <a:pt x="11103" y="31956"/>
                    <a:pt x="10777" y="28723"/>
                  </a:cubicBezTo>
                  <a:cubicBezTo>
                    <a:pt x="10427" y="25039"/>
                    <a:pt x="10201" y="21329"/>
                    <a:pt x="10151" y="17695"/>
                  </a:cubicBezTo>
                  <a:lnTo>
                    <a:pt x="10101" y="17770"/>
                  </a:lnTo>
                  <a:cubicBezTo>
                    <a:pt x="10051" y="11630"/>
                    <a:pt x="10401" y="5665"/>
                    <a:pt x="11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633;p42">
              <a:extLst>
                <a:ext uri="{FF2B5EF4-FFF2-40B4-BE49-F238E27FC236}">
                  <a16:creationId xmlns:a16="http://schemas.microsoft.com/office/drawing/2014/main" id="{F5D48FDE-911D-E497-D7AF-346A0C572152}"/>
                </a:ext>
              </a:extLst>
            </p:cNvPr>
            <p:cNvSpPr/>
            <p:nvPr/>
          </p:nvSpPr>
          <p:spPr>
            <a:xfrm>
              <a:off x="7480232" y="3029544"/>
              <a:ext cx="279987" cy="168445"/>
            </a:xfrm>
            <a:custGeom>
              <a:avLst/>
              <a:gdLst/>
              <a:ahLst/>
              <a:cxnLst/>
              <a:rect l="l" t="t" r="r" b="b"/>
              <a:pathLst>
                <a:path w="13108" h="7886" extrusionOk="0">
                  <a:moveTo>
                    <a:pt x="326" y="1"/>
                  </a:moveTo>
                  <a:cubicBezTo>
                    <a:pt x="226" y="1"/>
                    <a:pt x="100" y="76"/>
                    <a:pt x="75" y="201"/>
                  </a:cubicBezTo>
                  <a:cubicBezTo>
                    <a:pt x="0" y="352"/>
                    <a:pt x="75" y="527"/>
                    <a:pt x="226" y="602"/>
                  </a:cubicBezTo>
                  <a:cubicBezTo>
                    <a:pt x="1579" y="1204"/>
                    <a:pt x="2958" y="1730"/>
                    <a:pt x="4286" y="2382"/>
                  </a:cubicBezTo>
                  <a:cubicBezTo>
                    <a:pt x="5539" y="3008"/>
                    <a:pt x="6767" y="3660"/>
                    <a:pt x="7970" y="4387"/>
                  </a:cubicBezTo>
                  <a:cubicBezTo>
                    <a:pt x="7945" y="4362"/>
                    <a:pt x="7920" y="4362"/>
                    <a:pt x="7895" y="4337"/>
                  </a:cubicBezTo>
                  <a:lnTo>
                    <a:pt x="7895" y="4337"/>
                  </a:lnTo>
                  <a:cubicBezTo>
                    <a:pt x="9599" y="5364"/>
                    <a:pt x="11253" y="6492"/>
                    <a:pt x="12757" y="7821"/>
                  </a:cubicBezTo>
                  <a:cubicBezTo>
                    <a:pt x="12805" y="7868"/>
                    <a:pt x="12862" y="7886"/>
                    <a:pt x="12924" y="7886"/>
                  </a:cubicBezTo>
                  <a:cubicBezTo>
                    <a:pt x="12959" y="7886"/>
                    <a:pt x="12996" y="7880"/>
                    <a:pt x="13033" y="7871"/>
                  </a:cubicBezTo>
                  <a:cubicBezTo>
                    <a:pt x="13058" y="7770"/>
                    <a:pt x="13083" y="7645"/>
                    <a:pt x="13108" y="7545"/>
                  </a:cubicBezTo>
                  <a:cubicBezTo>
                    <a:pt x="12907" y="7394"/>
                    <a:pt x="12707" y="7219"/>
                    <a:pt x="12532" y="7069"/>
                  </a:cubicBezTo>
                  <a:cubicBezTo>
                    <a:pt x="11955" y="6617"/>
                    <a:pt x="11404" y="6166"/>
                    <a:pt x="10802" y="5740"/>
                  </a:cubicBezTo>
                  <a:cubicBezTo>
                    <a:pt x="9975" y="5139"/>
                    <a:pt x="9098" y="4537"/>
                    <a:pt x="8221" y="3986"/>
                  </a:cubicBezTo>
                  <a:cubicBezTo>
                    <a:pt x="7318" y="3435"/>
                    <a:pt x="6416" y="2908"/>
                    <a:pt x="5514" y="2382"/>
                  </a:cubicBezTo>
                  <a:cubicBezTo>
                    <a:pt x="5013" y="2106"/>
                    <a:pt x="4511" y="1856"/>
                    <a:pt x="4010" y="1580"/>
                  </a:cubicBezTo>
                  <a:cubicBezTo>
                    <a:pt x="3985" y="1555"/>
                    <a:pt x="3960" y="1555"/>
                    <a:pt x="3935" y="1530"/>
                  </a:cubicBezTo>
                  <a:cubicBezTo>
                    <a:pt x="2907" y="1054"/>
                    <a:pt x="1855" y="627"/>
                    <a:pt x="802" y="176"/>
                  </a:cubicBezTo>
                  <a:cubicBezTo>
                    <a:pt x="702" y="126"/>
                    <a:pt x="602" y="101"/>
                    <a:pt x="501" y="51"/>
                  </a:cubicBezTo>
                  <a:cubicBezTo>
                    <a:pt x="451" y="51"/>
                    <a:pt x="376" y="26"/>
                    <a:pt x="326" y="1"/>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634;p42">
              <a:extLst>
                <a:ext uri="{FF2B5EF4-FFF2-40B4-BE49-F238E27FC236}">
                  <a16:creationId xmlns:a16="http://schemas.microsoft.com/office/drawing/2014/main" id="{C7E44E4A-3504-08E2-B0A4-B8F68DD53129}"/>
                </a:ext>
              </a:extLst>
            </p:cNvPr>
            <p:cNvSpPr/>
            <p:nvPr/>
          </p:nvSpPr>
          <p:spPr>
            <a:xfrm>
              <a:off x="7710962" y="3152151"/>
              <a:ext cx="21" cy="21"/>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635;p42">
              <a:extLst>
                <a:ext uri="{FF2B5EF4-FFF2-40B4-BE49-F238E27FC236}">
                  <a16:creationId xmlns:a16="http://schemas.microsoft.com/office/drawing/2014/main" id="{E64969FB-4028-630C-E797-587FD8FE80EA}"/>
                </a:ext>
              </a:extLst>
            </p:cNvPr>
            <p:cNvSpPr/>
            <p:nvPr/>
          </p:nvSpPr>
          <p:spPr>
            <a:xfrm>
              <a:off x="7726470" y="3158025"/>
              <a:ext cx="2179" cy="1645"/>
            </a:xfrm>
            <a:custGeom>
              <a:avLst/>
              <a:gdLst/>
              <a:ahLst/>
              <a:cxnLst/>
              <a:rect l="l" t="t" r="r" b="b"/>
              <a:pathLst>
                <a:path w="102" h="77" extrusionOk="0">
                  <a:moveTo>
                    <a:pt x="101" y="76"/>
                  </a:moveTo>
                  <a:cubicBezTo>
                    <a:pt x="76" y="51"/>
                    <a:pt x="51" y="26"/>
                    <a:pt x="1" y="1"/>
                  </a:cubicBezTo>
                  <a:cubicBezTo>
                    <a:pt x="51" y="26"/>
                    <a:pt x="76" y="51"/>
                    <a:pt x="101" y="76"/>
                  </a:cubicBezTo>
                  <a:close/>
                </a:path>
              </a:pathLst>
            </a:custGeom>
            <a:solidFill>
              <a:srgbClr val="E5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636;p42">
              <a:extLst>
                <a:ext uri="{FF2B5EF4-FFF2-40B4-BE49-F238E27FC236}">
                  <a16:creationId xmlns:a16="http://schemas.microsoft.com/office/drawing/2014/main" id="{5C9D5F9D-F8BB-464F-BD3B-42F85838829E}"/>
                </a:ext>
              </a:extLst>
            </p:cNvPr>
            <p:cNvSpPr/>
            <p:nvPr/>
          </p:nvSpPr>
          <p:spPr>
            <a:xfrm>
              <a:off x="6699695" y="1691746"/>
              <a:ext cx="1098011" cy="847458"/>
            </a:xfrm>
            <a:custGeom>
              <a:avLst/>
              <a:gdLst/>
              <a:ahLst/>
              <a:cxnLst/>
              <a:rect l="l" t="t" r="r" b="b"/>
              <a:pathLst>
                <a:path w="51405" h="39675" extrusionOk="0">
                  <a:moveTo>
                    <a:pt x="22256" y="0"/>
                  </a:moveTo>
                  <a:cubicBezTo>
                    <a:pt x="21805" y="0"/>
                    <a:pt x="21379" y="0"/>
                    <a:pt x="21003" y="25"/>
                  </a:cubicBezTo>
                  <a:cubicBezTo>
                    <a:pt x="19825" y="100"/>
                    <a:pt x="18672" y="276"/>
                    <a:pt x="17570" y="576"/>
                  </a:cubicBezTo>
                  <a:cubicBezTo>
                    <a:pt x="15539" y="1078"/>
                    <a:pt x="13635" y="1980"/>
                    <a:pt x="11905" y="3283"/>
                  </a:cubicBezTo>
                  <a:cubicBezTo>
                    <a:pt x="10326" y="4436"/>
                    <a:pt x="8848" y="5965"/>
                    <a:pt x="7494" y="7769"/>
                  </a:cubicBezTo>
                  <a:cubicBezTo>
                    <a:pt x="6291" y="9399"/>
                    <a:pt x="5138" y="11303"/>
                    <a:pt x="4036" y="13559"/>
                  </a:cubicBezTo>
                  <a:cubicBezTo>
                    <a:pt x="2607" y="16416"/>
                    <a:pt x="1580" y="19023"/>
                    <a:pt x="878" y="21529"/>
                  </a:cubicBezTo>
                  <a:cubicBezTo>
                    <a:pt x="502" y="22807"/>
                    <a:pt x="226" y="24135"/>
                    <a:pt x="26" y="25464"/>
                  </a:cubicBezTo>
                  <a:cubicBezTo>
                    <a:pt x="26" y="25514"/>
                    <a:pt x="26" y="25564"/>
                    <a:pt x="26" y="25589"/>
                  </a:cubicBezTo>
                  <a:cubicBezTo>
                    <a:pt x="1" y="25664"/>
                    <a:pt x="26" y="25765"/>
                    <a:pt x="76" y="25840"/>
                  </a:cubicBezTo>
                  <a:cubicBezTo>
                    <a:pt x="101" y="25915"/>
                    <a:pt x="176" y="25965"/>
                    <a:pt x="276" y="25990"/>
                  </a:cubicBezTo>
                  <a:lnTo>
                    <a:pt x="326" y="25990"/>
                  </a:lnTo>
                  <a:cubicBezTo>
                    <a:pt x="402" y="25990"/>
                    <a:pt x="452" y="25965"/>
                    <a:pt x="502" y="25940"/>
                  </a:cubicBezTo>
                  <a:lnTo>
                    <a:pt x="552" y="25815"/>
                  </a:lnTo>
                  <a:lnTo>
                    <a:pt x="602" y="25639"/>
                  </a:lnTo>
                  <a:cubicBezTo>
                    <a:pt x="727" y="25263"/>
                    <a:pt x="828" y="24912"/>
                    <a:pt x="953" y="24612"/>
                  </a:cubicBezTo>
                  <a:cubicBezTo>
                    <a:pt x="978" y="24486"/>
                    <a:pt x="1028" y="24386"/>
                    <a:pt x="1053" y="24286"/>
                  </a:cubicBezTo>
                  <a:cubicBezTo>
                    <a:pt x="1229" y="23860"/>
                    <a:pt x="1354" y="23509"/>
                    <a:pt x="1504" y="23183"/>
                  </a:cubicBezTo>
                  <a:cubicBezTo>
                    <a:pt x="1580" y="23058"/>
                    <a:pt x="1630" y="22932"/>
                    <a:pt x="1705" y="22807"/>
                  </a:cubicBezTo>
                  <a:cubicBezTo>
                    <a:pt x="2306" y="21429"/>
                    <a:pt x="3108" y="20075"/>
                    <a:pt x="4036" y="18747"/>
                  </a:cubicBezTo>
                  <a:cubicBezTo>
                    <a:pt x="4863" y="17594"/>
                    <a:pt x="5815" y="16441"/>
                    <a:pt x="6893" y="15313"/>
                  </a:cubicBezTo>
                  <a:cubicBezTo>
                    <a:pt x="7945" y="14211"/>
                    <a:pt x="9098" y="13133"/>
                    <a:pt x="10351" y="12105"/>
                  </a:cubicBezTo>
                  <a:lnTo>
                    <a:pt x="10276" y="12105"/>
                  </a:lnTo>
                  <a:cubicBezTo>
                    <a:pt x="12808" y="10075"/>
                    <a:pt x="15489" y="8421"/>
                    <a:pt x="18221" y="7193"/>
                  </a:cubicBezTo>
                  <a:cubicBezTo>
                    <a:pt x="19825" y="6466"/>
                    <a:pt x="21454" y="5915"/>
                    <a:pt x="23033" y="5539"/>
                  </a:cubicBezTo>
                  <a:cubicBezTo>
                    <a:pt x="24036" y="9800"/>
                    <a:pt x="25640" y="14060"/>
                    <a:pt x="27770" y="18196"/>
                  </a:cubicBezTo>
                  <a:cubicBezTo>
                    <a:pt x="29850" y="22281"/>
                    <a:pt x="32482" y="26266"/>
                    <a:pt x="35590" y="30025"/>
                  </a:cubicBezTo>
                  <a:cubicBezTo>
                    <a:pt x="37269" y="32080"/>
                    <a:pt x="38723" y="33609"/>
                    <a:pt x="40151" y="34887"/>
                  </a:cubicBezTo>
                  <a:cubicBezTo>
                    <a:pt x="41830" y="36366"/>
                    <a:pt x="43610" y="37544"/>
                    <a:pt x="45439" y="38421"/>
                  </a:cubicBezTo>
                  <a:cubicBezTo>
                    <a:pt x="46467" y="38923"/>
                    <a:pt x="47570" y="39324"/>
                    <a:pt x="48673" y="39649"/>
                  </a:cubicBezTo>
                  <a:cubicBezTo>
                    <a:pt x="48698" y="39649"/>
                    <a:pt x="48748" y="39674"/>
                    <a:pt x="48773" y="39674"/>
                  </a:cubicBezTo>
                  <a:cubicBezTo>
                    <a:pt x="48848" y="39674"/>
                    <a:pt x="48948" y="39624"/>
                    <a:pt x="49023" y="39549"/>
                  </a:cubicBezTo>
                  <a:cubicBezTo>
                    <a:pt x="49099" y="39524"/>
                    <a:pt x="49174" y="39449"/>
                    <a:pt x="49199" y="39374"/>
                  </a:cubicBezTo>
                  <a:cubicBezTo>
                    <a:pt x="49800" y="37895"/>
                    <a:pt x="50277" y="36516"/>
                    <a:pt x="50602" y="35188"/>
                  </a:cubicBezTo>
                  <a:cubicBezTo>
                    <a:pt x="50928" y="33835"/>
                    <a:pt x="51154" y="32406"/>
                    <a:pt x="51279" y="30827"/>
                  </a:cubicBezTo>
                  <a:cubicBezTo>
                    <a:pt x="51379" y="29349"/>
                    <a:pt x="51404" y="27770"/>
                    <a:pt x="51329" y="26166"/>
                  </a:cubicBezTo>
                  <a:cubicBezTo>
                    <a:pt x="51254" y="24637"/>
                    <a:pt x="51079" y="23108"/>
                    <a:pt x="50803" y="21604"/>
                  </a:cubicBezTo>
                  <a:cubicBezTo>
                    <a:pt x="50552" y="20125"/>
                    <a:pt x="50176" y="18622"/>
                    <a:pt x="49675" y="17143"/>
                  </a:cubicBezTo>
                  <a:cubicBezTo>
                    <a:pt x="49449" y="16466"/>
                    <a:pt x="49174" y="15714"/>
                    <a:pt x="48848" y="14962"/>
                  </a:cubicBezTo>
                  <a:cubicBezTo>
                    <a:pt x="48547" y="14261"/>
                    <a:pt x="48272" y="13684"/>
                    <a:pt x="48021" y="13183"/>
                  </a:cubicBezTo>
                  <a:cubicBezTo>
                    <a:pt x="46993" y="11253"/>
                    <a:pt x="45565" y="9449"/>
                    <a:pt x="43760" y="7820"/>
                  </a:cubicBezTo>
                  <a:cubicBezTo>
                    <a:pt x="42131" y="6341"/>
                    <a:pt x="40201" y="5038"/>
                    <a:pt x="37971" y="3885"/>
                  </a:cubicBezTo>
                  <a:cubicBezTo>
                    <a:pt x="35966" y="2857"/>
                    <a:pt x="33735" y="1980"/>
                    <a:pt x="31354" y="1328"/>
                  </a:cubicBezTo>
                  <a:cubicBezTo>
                    <a:pt x="29149" y="727"/>
                    <a:pt x="26893" y="301"/>
                    <a:pt x="24587" y="100"/>
                  </a:cubicBezTo>
                  <a:cubicBezTo>
                    <a:pt x="23760" y="25"/>
                    <a:pt x="22983" y="0"/>
                    <a:pt x="2225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637;p42">
              <a:extLst>
                <a:ext uri="{FF2B5EF4-FFF2-40B4-BE49-F238E27FC236}">
                  <a16:creationId xmlns:a16="http://schemas.microsoft.com/office/drawing/2014/main" id="{89C8BA3E-7BAD-C47B-A44E-5C5F6BABD7D2}"/>
                </a:ext>
              </a:extLst>
            </p:cNvPr>
            <p:cNvSpPr/>
            <p:nvPr/>
          </p:nvSpPr>
          <p:spPr>
            <a:xfrm>
              <a:off x="7240380" y="1805766"/>
              <a:ext cx="510739" cy="667329"/>
            </a:xfrm>
            <a:custGeom>
              <a:avLst/>
              <a:gdLst/>
              <a:ahLst/>
              <a:cxnLst/>
              <a:rect l="l" t="t" r="r" b="b"/>
              <a:pathLst>
                <a:path w="23911" h="31242" extrusionOk="0">
                  <a:moveTo>
                    <a:pt x="176" y="0"/>
                  </a:moveTo>
                  <a:cubicBezTo>
                    <a:pt x="151" y="0"/>
                    <a:pt x="126" y="0"/>
                    <a:pt x="126" y="25"/>
                  </a:cubicBezTo>
                  <a:cubicBezTo>
                    <a:pt x="51" y="51"/>
                    <a:pt x="1" y="126"/>
                    <a:pt x="26" y="201"/>
                  </a:cubicBezTo>
                  <a:cubicBezTo>
                    <a:pt x="628" y="1930"/>
                    <a:pt x="1229" y="3660"/>
                    <a:pt x="1906" y="5364"/>
                  </a:cubicBezTo>
                  <a:cubicBezTo>
                    <a:pt x="2608" y="7168"/>
                    <a:pt x="3384" y="8948"/>
                    <a:pt x="4186" y="10702"/>
                  </a:cubicBezTo>
                  <a:cubicBezTo>
                    <a:pt x="5039" y="12507"/>
                    <a:pt x="5941" y="14261"/>
                    <a:pt x="6943" y="15990"/>
                  </a:cubicBezTo>
                  <a:lnTo>
                    <a:pt x="6893" y="15915"/>
                  </a:lnTo>
                  <a:lnTo>
                    <a:pt x="6893" y="15915"/>
                  </a:lnTo>
                  <a:cubicBezTo>
                    <a:pt x="7395" y="16792"/>
                    <a:pt x="7921" y="17645"/>
                    <a:pt x="8472" y="18497"/>
                  </a:cubicBezTo>
                  <a:cubicBezTo>
                    <a:pt x="8999" y="19324"/>
                    <a:pt x="9550" y="20126"/>
                    <a:pt x="10151" y="20928"/>
                  </a:cubicBezTo>
                  <a:cubicBezTo>
                    <a:pt x="11304" y="22507"/>
                    <a:pt x="12608" y="24011"/>
                    <a:pt x="14011" y="25364"/>
                  </a:cubicBezTo>
                  <a:cubicBezTo>
                    <a:pt x="15339" y="26642"/>
                    <a:pt x="16743" y="27795"/>
                    <a:pt x="18272" y="28798"/>
                  </a:cubicBezTo>
                  <a:cubicBezTo>
                    <a:pt x="19049" y="29299"/>
                    <a:pt x="19851" y="29775"/>
                    <a:pt x="20703" y="30176"/>
                  </a:cubicBezTo>
                  <a:cubicBezTo>
                    <a:pt x="21104" y="30376"/>
                    <a:pt x="21505" y="30577"/>
                    <a:pt x="21931" y="30727"/>
                  </a:cubicBezTo>
                  <a:cubicBezTo>
                    <a:pt x="22131" y="30828"/>
                    <a:pt x="22332" y="30903"/>
                    <a:pt x="22557" y="30978"/>
                  </a:cubicBezTo>
                  <a:cubicBezTo>
                    <a:pt x="22758" y="31053"/>
                    <a:pt x="22984" y="31128"/>
                    <a:pt x="23209" y="31204"/>
                  </a:cubicBezTo>
                  <a:cubicBezTo>
                    <a:pt x="23267" y="31229"/>
                    <a:pt x="23329" y="31242"/>
                    <a:pt x="23390" y="31242"/>
                  </a:cubicBezTo>
                  <a:cubicBezTo>
                    <a:pt x="23565" y="31242"/>
                    <a:pt x="23736" y="31139"/>
                    <a:pt x="23811" y="30953"/>
                  </a:cubicBezTo>
                  <a:cubicBezTo>
                    <a:pt x="23911" y="30727"/>
                    <a:pt x="23811" y="30427"/>
                    <a:pt x="23560" y="30351"/>
                  </a:cubicBezTo>
                  <a:cubicBezTo>
                    <a:pt x="23259" y="30226"/>
                    <a:pt x="22959" y="30101"/>
                    <a:pt x="22683" y="29975"/>
                  </a:cubicBezTo>
                  <a:cubicBezTo>
                    <a:pt x="22382" y="29825"/>
                    <a:pt x="22106" y="29700"/>
                    <a:pt x="21806" y="29549"/>
                  </a:cubicBezTo>
                  <a:cubicBezTo>
                    <a:pt x="21254" y="29274"/>
                    <a:pt x="20703" y="28998"/>
                    <a:pt x="20177" y="28697"/>
                  </a:cubicBezTo>
                  <a:lnTo>
                    <a:pt x="20202" y="28697"/>
                  </a:lnTo>
                  <a:cubicBezTo>
                    <a:pt x="17921" y="27369"/>
                    <a:pt x="15841" y="25715"/>
                    <a:pt x="13986" y="23885"/>
                  </a:cubicBezTo>
                  <a:cubicBezTo>
                    <a:pt x="12633" y="22507"/>
                    <a:pt x="11379" y="21053"/>
                    <a:pt x="10227" y="19524"/>
                  </a:cubicBezTo>
                  <a:cubicBezTo>
                    <a:pt x="9625" y="18747"/>
                    <a:pt x="9024" y="17945"/>
                    <a:pt x="8472" y="17118"/>
                  </a:cubicBezTo>
                  <a:cubicBezTo>
                    <a:pt x="7921" y="16316"/>
                    <a:pt x="7395" y="15464"/>
                    <a:pt x="6868" y="14612"/>
                  </a:cubicBezTo>
                  <a:cubicBezTo>
                    <a:pt x="6668" y="14261"/>
                    <a:pt x="6467" y="13910"/>
                    <a:pt x="6242" y="13534"/>
                  </a:cubicBezTo>
                  <a:lnTo>
                    <a:pt x="6242" y="13534"/>
                  </a:lnTo>
                  <a:lnTo>
                    <a:pt x="6292" y="13609"/>
                  </a:lnTo>
                  <a:cubicBezTo>
                    <a:pt x="4362" y="10251"/>
                    <a:pt x="2758" y="6717"/>
                    <a:pt x="1379" y="3083"/>
                  </a:cubicBezTo>
                  <a:cubicBezTo>
                    <a:pt x="1003" y="2106"/>
                    <a:pt x="653" y="1103"/>
                    <a:pt x="302" y="101"/>
                  </a:cubicBezTo>
                  <a:cubicBezTo>
                    <a:pt x="277" y="51"/>
                    <a:pt x="227" y="0"/>
                    <a:pt x="17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638;p42">
              <a:extLst>
                <a:ext uri="{FF2B5EF4-FFF2-40B4-BE49-F238E27FC236}">
                  <a16:creationId xmlns:a16="http://schemas.microsoft.com/office/drawing/2014/main" id="{4CAB3B11-8707-DDB9-768E-26390D829475}"/>
                </a:ext>
              </a:extLst>
            </p:cNvPr>
            <p:cNvSpPr/>
            <p:nvPr/>
          </p:nvSpPr>
          <p:spPr>
            <a:xfrm>
              <a:off x="7302495" y="1783808"/>
              <a:ext cx="258584" cy="434185"/>
            </a:xfrm>
            <a:custGeom>
              <a:avLst/>
              <a:gdLst/>
              <a:ahLst/>
              <a:cxnLst/>
              <a:rect l="l" t="t" r="r" b="b"/>
              <a:pathLst>
                <a:path w="12106" h="20327" extrusionOk="0">
                  <a:moveTo>
                    <a:pt x="7151" y="13711"/>
                  </a:moveTo>
                  <a:lnTo>
                    <a:pt x="7151" y="13711"/>
                  </a:lnTo>
                  <a:cubicBezTo>
                    <a:pt x="7157" y="13719"/>
                    <a:pt x="7163" y="13727"/>
                    <a:pt x="7168" y="13735"/>
                  </a:cubicBezTo>
                  <a:cubicBezTo>
                    <a:pt x="7168" y="13735"/>
                    <a:pt x="7168" y="13716"/>
                    <a:pt x="7151" y="13711"/>
                  </a:cubicBezTo>
                  <a:close/>
                  <a:moveTo>
                    <a:pt x="151" y="1"/>
                  </a:moveTo>
                  <a:cubicBezTo>
                    <a:pt x="75" y="26"/>
                    <a:pt x="0" y="101"/>
                    <a:pt x="25" y="201"/>
                  </a:cubicBezTo>
                  <a:cubicBezTo>
                    <a:pt x="401" y="1304"/>
                    <a:pt x="777" y="2407"/>
                    <a:pt x="1203" y="3510"/>
                  </a:cubicBezTo>
                  <a:cubicBezTo>
                    <a:pt x="1404" y="4061"/>
                    <a:pt x="1629" y="4612"/>
                    <a:pt x="1855" y="5164"/>
                  </a:cubicBezTo>
                  <a:cubicBezTo>
                    <a:pt x="2080" y="5715"/>
                    <a:pt x="2306" y="6267"/>
                    <a:pt x="2532" y="6818"/>
                  </a:cubicBezTo>
                  <a:cubicBezTo>
                    <a:pt x="3484" y="8998"/>
                    <a:pt x="4562" y="11104"/>
                    <a:pt x="5815" y="13134"/>
                  </a:cubicBezTo>
                  <a:cubicBezTo>
                    <a:pt x="6592" y="14437"/>
                    <a:pt x="7444" y="15665"/>
                    <a:pt x="8371" y="16843"/>
                  </a:cubicBezTo>
                  <a:cubicBezTo>
                    <a:pt x="8822" y="17419"/>
                    <a:pt x="9299" y="17996"/>
                    <a:pt x="9775" y="18547"/>
                  </a:cubicBezTo>
                  <a:cubicBezTo>
                    <a:pt x="10276" y="19099"/>
                    <a:pt x="10802" y="19650"/>
                    <a:pt x="11354" y="20176"/>
                  </a:cubicBezTo>
                  <a:cubicBezTo>
                    <a:pt x="11429" y="20252"/>
                    <a:pt x="11504" y="20302"/>
                    <a:pt x="11629" y="20327"/>
                  </a:cubicBezTo>
                  <a:cubicBezTo>
                    <a:pt x="11730" y="20327"/>
                    <a:pt x="11855" y="20277"/>
                    <a:pt x="11930" y="20201"/>
                  </a:cubicBezTo>
                  <a:cubicBezTo>
                    <a:pt x="12106" y="20051"/>
                    <a:pt x="12106" y="19775"/>
                    <a:pt x="11955" y="19625"/>
                  </a:cubicBezTo>
                  <a:cubicBezTo>
                    <a:pt x="11529" y="19149"/>
                    <a:pt x="11103" y="18673"/>
                    <a:pt x="10677" y="18196"/>
                  </a:cubicBezTo>
                  <a:cubicBezTo>
                    <a:pt x="10251" y="17720"/>
                    <a:pt x="9850" y="17244"/>
                    <a:pt x="9424" y="16743"/>
                  </a:cubicBezTo>
                  <a:cubicBezTo>
                    <a:pt x="8622" y="15765"/>
                    <a:pt x="7870" y="14738"/>
                    <a:pt x="7143" y="13710"/>
                  </a:cubicBezTo>
                  <a:cubicBezTo>
                    <a:pt x="7146" y="13710"/>
                    <a:pt x="7149" y="13711"/>
                    <a:pt x="7151" y="13711"/>
                  </a:cubicBezTo>
                  <a:lnTo>
                    <a:pt x="7151" y="13711"/>
                  </a:lnTo>
                  <a:cubicBezTo>
                    <a:pt x="6481" y="12766"/>
                    <a:pt x="5860" y="11772"/>
                    <a:pt x="5263" y="10778"/>
                  </a:cubicBezTo>
                  <a:cubicBezTo>
                    <a:pt x="4637" y="9775"/>
                    <a:pt x="4060" y="8723"/>
                    <a:pt x="3534" y="7670"/>
                  </a:cubicBezTo>
                  <a:cubicBezTo>
                    <a:pt x="2983" y="6617"/>
                    <a:pt x="2456" y="5540"/>
                    <a:pt x="2005" y="4462"/>
                  </a:cubicBezTo>
                  <a:cubicBezTo>
                    <a:pt x="1529" y="3359"/>
                    <a:pt x="1103" y="2256"/>
                    <a:pt x="702" y="1154"/>
                  </a:cubicBezTo>
                  <a:cubicBezTo>
                    <a:pt x="677" y="1104"/>
                    <a:pt x="677" y="1079"/>
                    <a:pt x="652" y="1028"/>
                  </a:cubicBezTo>
                  <a:cubicBezTo>
                    <a:pt x="552" y="728"/>
                    <a:pt x="451" y="427"/>
                    <a:pt x="326" y="126"/>
                  </a:cubicBezTo>
                  <a:cubicBezTo>
                    <a:pt x="301" y="51"/>
                    <a:pt x="251" y="1"/>
                    <a:pt x="176"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639;p42">
              <a:extLst>
                <a:ext uri="{FF2B5EF4-FFF2-40B4-BE49-F238E27FC236}">
                  <a16:creationId xmlns:a16="http://schemas.microsoft.com/office/drawing/2014/main" id="{F1CBA176-081D-9A02-89F7-862DAAE93CEF}"/>
                </a:ext>
              </a:extLst>
            </p:cNvPr>
            <p:cNvSpPr/>
            <p:nvPr/>
          </p:nvSpPr>
          <p:spPr>
            <a:xfrm>
              <a:off x="7617812" y="1727610"/>
              <a:ext cx="543377" cy="1109652"/>
            </a:xfrm>
            <a:custGeom>
              <a:avLst/>
              <a:gdLst/>
              <a:ahLst/>
              <a:cxnLst/>
              <a:rect l="l" t="t" r="r" b="b"/>
              <a:pathLst>
                <a:path w="25439" h="51950" extrusionOk="0">
                  <a:moveTo>
                    <a:pt x="5614" y="4988"/>
                  </a:moveTo>
                  <a:cubicBezTo>
                    <a:pt x="5614" y="5003"/>
                    <a:pt x="5623" y="5009"/>
                    <a:pt x="5631" y="5011"/>
                  </a:cubicBezTo>
                  <a:lnTo>
                    <a:pt x="5631" y="5011"/>
                  </a:lnTo>
                  <a:cubicBezTo>
                    <a:pt x="5625" y="5003"/>
                    <a:pt x="5620" y="4996"/>
                    <a:pt x="5614" y="4988"/>
                  </a:cubicBezTo>
                  <a:close/>
                  <a:moveTo>
                    <a:pt x="8747" y="11329"/>
                  </a:moveTo>
                  <a:lnTo>
                    <a:pt x="8747" y="11329"/>
                  </a:lnTo>
                  <a:cubicBezTo>
                    <a:pt x="8747" y="11354"/>
                    <a:pt x="8772" y="11379"/>
                    <a:pt x="8772" y="11379"/>
                  </a:cubicBezTo>
                  <a:lnTo>
                    <a:pt x="8747" y="11329"/>
                  </a:lnTo>
                  <a:close/>
                  <a:moveTo>
                    <a:pt x="22381" y="47620"/>
                  </a:moveTo>
                  <a:cubicBezTo>
                    <a:pt x="22387" y="47628"/>
                    <a:pt x="22393" y="47636"/>
                    <a:pt x="22400" y="47645"/>
                  </a:cubicBezTo>
                  <a:lnTo>
                    <a:pt x="22400" y="47645"/>
                  </a:lnTo>
                  <a:cubicBezTo>
                    <a:pt x="22392" y="47630"/>
                    <a:pt x="22381" y="47620"/>
                    <a:pt x="22381" y="47620"/>
                  </a:cubicBezTo>
                  <a:close/>
                  <a:moveTo>
                    <a:pt x="176" y="0"/>
                  </a:moveTo>
                  <a:cubicBezTo>
                    <a:pt x="101" y="0"/>
                    <a:pt x="50" y="50"/>
                    <a:pt x="25" y="100"/>
                  </a:cubicBezTo>
                  <a:cubicBezTo>
                    <a:pt x="0" y="201"/>
                    <a:pt x="50" y="276"/>
                    <a:pt x="126" y="301"/>
                  </a:cubicBezTo>
                  <a:cubicBezTo>
                    <a:pt x="301" y="376"/>
                    <a:pt x="451" y="451"/>
                    <a:pt x="627" y="527"/>
                  </a:cubicBezTo>
                  <a:cubicBezTo>
                    <a:pt x="1479" y="928"/>
                    <a:pt x="2306" y="1479"/>
                    <a:pt x="3033" y="2080"/>
                  </a:cubicBezTo>
                  <a:cubicBezTo>
                    <a:pt x="4035" y="2958"/>
                    <a:pt x="4887" y="3960"/>
                    <a:pt x="5639" y="5013"/>
                  </a:cubicBezTo>
                  <a:cubicBezTo>
                    <a:pt x="5639" y="5013"/>
                    <a:pt x="5635" y="5013"/>
                    <a:pt x="5631" y="5011"/>
                  </a:cubicBezTo>
                  <a:lnTo>
                    <a:pt x="5631" y="5011"/>
                  </a:lnTo>
                  <a:cubicBezTo>
                    <a:pt x="6301" y="5982"/>
                    <a:pt x="6897" y="7026"/>
                    <a:pt x="7394" y="8095"/>
                  </a:cubicBezTo>
                  <a:cubicBezTo>
                    <a:pt x="7920" y="9148"/>
                    <a:pt x="8346" y="10226"/>
                    <a:pt x="8747" y="11329"/>
                  </a:cubicBezTo>
                  <a:cubicBezTo>
                    <a:pt x="8747" y="11329"/>
                    <a:pt x="8747" y="11304"/>
                    <a:pt x="8747" y="11304"/>
                  </a:cubicBezTo>
                  <a:cubicBezTo>
                    <a:pt x="9173" y="12481"/>
                    <a:pt x="9524" y="13684"/>
                    <a:pt x="9850" y="14888"/>
                  </a:cubicBezTo>
                  <a:cubicBezTo>
                    <a:pt x="10301" y="16441"/>
                    <a:pt x="10677" y="17995"/>
                    <a:pt x="11053" y="19549"/>
                  </a:cubicBezTo>
                  <a:cubicBezTo>
                    <a:pt x="11780" y="22657"/>
                    <a:pt x="12431" y="25765"/>
                    <a:pt x="13183" y="28873"/>
                  </a:cubicBezTo>
                  <a:cubicBezTo>
                    <a:pt x="13960" y="31980"/>
                    <a:pt x="14862" y="35063"/>
                    <a:pt x="16091" y="38046"/>
                  </a:cubicBezTo>
                  <a:cubicBezTo>
                    <a:pt x="16667" y="39474"/>
                    <a:pt x="17344" y="40853"/>
                    <a:pt x="18071" y="42231"/>
                  </a:cubicBezTo>
                  <a:cubicBezTo>
                    <a:pt x="18747" y="43534"/>
                    <a:pt x="19499" y="44812"/>
                    <a:pt x="20301" y="46066"/>
                  </a:cubicBezTo>
                  <a:cubicBezTo>
                    <a:pt x="20978" y="47093"/>
                    <a:pt x="21680" y="48096"/>
                    <a:pt x="22431" y="49073"/>
                  </a:cubicBezTo>
                  <a:cubicBezTo>
                    <a:pt x="23183" y="50026"/>
                    <a:pt x="23960" y="50978"/>
                    <a:pt x="24837" y="51855"/>
                  </a:cubicBezTo>
                  <a:cubicBezTo>
                    <a:pt x="24900" y="51918"/>
                    <a:pt x="24982" y="51949"/>
                    <a:pt x="25063" y="51949"/>
                  </a:cubicBezTo>
                  <a:cubicBezTo>
                    <a:pt x="25144" y="51949"/>
                    <a:pt x="25226" y="51918"/>
                    <a:pt x="25289" y="51855"/>
                  </a:cubicBezTo>
                  <a:cubicBezTo>
                    <a:pt x="25439" y="51730"/>
                    <a:pt x="25439" y="51529"/>
                    <a:pt x="25314" y="51404"/>
                  </a:cubicBezTo>
                  <a:cubicBezTo>
                    <a:pt x="24812" y="50777"/>
                    <a:pt x="24286" y="50151"/>
                    <a:pt x="23785" y="49524"/>
                  </a:cubicBezTo>
                  <a:cubicBezTo>
                    <a:pt x="23315" y="48906"/>
                    <a:pt x="22845" y="48264"/>
                    <a:pt x="22400" y="47645"/>
                  </a:cubicBezTo>
                  <a:lnTo>
                    <a:pt x="22400" y="47645"/>
                  </a:lnTo>
                  <a:cubicBezTo>
                    <a:pt x="22403" y="47652"/>
                    <a:pt x="22406" y="47661"/>
                    <a:pt x="22406" y="47670"/>
                  </a:cubicBezTo>
                  <a:cubicBezTo>
                    <a:pt x="21780" y="46767"/>
                    <a:pt x="21203" y="45840"/>
                    <a:pt x="20627" y="44913"/>
                  </a:cubicBezTo>
                  <a:cubicBezTo>
                    <a:pt x="20050" y="43935"/>
                    <a:pt x="19499" y="42958"/>
                    <a:pt x="18998" y="41955"/>
                  </a:cubicBezTo>
                  <a:cubicBezTo>
                    <a:pt x="17920" y="39825"/>
                    <a:pt x="16968" y="37645"/>
                    <a:pt x="16166" y="35414"/>
                  </a:cubicBezTo>
                  <a:cubicBezTo>
                    <a:pt x="15113" y="32457"/>
                    <a:pt x="14286" y="29399"/>
                    <a:pt x="13534" y="26341"/>
                  </a:cubicBezTo>
                  <a:cubicBezTo>
                    <a:pt x="12782" y="23258"/>
                    <a:pt x="12081" y="20126"/>
                    <a:pt x="11253" y="17043"/>
                  </a:cubicBezTo>
                  <a:cubicBezTo>
                    <a:pt x="10552" y="14487"/>
                    <a:pt x="9750" y="11930"/>
                    <a:pt x="8672" y="9499"/>
                  </a:cubicBezTo>
                  <a:cubicBezTo>
                    <a:pt x="8171" y="8371"/>
                    <a:pt x="7619" y="7293"/>
                    <a:pt x="6968" y="6241"/>
                  </a:cubicBezTo>
                  <a:cubicBezTo>
                    <a:pt x="6341" y="5213"/>
                    <a:pt x="5639" y="4236"/>
                    <a:pt x="4837" y="3334"/>
                  </a:cubicBezTo>
                  <a:cubicBezTo>
                    <a:pt x="4186" y="2632"/>
                    <a:pt x="3484" y="2005"/>
                    <a:pt x="2732" y="1429"/>
                  </a:cubicBezTo>
                  <a:cubicBezTo>
                    <a:pt x="1955" y="852"/>
                    <a:pt x="1103" y="376"/>
                    <a:pt x="22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640;p42">
              <a:extLst>
                <a:ext uri="{FF2B5EF4-FFF2-40B4-BE49-F238E27FC236}">
                  <a16:creationId xmlns:a16="http://schemas.microsoft.com/office/drawing/2014/main" id="{AEB914B3-4D1F-985F-C4FF-5BF36AF9AC11}"/>
                </a:ext>
              </a:extLst>
            </p:cNvPr>
            <p:cNvSpPr/>
            <p:nvPr/>
          </p:nvSpPr>
          <p:spPr>
            <a:xfrm>
              <a:off x="6779987" y="1785965"/>
              <a:ext cx="375851" cy="262578"/>
            </a:xfrm>
            <a:custGeom>
              <a:avLst/>
              <a:gdLst/>
              <a:ahLst/>
              <a:cxnLst/>
              <a:rect l="l" t="t" r="r" b="b"/>
              <a:pathLst>
                <a:path w="17596" h="12293" extrusionOk="0">
                  <a:moveTo>
                    <a:pt x="17282" y="388"/>
                  </a:moveTo>
                  <a:cubicBezTo>
                    <a:pt x="17270" y="392"/>
                    <a:pt x="17258" y="397"/>
                    <a:pt x="17244" y="401"/>
                  </a:cubicBezTo>
                  <a:cubicBezTo>
                    <a:pt x="17264" y="401"/>
                    <a:pt x="17268" y="401"/>
                    <a:pt x="17282" y="388"/>
                  </a:cubicBezTo>
                  <a:close/>
                  <a:moveTo>
                    <a:pt x="17395" y="0"/>
                  </a:moveTo>
                  <a:cubicBezTo>
                    <a:pt x="16317" y="276"/>
                    <a:pt x="15264" y="602"/>
                    <a:pt x="14212" y="978"/>
                  </a:cubicBezTo>
                  <a:cubicBezTo>
                    <a:pt x="13159" y="1379"/>
                    <a:pt x="12106" y="1855"/>
                    <a:pt x="11104" y="2356"/>
                  </a:cubicBezTo>
                  <a:cubicBezTo>
                    <a:pt x="9074" y="3434"/>
                    <a:pt x="7119" y="4712"/>
                    <a:pt x="5364" y="6166"/>
                  </a:cubicBezTo>
                  <a:cubicBezTo>
                    <a:pt x="4362" y="7018"/>
                    <a:pt x="3410" y="7920"/>
                    <a:pt x="2507" y="8872"/>
                  </a:cubicBezTo>
                  <a:cubicBezTo>
                    <a:pt x="2081" y="9323"/>
                    <a:pt x="1655" y="9800"/>
                    <a:pt x="1254" y="10276"/>
                  </a:cubicBezTo>
                  <a:cubicBezTo>
                    <a:pt x="1054" y="10526"/>
                    <a:pt x="878" y="10777"/>
                    <a:pt x="678" y="11028"/>
                  </a:cubicBezTo>
                  <a:cubicBezTo>
                    <a:pt x="477" y="11278"/>
                    <a:pt x="277" y="11554"/>
                    <a:pt x="101" y="11805"/>
                  </a:cubicBezTo>
                  <a:cubicBezTo>
                    <a:pt x="1" y="11955"/>
                    <a:pt x="1" y="12130"/>
                    <a:pt x="151" y="12231"/>
                  </a:cubicBezTo>
                  <a:cubicBezTo>
                    <a:pt x="204" y="12273"/>
                    <a:pt x="265" y="12293"/>
                    <a:pt x="325" y="12293"/>
                  </a:cubicBezTo>
                  <a:cubicBezTo>
                    <a:pt x="410" y="12293"/>
                    <a:pt x="494" y="12254"/>
                    <a:pt x="552" y="12181"/>
                  </a:cubicBezTo>
                  <a:cubicBezTo>
                    <a:pt x="828" y="11855"/>
                    <a:pt x="1079" y="11529"/>
                    <a:pt x="1354" y="11203"/>
                  </a:cubicBezTo>
                  <a:cubicBezTo>
                    <a:pt x="1630" y="10902"/>
                    <a:pt x="1906" y="10577"/>
                    <a:pt x="2207" y="10251"/>
                  </a:cubicBezTo>
                  <a:cubicBezTo>
                    <a:pt x="2761" y="9649"/>
                    <a:pt x="3338" y="9046"/>
                    <a:pt x="3916" y="8466"/>
                  </a:cubicBezTo>
                  <a:lnTo>
                    <a:pt x="3916" y="8466"/>
                  </a:lnTo>
                  <a:cubicBezTo>
                    <a:pt x="5017" y="7390"/>
                    <a:pt x="6168" y="6365"/>
                    <a:pt x="7395" y="5439"/>
                  </a:cubicBezTo>
                  <a:cubicBezTo>
                    <a:pt x="8021" y="4962"/>
                    <a:pt x="8648" y="4511"/>
                    <a:pt x="9299" y="4060"/>
                  </a:cubicBezTo>
                  <a:cubicBezTo>
                    <a:pt x="9951" y="3659"/>
                    <a:pt x="10577" y="3233"/>
                    <a:pt x="11254" y="2882"/>
                  </a:cubicBezTo>
                  <a:lnTo>
                    <a:pt x="11229" y="2882"/>
                  </a:lnTo>
                  <a:cubicBezTo>
                    <a:pt x="13134" y="1805"/>
                    <a:pt x="15164" y="927"/>
                    <a:pt x="17294" y="376"/>
                  </a:cubicBezTo>
                  <a:lnTo>
                    <a:pt x="17294" y="376"/>
                  </a:lnTo>
                  <a:cubicBezTo>
                    <a:pt x="17290" y="381"/>
                    <a:pt x="17286" y="385"/>
                    <a:pt x="17282" y="388"/>
                  </a:cubicBezTo>
                  <a:lnTo>
                    <a:pt x="17282" y="388"/>
                  </a:lnTo>
                  <a:cubicBezTo>
                    <a:pt x="17338" y="368"/>
                    <a:pt x="17383" y="351"/>
                    <a:pt x="17445" y="351"/>
                  </a:cubicBezTo>
                  <a:cubicBezTo>
                    <a:pt x="17495" y="326"/>
                    <a:pt x="17520" y="326"/>
                    <a:pt x="17545" y="276"/>
                  </a:cubicBezTo>
                  <a:cubicBezTo>
                    <a:pt x="17595" y="251"/>
                    <a:pt x="17595" y="201"/>
                    <a:pt x="17595" y="150"/>
                  </a:cubicBezTo>
                  <a:cubicBezTo>
                    <a:pt x="17570" y="75"/>
                    <a:pt x="17520" y="0"/>
                    <a:pt x="17420"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641;p42">
              <a:extLst>
                <a:ext uri="{FF2B5EF4-FFF2-40B4-BE49-F238E27FC236}">
                  <a16:creationId xmlns:a16="http://schemas.microsoft.com/office/drawing/2014/main" id="{02B860F8-8D17-0B4D-8F3A-D0975D82810F}"/>
                </a:ext>
              </a:extLst>
            </p:cNvPr>
            <p:cNvSpPr/>
            <p:nvPr/>
          </p:nvSpPr>
          <p:spPr>
            <a:xfrm>
              <a:off x="6856541" y="1722782"/>
              <a:ext cx="344259" cy="175088"/>
            </a:xfrm>
            <a:custGeom>
              <a:avLst/>
              <a:gdLst/>
              <a:ahLst/>
              <a:cxnLst/>
              <a:rect l="l" t="t" r="r" b="b"/>
              <a:pathLst>
                <a:path w="16117" h="8197" extrusionOk="0">
                  <a:moveTo>
                    <a:pt x="15891" y="1"/>
                  </a:moveTo>
                  <a:cubicBezTo>
                    <a:pt x="14738" y="76"/>
                    <a:pt x="13585" y="226"/>
                    <a:pt x="12482" y="477"/>
                  </a:cubicBezTo>
                  <a:cubicBezTo>
                    <a:pt x="11329" y="753"/>
                    <a:pt x="10227" y="1103"/>
                    <a:pt x="9149" y="1529"/>
                  </a:cubicBezTo>
                  <a:cubicBezTo>
                    <a:pt x="8597" y="1755"/>
                    <a:pt x="8046" y="1981"/>
                    <a:pt x="7520" y="2231"/>
                  </a:cubicBezTo>
                  <a:cubicBezTo>
                    <a:pt x="6968" y="2482"/>
                    <a:pt x="6442" y="2758"/>
                    <a:pt x="5941" y="3058"/>
                  </a:cubicBezTo>
                  <a:cubicBezTo>
                    <a:pt x="4913" y="3635"/>
                    <a:pt x="3911" y="4286"/>
                    <a:pt x="2958" y="4988"/>
                  </a:cubicBezTo>
                  <a:cubicBezTo>
                    <a:pt x="1956" y="5740"/>
                    <a:pt x="1003" y="6567"/>
                    <a:pt x="126" y="7469"/>
                  </a:cubicBezTo>
                  <a:cubicBezTo>
                    <a:pt x="76" y="7519"/>
                    <a:pt x="26" y="7595"/>
                    <a:pt x="26" y="7670"/>
                  </a:cubicBezTo>
                  <a:cubicBezTo>
                    <a:pt x="1" y="7795"/>
                    <a:pt x="51" y="7920"/>
                    <a:pt x="101" y="7996"/>
                  </a:cubicBezTo>
                  <a:cubicBezTo>
                    <a:pt x="176" y="8096"/>
                    <a:pt x="302" y="8171"/>
                    <a:pt x="402" y="8196"/>
                  </a:cubicBezTo>
                  <a:cubicBezTo>
                    <a:pt x="502" y="8196"/>
                    <a:pt x="653" y="8171"/>
                    <a:pt x="728" y="8096"/>
                  </a:cubicBezTo>
                  <a:cubicBezTo>
                    <a:pt x="1705" y="7144"/>
                    <a:pt x="2758" y="6266"/>
                    <a:pt x="3836" y="5439"/>
                  </a:cubicBezTo>
                  <a:cubicBezTo>
                    <a:pt x="4913" y="4587"/>
                    <a:pt x="6091" y="3810"/>
                    <a:pt x="7294" y="3133"/>
                  </a:cubicBezTo>
                  <a:cubicBezTo>
                    <a:pt x="7269" y="3133"/>
                    <a:pt x="7244" y="3159"/>
                    <a:pt x="7219" y="3159"/>
                  </a:cubicBezTo>
                  <a:cubicBezTo>
                    <a:pt x="8071" y="2682"/>
                    <a:pt x="8973" y="2231"/>
                    <a:pt x="9876" y="1855"/>
                  </a:cubicBezTo>
                  <a:cubicBezTo>
                    <a:pt x="10778" y="1479"/>
                    <a:pt x="11705" y="1179"/>
                    <a:pt x="12633" y="953"/>
                  </a:cubicBezTo>
                  <a:lnTo>
                    <a:pt x="12608" y="953"/>
                  </a:lnTo>
                  <a:cubicBezTo>
                    <a:pt x="13685" y="677"/>
                    <a:pt x="14813" y="477"/>
                    <a:pt x="15941" y="427"/>
                  </a:cubicBezTo>
                  <a:cubicBezTo>
                    <a:pt x="16041" y="427"/>
                    <a:pt x="16116" y="301"/>
                    <a:pt x="16116" y="176"/>
                  </a:cubicBezTo>
                  <a:cubicBezTo>
                    <a:pt x="16091" y="76"/>
                    <a:pt x="16016" y="1"/>
                    <a:pt x="15891"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642;p42">
              <a:extLst>
                <a:ext uri="{FF2B5EF4-FFF2-40B4-BE49-F238E27FC236}">
                  <a16:creationId xmlns:a16="http://schemas.microsoft.com/office/drawing/2014/main" id="{199041DF-2AA3-D26F-2CFE-4FD4664A3B9C}"/>
                </a:ext>
              </a:extLst>
            </p:cNvPr>
            <p:cNvSpPr/>
            <p:nvPr/>
          </p:nvSpPr>
          <p:spPr>
            <a:xfrm>
              <a:off x="7195418" y="2281282"/>
              <a:ext cx="83005" cy="116049"/>
            </a:xfrm>
            <a:custGeom>
              <a:avLst/>
              <a:gdLst/>
              <a:ahLst/>
              <a:cxnLst/>
              <a:rect l="l" t="t" r="r" b="b"/>
              <a:pathLst>
                <a:path w="3886" h="5433" extrusionOk="0">
                  <a:moveTo>
                    <a:pt x="2333" y="0"/>
                  </a:moveTo>
                  <a:cubicBezTo>
                    <a:pt x="1490" y="0"/>
                    <a:pt x="628" y="1005"/>
                    <a:pt x="327" y="2375"/>
                  </a:cubicBezTo>
                  <a:cubicBezTo>
                    <a:pt x="1" y="3854"/>
                    <a:pt x="477" y="5207"/>
                    <a:pt x="1379" y="5408"/>
                  </a:cubicBezTo>
                  <a:cubicBezTo>
                    <a:pt x="1451" y="5424"/>
                    <a:pt x="1524" y="5432"/>
                    <a:pt x="1597" y="5432"/>
                  </a:cubicBezTo>
                  <a:cubicBezTo>
                    <a:pt x="2413" y="5432"/>
                    <a:pt x="3261" y="4434"/>
                    <a:pt x="3560" y="3077"/>
                  </a:cubicBezTo>
                  <a:cubicBezTo>
                    <a:pt x="3885" y="1573"/>
                    <a:pt x="3409" y="220"/>
                    <a:pt x="2532" y="19"/>
                  </a:cubicBezTo>
                  <a:cubicBezTo>
                    <a:pt x="2466" y="6"/>
                    <a:pt x="2400" y="0"/>
                    <a:pt x="2333"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643;p42">
              <a:extLst>
                <a:ext uri="{FF2B5EF4-FFF2-40B4-BE49-F238E27FC236}">
                  <a16:creationId xmlns:a16="http://schemas.microsoft.com/office/drawing/2014/main" id="{C3951AC0-2A0A-7B27-D10C-424677C38682}"/>
                </a:ext>
              </a:extLst>
            </p:cNvPr>
            <p:cNvSpPr/>
            <p:nvPr/>
          </p:nvSpPr>
          <p:spPr>
            <a:xfrm>
              <a:off x="6831400" y="2217010"/>
              <a:ext cx="76554" cy="107419"/>
            </a:xfrm>
            <a:custGeom>
              <a:avLst/>
              <a:gdLst/>
              <a:ahLst/>
              <a:cxnLst/>
              <a:rect l="l" t="t" r="r" b="b"/>
              <a:pathLst>
                <a:path w="3584" h="5029" extrusionOk="0">
                  <a:moveTo>
                    <a:pt x="2136" y="0"/>
                  </a:moveTo>
                  <a:cubicBezTo>
                    <a:pt x="1367" y="0"/>
                    <a:pt x="578" y="930"/>
                    <a:pt x="301" y="2201"/>
                  </a:cubicBezTo>
                  <a:cubicBezTo>
                    <a:pt x="0" y="3580"/>
                    <a:pt x="426" y="4833"/>
                    <a:pt x="1253" y="5008"/>
                  </a:cubicBezTo>
                  <a:cubicBezTo>
                    <a:pt x="1318" y="5022"/>
                    <a:pt x="1383" y="5029"/>
                    <a:pt x="1449" y="5029"/>
                  </a:cubicBezTo>
                  <a:cubicBezTo>
                    <a:pt x="2221" y="5029"/>
                    <a:pt x="3031" y="4100"/>
                    <a:pt x="3308" y="2853"/>
                  </a:cubicBezTo>
                  <a:cubicBezTo>
                    <a:pt x="3584" y="1474"/>
                    <a:pt x="3158" y="196"/>
                    <a:pt x="2331" y="21"/>
                  </a:cubicBezTo>
                  <a:cubicBezTo>
                    <a:pt x="2266" y="7"/>
                    <a:pt x="2201" y="0"/>
                    <a:pt x="2136" y="0"/>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644;p42">
              <a:extLst>
                <a:ext uri="{FF2B5EF4-FFF2-40B4-BE49-F238E27FC236}">
                  <a16:creationId xmlns:a16="http://schemas.microsoft.com/office/drawing/2014/main" id="{B47F2BB9-3624-37AA-3C90-7D0B773F5E2F}"/>
                </a:ext>
              </a:extLst>
            </p:cNvPr>
            <p:cNvSpPr/>
            <p:nvPr/>
          </p:nvSpPr>
          <p:spPr>
            <a:xfrm>
              <a:off x="6981818" y="2458335"/>
              <a:ext cx="103340" cy="111926"/>
            </a:xfrm>
            <a:custGeom>
              <a:avLst/>
              <a:gdLst/>
              <a:ahLst/>
              <a:cxnLst/>
              <a:rect l="l" t="t" r="r" b="b"/>
              <a:pathLst>
                <a:path w="4838" h="5240" extrusionOk="0">
                  <a:moveTo>
                    <a:pt x="4437" y="1"/>
                  </a:moveTo>
                  <a:cubicBezTo>
                    <a:pt x="4311" y="26"/>
                    <a:pt x="4261" y="151"/>
                    <a:pt x="4286" y="252"/>
                  </a:cubicBezTo>
                  <a:cubicBezTo>
                    <a:pt x="4311" y="477"/>
                    <a:pt x="4362" y="728"/>
                    <a:pt x="4387" y="953"/>
                  </a:cubicBezTo>
                  <a:cubicBezTo>
                    <a:pt x="4387" y="953"/>
                    <a:pt x="4387" y="928"/>
                    <a:pt x="4387" y="928"/>
                  </a:cubicBezTo>
                  <a:lnTo>
                    <a:pt x="4387" y="928"/>
                  </a:lnTo>
                  <a:cubicBezTo>
                    <a:pt x="4437" y="1580"/>
                    <a:pt x="4437" y="2206"/>
                    <a:pt x="4337" y="2833"/>
                  </a:cubicBezTo>
                  <a:cubicBezTo>
                    <a:pt x="4337" y="2833"/>
                    <a:pt x="4337" y="2808"/>
                    <a:pt x="4337" y="2808"/>
                  </a:cubicBezTo>
                  <a:cubicBezTo>
                    <a:pt x="4286" y="3134"/>
                    <a:pt x="4186" y="3485"/>
                    <a:pt x="4061" y="3785"/>
                  </a:cubicBezTo>
                  <a:cubicBezTo>
                    <a:pt x="4061" y="3810"/>
                    <a:pt x="4061" y="3810"/>
                    <a:pt x="4061" y="3810"/>
                  </a:cubicBezTo>
                  <a:cubicBezTo>
                    <a:pt x="3986" y="3961"/>
                    <a:pt x="3885" y="4111"/>
                    <a:pt x="3760" y="4262"/>
                  </a:cubicBezTo>
                  <a:cubicBezTo>
                    <a:pt x="3685" y="4362"/>
                    <a:pt x="3585" y="4462"/>
                    <a:pt x="3484" y="4537"/>
                  </a:cubicBezTo>
                  <a:cubicBezTo>
                    <a:pt x="3384" y="4612"/>
                    <a:pt x="3284" y="4663"/>
                    <a:pt x="3159" y="4713"/>
                  </a:cubicBezTo>
                  <a:cubicBezTo>
                    <a:pt x="3033" y="4763"/>
                    <a:pt x="2883" y="4788"/>
                    <a:pt x="2732" y="4813"/>
                  </a:cubicBezTo>
                  <a:cubicBezTo>
                    <a:pt x="2682" y="4821"/>
                    <a:pt x="2635" y="4824"/>
                    <a:pt x="2589" y="4824"/>
                  </a:cubicBezTo>
                  <a:cubicBezTo>
                    <a:pt x="2496" y="4824"/>
                    <a:pt x="2407" y="4813"/>
                    <a:pt x="2306" y="4813"/>
                  </a:cubicBezTo>
                  <a:cubicBezTo>
                    <a:pt x="2206" y="4788"/>
                    <a:pt x="2106" y="4738"/>
                    <a:pt x="2006" y="4713"/>
                  </a:cubicBezTo>
                  <a:cubicBezTo>
                    <a:pt x="1880" y="4638"/>
                    <a:pt x="1755" y="4562"/>
                    <a:pt x="1655" y="4487"/>
                  </a:cubicBezTo>
                  <a:cubicBezTo>
                    <a:pt x="1529" y="4362"/>
                    <a:pt x="1404" y="4237"/>
                    <a:pt x="1304" y="4111"/>
                  </a:cubicBezTo>
                  <a:cubicBezTo>
                    <a:pt x="1103" y="3836"/>
                    <a:pt x="953" y="3535"/>
                    <a:pt x="828" y="3209"/>
                  </a:cubicBezTo>
                  <a:cubicBezTo>
                    <a:pt x="627" y="2658"/>
                    <a:pt x="502" y="2081"/>
                    <a:pt x="427" y="1505"/>
                  </a:cubicBezTo>
                  <a:cubicBezTo>
                    <a:pt x="427" y="1505"/>
                    <a:pt x="427" y="1505"/>
                    <a:pt x="427" y="1530"/>
                  </a:cubicBezTo>
                  <a:cubicBezTo>
                    <a:pt x="427" y="1455"/>
                    <a:pt x="427" y="1404"/>
                    <a:pt x="377" y="1379"/>
                  </a:cubicBezTo>
                  <a:cubicBezTo>
                    <a:pt x="352" y="1329"/>
                    <a:pt x="276" y="1304"/>
                    <a:pt x="226" y="1304"/>
                  </a:cubicBezTo>
                  <a:cubicBezTo>
                    <a:pt x="176" y="1304"/>
                    <a:pt x="126" y="1329"/>
                    <a:pt x="76" y="1354"/>
                  </a:cubicBezTo>
                  <a:cubicBezTo>
                    <a:pt x="51" y="1404"/>
                    <a:pt x="1" y="1455"/>
                    <a:pt x="26" y="1505"/>
                  </a:cubicBezTo>
                  <a:cubicBezTo>
                    <a:pt x="101" y="2257"/>
                    <a:pt x="276" y="2983"/>
                    <a:pt x="577" y="3660"/>
                  </a:cubicBezTo>
                  <a:cubicBezTo>
                    <a:pt x="727" y="3986"/>
                    <a:pt x="928" y="4312"/>
                    <a:pt x="1179" y="4587"/>
                  </a:cubicBezTo>
                  <a:cubicBezTo>
                    <a:pt x="1404" y="4863"/>
                    <a:pt x="1705" y="5064"/>
                    <a:pt x="2056" y="5164"/>
                  </a:cubicBezTo>
                  <a:cubicBezTo>
                    <a:pt x="2231" y="5214"/>
                    <a:pt x="2407" y="5239"/>
                    <a:pt x="2582" y="5239"/>
                  </a:cubicBezTo>
                  <a:cubicBezTo>
                    <a:pt x="2783" y="5239"/>
                    <a:pt x="3008" y="5189"/>
                    <a:pt x="3184" y="5139"/>
                  </a:cubicBezTo>
                  <a:cubicBezTo>
                    <a:pt x="3535" y="5039"/>
                    <a:pt x="3835" y="4813"/>
                    <a:pt x="4086" y="4537"/>
                  </a:cubicBezTo>
                  <a:cubicBezTo>
                    <a:pt x="4587" y="3936"/>
                    <a:pt x="4738" y="3134"/>
                    <a:pt x="4813" y="2382"/>
                  </a:cubicBezTo>
                  <a:cubicBezTo>
                    <a:pt x="4838" y="2006"/>
                    <a:pt x="4838" y="1630"/>
                    <a:pt x="4813" y="1254"/>
                  </a:cubicBezTo>
                  <a:cubicBezTo>
                    <a:pt x="4788" y="878"/>
                    <a:pt x="4763" y="527"/>
                    <a:pt x="4687" y="151"/>
                  </a:cubicBezTo>
                  <a:cubicBezTo>
                    <a:pt x="4662" y="76"/>
                    <a:pt x="4562" y="1"/>
                    <a:pt x="4487" y="1"/>
                  </a:cubicBezTo>
                  <a:close/>
                </a:path>
              </a:pathLst>
            </a:custGeom>
            <a:solidFill>
              <a:srgbClr val="3D3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645;p42">
              <a:extLst>
                <a:ext uri="{FF2B5EF4-FFF2-40B4-BE49-F238E27FC236}">
                  <a16:creationId xmlns:a16="http://schemas.microsoft.com/office/drawing/2014/main" id="{3F8C4933-ED0A-198B-69D9-A3BF4BFF4374}"/>
                </a:ext>
              </a:extLst>
            </p:cNvPr>
            <p:cNvSpPr/>
            <p:nvPr/>
          </p:nvSpPr>
          <p:spPr>
            <a:xfrm>
              <a:off x="6672931" y="2080925"/>
              <a:ext cx="1132806" cy="468980"/>
            </a:xfrm>
            <a:custGeom>
              <a:avLst/>
              <a:gdLst/>
              <a:ahLst/>
              <a:cxnLst/>
              <a:rect l="l" t="t" r="r" b="b"/>
              <a:pathLst>
                <a:path w="53034" h="21956" extrusionOk="0">
                  <a:moveTo>
                    <a:pt x="1880" y="1"/>
                  </a:moveTo>
                  <a:cubicBezTo>
                    <a:pt x="1830" y="1"/>
                    <a:pt x="1780" y="1"/>
                    <a:pt x="1755" y="26"/>
                  </a:cubicBezTo>
                  <a:lnTo>
                    <a:pt x="1705" y="26"/>
                  </a:lnTo>
                  <a:cubicBezTo>
                    <a:pt x="1579" y="26"/>
                    <a:pt x="1454" y="76"/>
                    <a:pt x="1404" y="201"/>
                  </a:cubicBezTo>
                  <a:cubicBezTo>
                    <a:pt x="1354" y="352"/>
                    <a:pt x="1279" y="502"/>
                    <a:pt x="1228" y="652"/>
                  </a:cubicBezTo>
                  <a:lnTo>
                    <a:pt x="1178" y="753"/>
                  </a:lnTo>
                  <a:lnTo>
                    <a:pt x="1178" y="803"/>
                  </a:lnTo>
                  <a:lnTo>
                    <a:pt x="1128" y="903"/>
                  </a:lnTo>
                  <a:lnTo>
                    <a:pt x="1103" y="953"/>
                  </a:lnTo>
                  <a:lnTo>
                    <a:pt x="1103" y="1003"/>
                  </a:lnTo>
                  <a:cubicBezTo>
                    <a:pt x="878" y="1605"/>
                    <a:pt x="702" y="2206"/>
                    <a:pt x="552" y="2783"/>
                  </a:cubicBezTo>
                  <a:cubicBezTo>
                    <a:pt x="176" y="4236"/>
                    <a:pt x="0" y="5715"/>
                    <a:pt x="0" y="7169"/>
                  </a:cubicBezTo>
                  <a:cubicBezTo>
                    <a:pt x="0" y="8296"/>
                    <a:pt x="126" y="9424"/>
                    <a:pt x="376" y="10527"/>
                  </a:cubicBezTo>
                  <a:cubicBezTo>
                    <a:pt x="652" y="11755"/>
                    <a:pt x="1103" y="12883"/>
                    <a:pt x="1705" y="13860"/>
                  </a:cubicBezTo>
                  <a:cubicBezTo>
                    <a:pt x="2381" y="14963"/>
                    <a:pt x="3284" y="15790"/>
                    <a:pt x="4311" y="16317"/>
                  </a:cubicBezTo>
                  <a:cubicBezTo>
                    <a:pt x="4838" y="16567"/>
                    <a:pt x="5464" y="16743"/>
                    <a:pt x="6091" y="16818"/>
                  </a:cubicBezTo>
                  <a:lnTo>
                    <a:pt x="6893" y="16818"/>
                  </a:lnTo>
                  <a:cubicBezTo>
                    <a:pt x="7193" y="16793"/>
                    <a:pt x="7494" y="16743"/>
                    <a:pt x="7870" y="16667"/>
                  </a:cubicBezTo>
                  <a:cubicBezTo>
                    <a:pt x="8346" y="16542"/>
                    <a:pt x="8873" y="16342"/>
                    <a:pt x="9424" y="16041"/>
                  </a:cubicBezTo>
                  <a:cubicBezTo>
                    <a:pt x="9925" y="15790"/>
                    <a:pt x="10401" y="15439"/>
                    <a:pt x="10903" y="15013"/>
                  </a:cubicBezTo>
                  <a:cubicBezTo>
                    <a:pt x="11755" y="14261"/>
                    <a:pt x="12507" y="13359"/>
                    <a:pt x="13209" y="12256"/>
                  </a:cubicBezTo>
                  <a:cubicBezTo>
                    <a:pt x="13910" y="11129"/>
                    <a:pt x="14487" y="9850"/>
                    <a:pt x="14938" y="8397"/>
                  </a:cubicBezTo>
                  <a:cubicBezTo>
                    <a:pt x="15289" y="7244"/>
                    <a:pt x="15539" y="6041"/>
                    <a:pt x="15640" y="4788"/>
                  </a:cubicBezTo>
                  <a:cubicBezTo>
                    <a:pt x="15640" y="4738"/>
                    <a:pt x="15640" y="4712"/>
                    <a:pt x="15640" y="4662"/>
                  </a:cubicBezTo>
                  <a:lnTo>
                    <a:pt x="15640" y="4637"/>
                  </a:lnTo>
                  <a:lnTo>
                    <a:pt x="15665" y="4562"/>
                  </a:lnTo>
                  <a:lnTo>
                    <a:pt x="15665" y="4512"/>
                  </a:lnTo>
                  <a:lnTo>
                    <a:pt x="15665" y="4462"/>
                  </a:lnTo>
                  <a:cubicBezTo>
                    <a:pt x="15665" y="4412"/>
                    <a:pt x="15665" y="4337"/>
                    <a:pt x="15665" y="4286"/>
                  </a:cubicBezTo>
                  <a:cubicBezTo>
                    <a:pt x="17394" y="4587"/>
                    <a:pt x="19123" y="4913"/>
                    <a:pt x="20853" y="5214"/>
                  </a:cubicBezTo>
                  <a:cubicBezTo>
                    <a:pt x="20652" y="5765"/>
                    <a:pt x="20452" y="6342"/>
                    <a:pt x="20301" y="6918"/>
                  </a:cubicBezTo>
                  <a:cubicBezTo>
                    <a:pt x="20026" y="7971"/>
                    <a:pt x="19875" y="9098"/>
                    <a:pt x="19825" y="10251"/>
                  </a:cubicBezTo>
                  <a:cubicBezTo>
                    <a:pt x="19775" y="11354"/>
                    <a:pt x="19850" y="12457"/>
                    <a:pt x="20076" y="13560"/>
                  </a:cubicBezTo>
                  <a:cubicBezTo>
                    <a:pt x="20176" y="14161"/>
                    <a:pt x="20351" y="14738"/>
                    <a:pt x="20552" y="15314"/>
                  </a:cubicBezTo>
                  <a:cubicBezTo>
                    <a:pt x="20727" y="15890"/>
                    <a:pt x="21003" y="16467"/>
                    <a:pt x="21304" y="17043"/>
                  </a:cubicBezTo>
                  <a:cubicBezTo>
                    <a:pt x="21880" y="18121"/>
                    <a:pt x="22682" y="19099"/>
                    <a:pt x="23585" y="19825"/>
                  </a:cubicBezTo>
                  <a:cubicBezTo>
                    <a:pt x="24537" y="20577"/>
                    <a:pt x="25690" y="21078"/>
                    <a:pt x="26893" y="21279"/>
                  </a:cubicBezTo>
                  <a:cubicBezTo>
                    <a:pt x="27219" y="21329"/>
                    <a:pt x="27569" y="21354"/>
                    <a:pt x="27920" y="21354"/>
                  </a:cubicBezTo>
                  <a:cubicBezTo>
                    <a:pt x="28773" y="21354"/>
                    <a:pt x="29650" y="21204"/>
                    <a:pt x="30502" y="20878"/>
                  </a:cubicBezTo>
                  <a:cubicBezTo>
                    <a:pt x="31630" y="20477"/>
                    <a:pt x="32707" y="19775"/>
                    <a:pt x="33710" y="18848"/>
                  </a:cubicBezTo>
                  <a:cubicBezTo>
                    <a:pt x="34763" y="17845"/>
                    <a:pt x="35690" y="16617"/>
                    <a:pt x="36417" y="15139"/>
                  </a:cubicBezTo>
                  <a:cubicBezTo>
                    <a:pt x="37018" y="13936"/>
                    <a:pt x="37469" y="12632"/>
                    <a:pt x="37745" y="11254"/>
                  </a:cubicBezTo>
                  <a:cubicBezTo>
                    <a:pt x="37745" y="11179"/>
                    <a:pt x="37770" y="11103"/>
                    <a:pt x="37770" y="11028"/>
                  </a:cubicBezTo>
                  <a:lnTo>
                    <a:pt x="42833" y="14211"/>
                  </a:lnTo>
                  <a:lnTo>
                    <a:pt x="48246" y="17645"/>
                  </a:lnTo>
                  <a:lnTo>
                    <a:pt x="49725" y="18572"/>
                  </a:lnTo>
                  <a:lnTo>
                    <a:pt x="50301" y="18923"/>
                  </a:lnTo>
                  <a:lnTo>
                    <a:pt x="50853" y="19299"/>
                  </a:lnTo>
                  <a:cubicBezTo>
                    <a:pt x="50853" y="19399"/>
                    <a:pt x="50878" y="19500"/>
                    <a:pt x="50878" y="19600"/>
                  </a:cubicBezTo>
                  <a:cubicBezTo>
                    <a:pt x="50878" y="19725"/>
                    <a:pt x="50903" y="19825"/>
                    <a:pt x="50903" y="19926"/>
                  </a:cubicBezTo>
                  <a:cubicBezTo>
                    <a:pt x="50928" y="20302"/>
                    <a:pt x="50978" y="20602"/>
                    <a:pt x="51053" y="20878"/>
                  </a:cubicBezTo>
                  <a:cubicBezTo>
                    <a:pt x="51078" y="21104"/>
                    <a:pt x="51179" y="21429"/>
                    <a:pt x="51379" y="21680"/>
                  </a:cubicBezTo>
                  <a:cubicBezTo>
                    <a:pt x="51504" y="21855"/>
                    <a:pt x="51705" y="21956"/>
                    <a:pt x="51905" y="21956"/>
                  </a:cubicBezTo>
                  <a:cubicBezTo>
                    <a:pt x="51981" y="21956"/>
                    <a:pt x="52056" y="21956"/>
                    <a:pt x="52106" y="21931"/>
                  </a:cubicBezTo>
                  <a:cubicBezTo>
                    <a:pt x="52332" y="21855"/>
                    <a:pt x="52507" y="21655"/>
                    <a:pt x="52632" y="21379"/>
                  </a:cubicBezTo>
                  <a:cubicBezTo>
                    <a:pt x="52733" y="21104"/>
                    <a:pt x="52833" y="20828"/>
                    <a:pt x="52883" y="20427"/>
                  </a:cubicBezTo>
                  <a:cubicBezTo>
                    <a:pt x="52933" y="20126"/>
                    <a:pt x="52983" y="19800"/>
                    <a:pt x="53008" y="19399"/>
                  </a:cubicBezTo>
                  <a:cubicBezTo>
                    <a:pt x="53033" y="19174"/>
                    <a:pt x="53033" y="18898"/>
                    <a:pt x="53008" y="18672"/>
                  </a:cubicBezTo>
                  <a:cubicBezTo>
                    <a:pt x="53008" y="18597"/>
                    <a:pt x="53008" y="18547"/>
                    <a:pt x="52983" y="18522"/>
                  </a:cubicBezTo>
                  <a:cubicBezTo>
                    <a:pt x="52858" y="18422"/>
                    <a:pt x="52733" y="18322"/>
                    <a:pt x="52607" y="18196"/>
                  </a:cubicBezTo>
                  <a:lnTo>
                    <a:pt x="47269" y="13885"/>
                  </a:lnTo>
                  <a:lnTo>
                    <a:pt x="44236" y="11429"/>
                  </a:lnTo>
                  <a:lnTo>
                    <a:pt x="38246" y="6617"/>
                  </a:lnTo>
                  <a:lnTo>
                    <a:pt x="38121" y="6492"/>
                  </a:lnTo>
                  <a:lnTo>
                    <a:pt x="38046" y="6442"/>
                  </a:lnTo>
                  <a:cubicBezTo>
                    <a:pt x="37996" y="6417"/>
                    <a:pt x="37945" y="6392"/>
                    <a:pt x="37870" y="6392"/>
                  </a:cubicBezTo>
                  <a:lnTo>
                    <a:pt x="37845" y="6392"/>
                  </a:lnTo>
                  <a:cubicBezTo>
                    <a:pt x="37820" y="6367"/>
                    <a:pt x="37795" y="6342"/>
                    <a:pt x="37770" y="6316"/>
                  </a:cubicBezTo>
                  <a:cubicBezTo>
                    <a:pt x="37720" y="6266"/>
                    <a:pt x="37670" y="6241"/>
                    <a:pt x="37620" y="6241"/>
                  </a:cubicBezTo>
                  <a:lnTo>
                    <a:pt x="34286" y="5665"/>
                  </a:lnTo>
                  <a:lnTo>
                    <a:pt x="31028" y="5088"/>
                  </a:lnTo>
                  <a:cubicBezTo>
                    <a:pt x="28597" y="4662"/>
                    <a:pt x="26191" y="4236"/>
                    <a:pt x="23760" y="3810"/>
                  </a:cubicBezTo>
                  <a:lnTo>
                    <a:pt x="22682" y="3635"/>
                  </a:lnTo>
                  <a:cubicBezTo>
                    <a:pt x="21529" y="3434"/>
                    <a:pt x="20376" y="3234"/>
                    <a:pt x="19224" y="3033"/>
                  </a:cubicBezTo>
                  <a:cubicBezTo>
                    <a:pt x="18948" y="2983"/>
                    <a:pt x="18672" y="2933"/>
                    <a:pt x="18422" y="2883"/>
                  </a:cubicBezTo>
                  <a:lnTo>
                    <a:pt x="12732" y="1880"/>
                  </a:lnTo>
                  <a:lnTo>
                    <a:pt x="11379" y="1655"/>
                  </a:lnTo>
                  <a:cubicBezTo>
                    <a:pt x="8371" y="1128"/>
                    <a:pt x="5364" y="602"/>
                    <a:pt x="2381" y="76"/>
                  </a:cubicBezTo>
                  <a:cubicBezTo>
                    <a:pt x="2256" y="51"/>
                    <a:pt x="2131" y="51"/>
                    <a:pt x="2005" y="26"/>
                  </a:cubicBezTo>
                  <a:lnTo>
                    <a:pt x="1955"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646;p42">
              <a:extLst>
                <a:ext uri="{FF2B5EF4-FFF2-40B4-BE49-F238E27FC236}">
                  <a16:creationId xmlns:a16="http://schemas.microsoft.com/office/drawing/2014/main" id="{54E5BCFF-2CA1-6A0C-1E5C-56A201863ED3}"/>
                </a:ext>
              </a:extLst>
            </p:cNvPr>
            <p:cNvSpPr/>
            <p:nvPr/>
          </p:nvSpPr>
          <p:spPr>
            <a:xfrm>
              <a:off x="6923462" y="2322913"/>
              <a:ext cx="49812" cy="76917"/>
            </a:xfrm>
            <a:custGeom>
              <a:avLst/>
              <a:gdLst/>
              <a:ahLst/>
              <a:cxnLst/>
              <a:rect l="l" t="t" r="r" b="b"/>
              <a:pathLst>
                <a:path w="2332" h="3601" extrusionOk="0">
                  <a:moveTo>
                    <a:pt x="2006" y="0"/>
                  </a:moveTo>
                  <a:cubicBezTo>
                    <a:pt x="1855" y="0"/>
                    <a:pt x="1680" y="25"/>
                    <a:pt x="1530" y="75"/>
                  </a:cubicBezTo>
                  <a:cubicBezTo>
                    <a:pt x="1379" y="125"/>
                    <a:pt x="1229" y="226"/>
                    <a:pt x="1079" y="326"/>
                  </a:cubicBezTo>
                  <a:cubicBezTo>
                    <a:pt x="953" y="401"/>
                    <a:pt x="853" y="526"/>
                    <a:pt x="753" y="627"/>
                  </a:cubicBezTo>
                  <a:cubicBezTo>
                    <a:pt x="753" y="652"/>
                    <a:pt x="728" y="652"/>
                    <a:pt x="728" y="677"/>
                  </a:cubicBezTo>
                  <a:cubicBezTo>
                    <a:pt x="602" y="752"/>
                    <a:pt x="502" y="877"/>
                    <a:pt x="427" y="1003"/>
                  </a:cubicBezTo>
                  <a:cubicBezTo>
                    <a:pt x="251" y="1203"/>
                    <a:pt x="151" y="1479"/>
                    <a:pt x="76" y="1729"/>
                  </a:cubicBezTo>
                  <a:cubicBezTo>
                    <a:pt x="1" y="2005"/>
                    <a:pt x="1" y="2281"/>
                    <a:pt x="1" y="2556"/>
                  </a:cubicBezTo>
                  <a:cubicBezTo>
                    <a:pt x="26" y="2882"/>
                    <a:pt x="101" y="3158"/>
                    <a:pt x="201" y="3434"/>
                  </a:cubicBezTo>
                  <a:cubicBezTo>
                    <a:pt x="226" y="3509"/>
                    <a:pt x="327" y="3559"/>
                    <a:pt x="402" y="3584"/>
                  </a:cubicBezTo>
                  <a:cubicBezTo>
                    <a:pt x="433" y="3594"/>
                    <a:pt x="464" y="3600"/>
                    <a:pt x="495" y="3600"/>
                  </a:cubicBezTo>
                  <a:cubicBezTo>
                    <a:pt x="539" y="3600"/>
                    <a:pt x="583" y="3588"/>
                    <a:pt x="627" y="3559"/>
                  </a:cubicBezTo>
                  <a:cubicBezTo>
                    <a:pt x="703" y="3534"/>
                    <a:pt x="753" y="3459"/>
                    <a:pt x="778" y="3384"/>
                  </a:cubicBezTo>
                  <a:cubicBezTo>
                    <a:pt x="803" y="3333"/>
                    <a:pt x="803" y="3283"/>
                    <a:pt x="778" y="3208"/>
                  </a:cubicBezTo>
                  <a:cubicBezTo>
                    <a:pt x="903" y="3183"/>
                    <a:pt x="1028" y="3058"/>
                    <a:pt x="1003" y="2932"/>
                  </a:cubicBezTo>
                  <a:cubicBezTo>
                    <a:pt x="1003" y="2807"/>
                    <a:pt x="1028" y="2682"/>
                    <a:pt x="1053" y="2582"/>
                  </a:cubicBezTo>
                  <a:cubicBezTo>
                    <a:pt x="1104" y="2306"/>
                    <a:pt x="1179" y="2055"/>
                    <a:pt x="1279" y="1805"/>
                  </a:cubicBezTo>
                  <a:cubicBezTo>
                    <a:pt x="1454" y="1479"/>
                    <a:pt x="1630" y="1153"/>
                    <a:pt x="1805" y="852"/>
                  </a:cubicBezTo>
                  <a:cubicBezTo>
                    <a:pt x="1855" y="777"/>
                    <a:pt x="1855" y="702"/>
                    <a:pt x="1855" y="627"/>
                  </a:cubicBezTo>
                  <a:lnTo>
                    <a:pt x="2006" y="627"/>
                  </a:lnTo>
                  <a:cubicBezTo>
                    <a:pt x="2156" y="602"/>
                    <a:pt x="2307" y="501"/>
                    <a:pt x="2307" y="326"/>
                  </a:cubicBezTo>
                  <a:cubicBezTo>
                    <a:pt x="2332" y="150"/>
                    <a:pt x="2181" y="0"/>
                    <a:pt x="2031" y="0"/>
                  </a:cubicBezTo>
                  <a:close/>
                </a:path>
              </a:pathLst>
            </a:custGeom>
            <a:solidFill>
              <a:srgbClr val="ECA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647;p42">
              <a:extLst>
                <a:ext uri="{FF2B5EF4-FFF2-40B4-BE49-F238E27FC236}">
                  <a16:creationId xmlns:a16="http://schemas.microsoft.com/office/drawing/2014/main" id="{231CC385-924E-32E6-4FE5-520B7547DFCF}"/>
                </a:ext>
              </a:extLst>
            </p:cNvPr>
            <p:cNvSpPr/>
            <p:nvPr/>
          </p:nvSpPr>
          <p:spPr>
            <a:xfrm>
              <a:off x="6836740" y="2028465"/>
              <a:ext cx="118334" cy="58911"/>
            </a:xfrm>
            <a:custGeom>
              <a:avLst/>
              <a:gdLst/>
              <a:ahLst/>
              <a:cxnLst/>
              <a:rect l="l" t="t" r="r" b="b"/>
              <a:pathLst>
                <a:path w="5540" h="2758" extrusionOk="0">
                  <a:moveTo>
                    <a:pt x="3484" y="0"/>
                  </a:moveTo>
                  <a:cubicBezTo>
                    <a:pt x="3184" y="0"/>
                    <a:pt x="2858" y="26"/>
                    <a:pt x="2532" y="101"/>
                  </a:cubicBezTo>
                  <a:cubicBezTo>
                    <a:pt x="1479" y="276"/>
                    <a:pt x="552" y="727"/>
                    <a:pt x="176" y="1254"/>
                  </a:cubicBezTo>
                  <a:cubicBezTo>
                    <a:pt x="51" y="1454"/>
                    <a:pt x="1" y="1655"/>
                    <a:pt x="26" y="1855"/>
                  </a:cubicBezTo>
                  <a:cubicBezTo>
                    <a:pt x="126" y="2381"/>
                    <a:pt x="928" y="2757"/>
                    <a:pt x="2031" y="2757"/>
                  </a:cubicBezTo>
                  <a:cubicBezTo>
                    <a:pt x="2331" y="2757"/>
                    <a:pt x="2657" y="2732"/>
                    <a:pt x="2983" y="2657"/>
                  </a:cubicBezTo>
                  <a:cubicBezTo>
                    <a:pt x="3710" y="2532"/>
                    <a:pt x="4362" y="2281"/>
                    <a:pt x="4838" y="1955"/>
                  </a:cubicBezTo>
                  <a:cubicBezTo>
                    <a:pt x="5314" y="1630"/>
                    <a:pt x="5540" y="1254"/>
                    <a:pt x="5489" y="903"/>
                  </a:cubicBezTo>
                  <a:cubicBezTo>
                    <a:pt x="5389" y="376"/>
                    <a:pt x="4587" y="0"/>
                    <a:pt x="3484"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648;p42">
              <a:extLst>
                <a:ext uri="{FF2B5EF4-FFF2-40B4-BE49-F238E27FC236}">
                  <a16:creationId xmlns:a16="http://schemas.microsoft.com/office/drawing/2014/main" id="{E16F49D6-B668-69AC-137E-07C45D31CBBE}"/>
                </a:ext>
              </a:extLst>
            </p:cNvPr>
            <p:cNvSpPr/>
            <p:nvPr/>
          </p:nvSpPr>
          <p:spPr>
            <a:xfrm>
              <a:off x="7226475" y="2085753"/>
              <a:ext cx="119402" cy="71214"/>
            </a:xfrm>
            <a:custGeom>
              <a:avLst/>
              <a:gdLst/>
              <a:ahLst/>
              <a:cxnLst/>
              <a:rect l="l" t="t" r="r" b="b"/>
              <a:pathLst>
                <a:path w="5590" h="3334" extrusionOk="0">
                  <a:moveTo>
                    <a:pt x="1479" y="0"/>
                  </a:moveTo>
                  <a:cubicBezTo>
                    <a:pt x="777" y="0"/>
                    <a:pt x="301" y="226"/>
                    <a:pt x="151" y="602"/>
                  </a:cubicBezTo>
                  <a:cubicBezTo>
                    <a:pt x="0" y="928"/>
                    <a:pt x="151" y="1354"/>
                    <a:pt x="577" y="1805"/>
                  </a:cubicBezTo>
                  <a:cubicBezTo>
                    <a:pt x="978" y="2256"/>
                    <a:pt x="1604" y="2657"/>
                    <a:pt x="2331" y="2933"/>
                  </a:cubicBezTo>
                  <a:cubicBezTo>
                    <a:pt x="2958" y="3208"/>
                    <a:pt x="3609" y="3334"/>
                    <a:pt x="4186" y="3334"/>
                  </a:cubicBezTo>
                  <a:cubicBezTo>
                    <a:pt x="4888" y="3334"/>
                    <a:pt x="5364" y="3133"/>
                    <a:pt x="5514" y="2757"/>
                  </a:cubicBezTo>
                  <a:cubicBezTo>
                    <a:pt x="5589" y="2557"/>
                    <a:pt x="5589" y="2356"/>
                    <a:pt x="5489" y="2105"/>
                  </a:cubicBezTo>
                  <a:cubicBezTo>
                    <a:pt x="5213" y="1504"/>
                    <a:pt x="4386" y="827"/>
                    <a:pt x="3334" y="401"/>
                  </a:cubicBezTo>
                  <a:cubicBezTo>
                    <a:pt x="2707" y="151"/>
                    <a:pt x="2030" y="0"/>
                    <a:pt x="1479"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649;p42">
              <a:extLst>
                <a:ext uri="{FF2B5EF4-FFF2-40B4-BE49-F238E27FC236}">
                  <a16:creationId xmlns:a16="http://schemas.microsoft.com/office/drawing/2014/main" id="{538E8C6A-B559-559F-9B4F-B83C47777D40}"/>
                </a:ext>
              </a:extLst>
            </p:cNvPr>
            <p:cNvSpPr/>
            <p:nvPr/>
          </p:nvSpPr>
          <p:spPr>
            <a:xfrm>
              <a:off x="6917054" y="2214233"/>
              <a:ext cx="139203" cy="229684"/>
            </a:xfrm>
            <a:custGeom>
              <a:avLst/>
              <a:gdLst/>
              <a:ahLst/>
              <a:cxnLst/>
              <a:rect l="l" t="t" r="r" b="b"/>
              <a:pathLst>
                <a:path w="6517" h="10753" extrusionOk="0">
                  <a:moveTo>
                    <a:pt x="6366" y="0"/>
                  </a:moveTo>
                  <a:cubicBezTo>
                    <a:pt x="6316" y="0"/>
                    <a:pt x="6241" y="50"/>
                    <a:pt x="6241" y="126"/>
                  </a:cubicBezTo>
                  <a:cubicBezTo>
                    <a:pt x="6040" y="1454"/>
                    <a:pt x="5739" y="2732"/>
                    <a:pt x="5313" y="3885"/>
                  </a:cubicBezTo>
                  <a:lnTo>
                    <a:pt x="5313" y="3935"/>
                  </a:lnTo>
                  <a:lnTo>
                    <a:pt x="5288" y="3935"/>
                  </a:lnTo>
                  <a:cubicBezTo>
                    <a:pt x="5188" y="4236"/>
                    <a:pt x="5038" y="4587"/>
                    <a:pt x="4912" y="4913"/>
                  </a:cubicBezTo>
                  <a:cubicBezTo>
                    <a:pt x="4812" y="5088"/>
                    <a:pt x="4737" y="5238"/>
                    <a:pt x="4662" y="5414"/>
                  </a:cubicBezTo>
                  <a:lnTo>
                    <a:pt x="4612" y="5489"/>
                  </a:lnTo>
                  <a:lnTo>
                    <a:pt x="4587" y="5539"/>
                  </a:lnTo>
                  <a:cubicBezTo>
                    <a:pt x="4561" y="5589"/>
                    <a:pt x="4536" y="5639"/>
                    <a:pt x="4511" y="5664"/>
                  </a:cubicBezTo>
                  <a:cubicBezTo>
                    <a:pt x="4436" y="5589"/>
                    <a:pt x="4336" y="5539"/>
                    <a:pt x="4261" y="5464"/>
                  </a:cubicBezTo>
                  <a:cubicBezTo>
                    <a:pt x="4060" y="5339"/>
                    <a:pt x="3910" y="5213"/>
                    <a:pt x="3734" y="5138"/>
                  </a:cubicBezTo>
                  <a:cubicBezTo>
                    <a:pt x="3459" y="4963"/>
                    <a:pt x="3133" y="4862"/>
                    <a:pt x="2807" y="4787"/>
                  </a:cubicBezTo>
                  <a:cubicBezTo>
                    <a:pt x="2657" y="4762"/>
                    <a:pt x="2506" y="4762"/>
                    <a:pt x="2381" y="4762"/>
                  </a:cubicBezTo>
                  <a:cubicBezTo>
                    <a:pt x="2231" y="4762"/>
                    <a:pt x="2105" y="4762"/>
                    <a:pt x="1955" y="4787"/>
                  </a:cubicBezTo>
                  <a:cubicBezTo>
                    <a:pt x="1704" y="4837"/>
                    <a:pt x="1479" y="4938"/>
                    <a:pt x="1253" y="5063"/>
                  </a:cubicBezTo>
                  <a:cubicBezTo>
                    <a:pt x="1053" y="5188"/>
                    <a:pt x="852" y="5364"/>
                    <a:pt x="702" y="5564"/>
                  </a:cubicBezTo>
                  <a:cubicBezTo>
                    <a:pt x="526" y="5765"/>
                    <a:pt x="401" y="5990"/>
                    <a:pt x="301" y="6241"/>
                  </a:cubicBezTo>
                  <a:cubicBezTo>
                    <a:pt x="100" y="6717"/>
                    <a:pt x="0" y="7243"/>
                    <a:pt x="25" y="7845"/>
                  </a:cubicBezTo>
                  <a:cubicBezTo>
                    <a:pt x="75" y="8497"/>
                    <a:pt x="301" y="9148"/>
                    <a:pt x="652" y="9649"/>
                  </a:cubicBezTo>
                  <a:cubicBezTo>
                    <a:pt x="877" y="9925"/>
                    <a:pt x="1128" y="10151"/>
                    <a:pt x="1429" y="10351"/>
                  </a:cubicBezTo>
                  <a:cubicBezTo>
                    <a:pt x="1729" y="10552"/>
                    <a:pt x="2105" y="10677"/>
                    <a:pt x="2481" y="10752"/>
                  </a:cubicBezTo>
                  <a:lnTo>
                    <a:pt x="2556" y="10752"/>
                  </a:lnTo>
                  <a:cubicBezTo>
                    <a:pt x="2682" y="10752"/>
                    <a:pt x="2807" y="10652"/>
                    <a:pt x="2832" y="10527"/>
                  </a:cubicBezTo>
                  <a:cubicBezTo>
                    <a:pt x="2832" y="10451"/>
                    <a:pt x="2832" y="10376"/>
                    <a:pt x="2782" y="10326"/>
                  </a:cubicBezTo>
                  <a:cubicBezTo>
                    <a:pt x="2732" y="10251"/>
                    <a:pt x="2682" y="10201"/>
                    <a:pt x="2607" y="10201"/>
                  </a:cubicBezTo>
                  <a:cubicBezTo>
                    <a:pt x="2456" y="10176"/>
                    <a:pt x="2306" y="10126"/>
                    <a:pt x="2155" y="10076"/>
                  </a:cubicBezTo>
                  <a:cubicBezTo>
                    <a:pt x="1955" y="10000"/>
                    <a:pt x="1754" y="9900"/>
                    <a:pt x="1579" y="9775"/>
                  </a:cubicBezTo>
                  <a:cubicBezTo>
                    <a:pt x="1429" y="9649"/>
                    <a:pt x="1278" y="9524"/>
                    <a:pt x="1178" y="9374"/>
                  </a:cubicBezTo>
                  <a:cubicBezTo>
                    <a:pt x="1053" y="9223"/>
                    <a:pt x="952" y="9073"/>
                    <a:pt x="852" y="8873"/>
                  </a:cubicBezTo>
                  <a:cubicBezTo>
                    <a:pt x="752" y="8672"/>
                    <a:pt x="702" y="8446"/>
                    <a:pt x="652" y="8221"/>
                  </a:cubicBezTo>
                  <a:cubicBezTo>
                    <a:pt x="602" y="7945"/>
                    <a:pt x="577" y="7670"/>
                    <a:pt x="602" y="7419"/>
                  </a:cubicBezTo>
                  <a:cubicBezTo>
                    <a:pt x="627" y="7143"/>
                    <a:pt x="677" y="6893"/>
                    <a:pt x="777" y="6642"/>
                  </a:cubicBezTo>
                  <a:cubicBezTo>
                    <a:pt x="852" y="6441"/>
                    <a:pt x="952" y="6241"/>
                    <a:pt x="1053" y="6091"/>
                  </a:cubicBezTo>
                  <a:cubicBezTo>
                    <a:pt x="1053" y="6065"/>
                    <a:pt x="1078" y="6040"/>
                    <a:pt x="1078" y="6015"/>
                  </a:cubicBezTo>
                  <a:cubicBezTo>
                    <a:pt x="1203" y="5890"/>
                    <a:pt x="1328" y="5765"/>
                    <a:pt x="1429" y="5664"/>
                  </a:cubicBezTo>
                  <a:cubicBezTo>
                    <a:pt x="1529" y="5589"/>
                    <a:pt x="1654" y="5514"/>
                    <a:pt x="1780" y="5464"/>
                  </a:cubicBezTo>
                  <a:cubicBezTo>
                    <a:pt x="1880" y="5414"/>
                    <a:pt x="2005" y="5364"/>
                    <a:pt x="2130" y="5339"/>
                  </a:cubicBezTo>
                  <a:lnTo>
                    <a:pt x="2531" y="5339"/>
                  </a:lnTo>
                  <a:cubicBezTo>
                    <a:pt x="2757" y="5339"/>
                    <a:pt x="2983" y="5389"/>
                    <a:pt x="3208" y="5489"/>
                  </a:cubicBezTo>
                  <a:lnTo>
                    <a:pt x="3158" y="5464"/>
                  </a:lnTo>
                  <a:lnTo>
                    <a:pt x="3158" y="5464"/>
                  </a:lnTo>
                  <a:cubicBezTo>
                    <a:pt x="3484" y="5589"/>
                    <a:pt x="3835" y="5765"/>
                    <a:pt x="4186" y="6015"/>
                  </a:cubicBezTo>
                  <a:lnTo>
                    <a:pt x="4336" y="6116"/>
                  </a:lnTo>
                  <a:lnTo>
                    <a:pt x="4461" y="6216"/>
                  </a:lnTo>
                  <a:cubicBezTo>
                    <a:pt x="4486" y="6241"/>
                    <a:pt x="4536" y="6241"/>
                    <a:pt x="4561" y="6241"/>
                  </a:cubicBezTo>
                  <a:lnTo>
                    <a:pt x="4637" y="6241"/>
                  </a:lnTo>
                  <a:cubicBezTo>
                    <a:pt x="4712" y="6216"/>
                    <a:pt x="4762" y="6166"/>
                    <a:pt x="4787" y="6116"/>
                  </a:cubicBezTo>
                  <a:cubicBezTo>
                    <a:pt x="4812" y="6015"/>
                    <a:pt x="4862" y="5940"/>
                    <a:pt x="4912" y="5840"/>
                  </a:cubicBezTo>
                  <a:lnTo>
                    <a:pt x="4937" y="5790"/>
                  </a:lnTo>
                  <a:cubicBezTo>
                    <a:pt x="4988" y="5690"/>
                    <a:pt x="5038" y="5589"/>
                    <a:pt x="5088" y="5489"/>
                  </a:cubicBezTo>
                  <a:cubicBezTo>
                    <a:pt x="5188" y="5238"/>
                    <a:pt x="5288" y="4988"/>
                    <a:pt x="5389" y="4737"/>
                  </a:cubicBezTo>
                  <a:cubicBezTo>
                    <a:pt x="5564" y="4261"/>
                    <a:pt x="5739" y="3760"/>
                    <a:pt x="5890" y="3233"/>
                  </a:cubicBezTo>
                  <a:cubicBezTo>
                    <a:pt x="6140" y="2331"/>
                    <a:pt x="6341" y="1379"/>
                    <a:pt x="6516" y="176"/>
                  </a:cubicBezTo>
                  <a:cubicBezTo>
                    <a:pt x="6516" y="101"/>
                    <a:pt x="6466" y="25"/>
                    <a:pt x="6391" y="0"/>
                  </a:cubicBezTo>
                  <a:close/>
                </a:path>
              </a:pathLst>
            </a:custGeom>
            <a:solidFill>
              <a:srgbClr val="C68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650;p42">
              <a:extLst>
                <a:ext uri="{FF2B5EF4-FFF2-40B4-BE49-F238E27FC236}">
                  <a16:creationId xmlns:a16="http://schemas.microsoft.com/office/drawing/2014/main" id="{737BDE7F-0A87-AD5D-C93A-BC2568F74A07}"/>
                </a:ext>
              </a:extLst>
            </p:cNvPr>
            <p:cNvSpPr/>
            <p:nvPr/>
          </p:nvSpPr>
          <p:spPr>
            <a:xfrm>
              <a:off x="7731831" y="4781192"/>
              <a:ext cx="139737" cy="34817"/>
            </a:xfrm>
            <a:custGeom>
              <a:avLst/>
              <a:gdLst/>
              <a:ahLst/>
              <a:cxnLst/>
              <a:rect l="l" t="t" r="r" b="b"/>
              <a:pathLst>
                <a:path w="6542" h="1630" extrusionOk="0">
                  <a:moveTo>
                    <a:pt x="6216" y="0"/>
                  </a:moveTo>
                  <a:cubicBezTo>
                    <a:pt x="6191" y="0"/>
                    <a:pt x="6166" y="25"/>
                    <a:pt x="6116" y="25"/>
                  </a:cubicBezTo>
                  <a:lnTo>
                    <a:pt x="2958" y="552"/>
                  </a:lnTo>
                  <a:lnTo>
                    <a:pt x="1605" y="777"/>
                  </a:lnTo>
                  <a:lnTo>
                    <a:pt x="251" y="1003"/>
                  </a:lnTo>
                  <a:cubicBezTo>
                    <a:pt x="176" y="1003"/>
                    <a:pt x="101" y="1078"/>
                    <a:pt x="76" y="1153"/>
                  </a:cubicBezTo>
                  <a:cubicBezTo>
                    <a:pt x="26" y="1228"/>
                    <a:pt x="1" y="1304"/>
                    <a:pt x="26" y="1379"/>
                  </a:cubicBezTo>
                  <a:cubicBezTo>
                    <a:pt x="51" y="1479"/>
                    <a:pt x="101" y="1529"/>
                    <a:pt x="176" y="1579"/>
                  </a:cubicBezTo>
                  <a:cubicBezTo>
                    <a:pt x="226" y="1604"/>
                    <a:pt x="276" y="1629"/>
                    <a:pt x="326" y="1629"/>
                  </a:cubicBezTo>
                  <a:cubicBezTo>
                    <a:pt x="377" y="1629"/>
                    <a:pt x="402" y="1629"/>
                    <a:pt x="427" y="1604"/>
                  </a:cubicBezTo>
                  <a:lnTo>
                    <a:pt x="477" y="1604"/>
                  </a:lnTo>
                  <a:lnTo>
                    <a:pt x="1705" y="1404"/>
                  </a:lnTo>
                  <a:lnTo>
                    <a:pt x="3108" y="1178"/>
                  </a:lnTo>
                  <a:lnTo>
                    <a:pt x="4712" y="903"/>
                  </a:lnTo>
                  <a:lnTo>
                    <a:pt x="6291" y="652"/>
                  </a:lnTo>
                  <a:cubicBezTo>
                    <a:pt x="6367" y="627"/>
                    <a:pt x="6442" y="552"/>
                    <a:pt x="6492" y="502"/>
                  </a:cubicBezTo>
                  <a:cubicBezTo>
                    <a:pt x="6542" y="426"/>
                    <a:pt x="6542" y="326"/>
                    <a:pt x="6517" y="251"/>
                  </a:cubicBezTo>
                  <a:cubicBezTo>
                    <a:pt x="6492" y="176"/>
                    <a:pt x="6442" y="101"/>
                    <a:pt x="6367" y="51"/>
                  </a:cubicBezTo>
                  <a:cubicBezTo>
                    <a:pt x="6316" y="25"/>
                    <a:pt x="6266"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651;p42">
              <a:extLst>
                <a:ext uri="{FF2B5EF4-FFF2-40B4-BE49-F238E27FC236}">
                  <a16:creationId xmlns:a16="http://schemas.microsoft.com/office/drawing/2014/main" id="{3BEBF570-D3E7-B27D-3588-9EDDB7AD117D}"/>
                </a:ext>
              </a:extLst>
            </p:cNvPr>
            <p:cNvSpPr/>
            <p:nvPr/>
          </p:nvSpPr>
          <p:spPr>
            <a:xfrm>
              <a:off x="7951327" y="4647351"/>
              <a:ext cx="91570" cy="92104"/>
            </a:xfrm>
            <a:custGeom>
              <a:avLst/>
              <a:gdLst/>
              <a:ahLst/>
              <a:cxnLst/>
              <a:rect l="l" t="t" r="r" b="b"/>
              <a:pathLst>
                <a:path w="4287" h="4312" extrusionOk="0">
                  <a:moveTo>
                    <a:pt x="3935" y="1"/>
                  </a:moveTo>
                  <a:cubicBezTo>
                    <a:pt x="3860" y="1"/>
                    <a:pt x="3785" y="26"/>
                    <a:pt x="3710" y="76"/>
                  </a:cubicBezTo>
                  <a:lnTo>
                    <a:pt x="1629" y="2206"/>
                  </a:lnTo>
                  <a:lnTo>
                    <a:pt x="577" y="3284"/>
                  </a:lnTo>
                  <a:lnTo>
                    <a:pt x="276" y="3585"/>
                  </a:lnTo>
                  <a:lnTo>
                    <a:pt x="201" y="3685"/>
                  </a:lnTo>
                  <a:lnTo>
                    <a:pt x="101" y="3760"/>
                  </a:lnTo>
                  <a:cubicBezTo>
                    <a:pt x="0" y="3885"/>
                    <a:pt x="0" y="4086"/>
                    <a:pt x="101" y="4211"/>
                  </a:cubicBezTo>
                  <a:cubicBezTo>
                    <a:pt x="176" y="4261"/>
                    <a:pt x="251" y="4311"/>
                    <a:pt x="351" y="4311"/>
                  </a:cubicBezTo>
                  <a:cubicBezTo>
                    <a:pt x="426" y="4311"/>
                    <a:pt x="502" y="4261"/>
                    <a:pt x="577" y="4211"/>
                  </a:cubicBezTo>
                  <a:lnTo>
                    <a:pt x="2005" y="2758"/>
                  </a:lnTo>
                  <a:lnTo>
                    <a:pt x="4161" y="527"/>
                  </a:lnTo>
                  <a:cubicBezTo>
                    <a:pt x="4286" y="402"/>
                    <a:pt x="4286" y="201"/>
                    <a:pt x="4161" y="76"/>
                  </a:cubicBezTo>
                  <a:cubicBezTo>
                    <a:pt x="4111" y="26"/>
                    <a:pt x="4035" y="1"/>
                    <a:pt x="3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652;p42">
              <a:extLst>
                <a:ext uri="{FF2B5EF4-FFF2-40B4-BE49-F238E27FC236}">
                  <a16:creationId xmlns:a16="http://schemas.microsoft.com/office/drawing/2014/main" id="{0368DD45-A47D-C5CF-6483-8A9F9F38F9A0}"/>
                </a:ext>
              </a:extLst>
            </p:cNvPr>
            <p:cNvSpPr/>
            <p:nvPr/>
          </p:nvSpPr>
          <p:spPr>
            <a:xfrm>
              <a:off x="7932594" y="4820260"/>
              <a:ext cx="81382" cy="135465"/>
            </a:xfrm>
            <a:custGeom>
              <a:avLst/>
              <a:gdLst/>
              <a:ahLst/>
              <a:cxnLst/>
              <a:rect l="l" t="t" r="r" b="b"/>
              <a:pathLst>
                <a:path w="3810" h="6342" extrusionOk="0">
                  <a:moveTo>
                    <a:pt x="351" y="1"/>
                  </a:moveTo>
                  <a:cubicBezTo>
                    <a:pt x="301" y="1"/>
                    <a:pt x="251" y="1"/>
                    <a:pt x="201" y="26"/>
                  </a:cubicBezTo>
                  <a:cubicBezTo>
                    <a:pt x="50" y="126"/>
                    <a:pt x="0" y="327"/>
                    <a:pt x="75" y="477"/>
                  </a:cubicBezTo>
                  <a:lnTo>
                    <a:pt x="176" y="653"/>
                  </a:lnTo>
                  <a:lnTo>
                    <a:pt x="251" y="828"/>
                  </a:lnTo>
                  <a:lnTo>
                    <a:pt x="827" y="1881"/>
                  </a:lnTo>
                  <a:lnTo>
                    <a:pt x="2557" y="5064"/>
                  </a:lnTo>
                  <a:lnTo>
                    <a:pt x="3158" y="6191"/>
                  </a:lnTo>
                  <a:cubicBezTo>
                    <a:pt x="3208" y="6292"/>
                    <a:pt x="3334" y="6342"/>
                    <a:pt x="3434" y="6342"/>
                  </a:cubicBezTo>
                  <a:cubicBezTo>
                    <a:pt x="3509" y="6342"/>
                    <a:pt x="3559" y="6342"/>
                    <a:pt x="3609" y="6317"/>
                  </a:cubicBezTo>
                  <a:cubicBezTo>
                    <a:pt x="3760" y="6217"/>
                    <a:pt x="3810" y="6016"/>
                    <a:pt x="3709" y="5866"/>
                  </a:cubicBezTo>
                  <a:lnTo>
                    <a:pt x="3634" y="5715"/>
                  </a:lnTo>
                  <a:lnTo>
                    <a:pt x="3609" y="5640"/>
                  </a:lnTo>
                  <a:lnTo>
                    <a:pt x="3258" y="5014"/>
                  </a:lnTo>
                  <a:lnTo>
                    <a:pt x="2231" y="3109"/>
                  </a:lnTo>
                  <a:lnTo>
                    <a:pt x="1203" y="1229"/>
                  </a:lnTo>
                  <a:lnTo>
                    <a:pt x="1003" y="853"/>
                  </a:lnTo>
                  <a:lnTo>
                    <a:pt x="627" y="151"/>
                  </a:lnTo>
                  <a:cubicBezTo>
                    <a:pt x="577" y="51"/>
                    <a:pt x="476"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653;p42">
              <a:extLst>
                <a:ext uri="{FF2B5EF4-FFF2-40B4-BE49-F238E27FC236}">
                  <a16:creationId xmlns:a16="http://schemas.microsoft.com/office/drawing/2014/main" id="{BADCD21E-7D78-7D35-B8A3-79C4A592731C}"/>
                </a:ext>
              </a:extLst>
            </p:cNvPr>
            <p:cNvSpPr/>
            <p:nvPr/>
          </p:nvSpPr>
          <p:spPr>
            <a:xfrm>
              <a:off x="7940091" y="4910741"/>
              <a:ext cx="225391" cy="225391"/>
            </a:xfrm>
            <a:custGeom>
              <a:avLst/>
              <a:gdLst/>
              <a:ahLst/>
              <a:cxnLst/>
              <a:rect l="l" t="t" r="r" b="b"/>
              <a:pathLst>
                <a:path w="10552" h="10552" extrusionOk="0">
                  <a:moveTo>
                    <a:pt x="5288" y="1"/>
                  </a:moveTo>
                  <a:cubicBezTo>
                    <a:pt x="2381" y="1"/>
                    <a:pt x="0" y="2382"/>
                    <a:pt x="0" y="5289"/>
                  </a:cubicBezTo>
                  <a:cubicBezTo>
                    <a:pt x="0" y="8171"/>
                    <a:pt x="2381" y="10552"/>
                    <a:pt x="5288" y="10552"/>
                  </a:cubicBezTo>
                  <a:cubicBezTo>
                    <a:pt x="8196" y="10552"/>
                    <a:pt x="10551" y="8171"/>
                    <a:pt x="10551" y="5289"/>
                  </a:cubicBezTo>
                  <a:cubicBezTo>
                    <a:pt x="10551" y="2382"/>
                    <a:pt x="8196" y="1"/>
                    <a:pt x="5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654;p42">
              <a:extLst>
                <a:ext uri="{FF2B5EF4-FFF2-40B4-BE49-F238E27FC236}">
                  <a16:creationId xmlns:a16="http://schemas.microsoft.com/office/drawing/2014/main" id="{C12ABDC8-B03F-1E1C-6F7F-68F231D82968}"/>
                </a:ext>
              </a:extLst>
            </p:cNvPr>
            <p:cNvSpPr/>
            <p:nvPr/>
          </p:nvSpPr>
          <p:spPr>
            <a:xfrm>
              <a:off x="7995221" y="4573488"/>
              <a:ext cx="114041" cy="114041"/>
            </a:xfrm>
            <a:custGeom>
              <a:avLst/>
              <a:gdLst/>
              <a:ahLst/>
              <a:cxnLst/>
              <a:rect l="l" t="t" r="r" b="b"/>
              <a:pathLst>
                <a:path w="5339" h="5339" extrusionOk="0">
                  <a:moveTo>
                    <a:pt x="2657" y="0"/>
                  </a:moveTo>
                  <a:cubicBezTo>
                    <a:pt x="1204" y="0"/>
                    <a:pt x="1" y="1203"/>
                    <a:pt x="1" y="2657"/>
                  </a:cubicBezTo>
                  <a:cubicBezTo>
                    <a:pt x="1" y="4135"/>
                    <a:pt x="1204" y="5338"/>
                    <a:pt x="2657" y="5338"/>
                  </a:cubicBezTo>
                  <a:cubicBezTo>
                    <a:pt x="4136" y="5338"/>
                    <a:pt x="5339" y="4135"/>
                    <a:pt x="5339" y="2657"/>
                  </a:cubicBezTo>
                  <a:cubicBezTo>
                    <a:pt x="5339" y="1203"/>
                    <a:pt x="4136" y="0"/>
                    <a:pt x="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655;p42">
              <a:extLst>
                <a:ext uri="{FF2B5EF4-FFF2-40B4-BE49-F238E27FC236}">
                  <a16:creationId xmlns:a16="http://schemas.microsoft.com/office/drawing/2014/main" id="{38534111-97B3-019A-C038-1867817EA42D}"/>
                </a:ext>
              </a:extLst>
            </p:cNvPr>
            <p:cNvSpPr/>
            <p:nvPr/>
          </p:nvSpPr>
          <p:spPr>
            <a:xfrm>
              <a:off x="7640816" y="4750669"/>
              <a:ext cx="114062" cy="114062"/>
            </a:xfrm>
            <a:custGeom>
              <a:avLst/>
              <a:gdLst/>
              <a:ahLst/>
              <a:cxnLst/>
              <a:rect l="l" t="t" r="r" b="b"/>
              <a:pathLst>
                <a:path w="5340" h="5340" extrusionOk="0">
                  <a:moveTo>
                    <a:pt x="2658" y="1"/>
                  </a:moveTo>
                  <a:cubicBezTo>
                    <a:pt x="1179" y="1"/>
                    <a:pt x="1" y="1204"/>
                    <a:pt x="1" y="2683"/>
                  </a:cubicBezTo>
                  <a:cubicBezTo>
                    <a:pt x="1" y="4136"/>
                    <a:pt x="1179" y="5339"/>
                    <a:pt x="2658" y="5339"/>
                  </a:cubicBezTo>
                  <a:cubicBezTo>
                    <a:pt x="4136" y="5339"/>
                    <a:pt x="5339" y="4136"/>
                    <a:pt x="5339" y="2683"/>
                  </a:cubicBezTo>
                  <a:cubicBezTo>
                    <a:pt x="5339" y="1204"/>
                    <a:pt x="4136" y="1"/>
                    <a:pt x="2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656;p42">
              <a:extLst>
                <a:ext uri="{FF2B5EF4-FFF2-40B4-BE49-F238E27FC236}">
                  <a16:creationId xmlns:a16="http://schemas.microsoft.com/office/drawing/2014/main" id="{9F04B9D2-EA2F-FA7F-4CD1-914C4D372156}"/>
                </a:ext>
              </a:extLst>
            </p:cNvPr>
            <p:cNvSpPr/>
            <p:nvPr/>
          </p:nvSpPr>
          <p:spPr>
            <a:xfrm>
              <a:off x="7826050" y="4686973"/>
              <a:ext cx="167591" cy="168125"/>
            </a:xfrm>
            <a:custGeom>
              <a:avLst/>
              <a:gdLst/>
              <a:ahLst/>
              <a:cxnLst/>
              <a:rect l="l" t="t" r="r" b="b"/>
              <a:pathLst>
                <a:path w="7846" h="7871" extrusionOk="0">
                  <a:moveTo>
                    <a:pt x="3936" y="0"/>
                  </a:moveTo>
                  <a:cubicBezTo>
                    <a:pt x="1755" y="0"/>
                    <a:pt x="1" y="1755"/>
                    <a:pt x="1" y="3935"/>
                  </a:cubicBezTo>
                  <a:cubicBezTo>
                    <a:pt x="1" y="6091"/>
                    <a:pt x="1755" y="7870"/>
                    <a:pt x="3936" y="7870"/>
                  </a:cubicBezTo>
                  <a:cubicBezTo>
                    <a:pt x="6091" y="7870"/>
                    <a:pt x="7845" y="6091"/>
                    <a:pt x="7845" y="3935"/>
                  </a:cubicBezTo>
                  <a:cubicBezTo>
                    <a:pt x="7845" y="1755"/>
                    <a:pt x="6091" y="0"/>
                    <a:pt x="3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657;p42">
              <a:extLst>
                <a:ext uri="{FF2B5EF4-FFF2-40B4-BE49-F238E27FC236}">
                  <a16:creationId xmlns:a16="http://schemas.microsoft.com/office/drawing/2014/main" id="{A38B119A-F538-458F-B209-36F6FE8B040E}"/>
                </a:ext>
              </a:extLst>
            </p:cNvPr>
            <p:cNvSpPr/>
            <p:nvPr/>
          </p:nvSpPr>
          <p:spPr>
            <a:xfrm>
              <a:off x="6667035" y="5030656"/>
              <a:ext cx="50346" cy="34518"/>
            </a:xfrm>
            <a:custGeom>
              <a:avLst/>
              <a:gdLst/>
              <a:ahLst/>
              <a:cxnLst/>
              <a:rect l="l" t="t" r="r" b="b"/>
              <a:pathLst>
                <a:path w="2357" h="1616" extrusionOk="0">
                  <a:moveTo>
                    <a:pt x="1103" y="1"/>
                  </a:moveTo>
                  <a:cubicBezTo>
                    <a:pt x="853" y="1"/>
                    <a:pt x="627" y="26"/>
                    <a:pt x="377" y="76"/>
                  </a:cubicBezTo>
                  <a:cubicBezTo>
                    <a:pt x="377" y="76"/>
                    <a:pt x="352" y="76"/>
                    <a:pt x="327" y="101"/>
                  </a:cubicBezTo>
                  <a:cubicBezTo>
                    <a:pt x="301" y="126"/>
                    <a:pt x="276" y="126"/>
                    <a:pt x="251" y="151"/>
                  </a:cubicBezTo>
                  <a:cubicBezTo>
                    <a:pt x="251" y="151"/>
                    <a:pt x="226" y="176"/>
                    <a:pt x="226" y="201"/>
                  </a:cubicBezTo>
                  <a:cubicBezTo>
                    <a:pt x="176" y="226"/>
                    <a:pt x="151" y="226"/>
                    <a:pt x="101" y="251"/>
                  </a:cubicBezTo>
                  <a:cubicBezTo>
                    <a:pt x="51" y="251"/>
                    <a:pt x="1" y="301"/>
                    <a:pt x="1" y="352"/>
                  </a:cubicBezTo>
                  <a:cubicBezTo>
                    <a:pt x="1" y="427"/>
                    <a:pt x="76" y="477"/>
                    <a:pt x="151" y="477"/>
                  </a:cubicBezTo>
                  <a:cubicBezTo>
                    <a:pt x="176" y="477"/>
                    <a:pt x="201" y="502"/>
                    <a:pt x="251" y="502"/>
                  </a:cubicBezTo>
                  <a:lnTo>
                    <a:pt x="226" y="502"/>
                  </a:lnTo>
                  <a:cubicBezTo>
                    <a:pt x="201" y="527"/>
                    <a:pt x="201" y="552"/>
                    <a:pt x="201" y="602"/>
                  </a:cubicBezTo>
                  <a:cubicBezTo>
                    <a:pt x="201" y="627"/>
                    <a:pt x="226" y="677"/>
                    <a:pt x="251" y="702"/>
                  </a:cubicBezTo>
                  <a:cubicBezTo>
                    <a:pt x="251" y="702"/>
                    <a:pt x="251" y="727"/>
                    <a:pt x="251" y="753"/>
                  </a:cubicBezTo>
                  <a:cubicBezTo>
                    <a:pt x="251" y="828"/>
                    <a:pt x="301" y="878"/>
                    <a:pt x="352" y="878"/>
                  </a:cubicBezTo>
                  <a:lnTo>
                    <a:pt x="452" y="878"/>
                  </a:lnTo>
                  <a:cubicBezTo>
                    <a:pt x="452" y="878"/>
                    <a:pt x="452" y="878"/>
                    <a:pt x="452" y="903"/>
                  </a:cubicBezTo>
                  <a:lnTo>
                    <a:pt x="477" y="903"/>
                  </a:lnTo>
                  <a:cubicBezTo>
                    <a:pt x="452" y="928"/>
                    <a:pt x="452" y="928"/>
                    <a:pt x="452" y="953"/>
                  </a:cubicBezTo>
                  <a:cubicBezTo>
                    <a:pt x="402" y="928"/>
                    <a:pt x="352" y="928"/>
                    <a:pt x="276" y="903"/>
                  </a:cubicBezTo>
                  <a:cubicBezTo>
                    <a:pt x="226" y="903"/>
                    <a:pt x="176" y="928"/>
                    <a:pt x="151" y="978"/>
                  </a:cubicBezTo>
                  <a:cubicBezTo>
                    <a:pt x="151" y="1003"/>
                    <a:pt x="151" y="1003"/>
                    <a:pt x="151" y="1028"/>
                  </a:cubicBezTo>
                  <a:cubicBezTo>
                    <a:pt x="151" y="1078"/>
                    <a:pt x="176" y="1128"/>
                    <a:pt x="226" y="1128"/>
                  </a:cubicBezTo>
                  <a:cubicBezTo>
                    <a:pt x="276" y="1154"/>
                    <a:pt x="301" y="1154"/>
                    <a:pt x="327" y="1179"/>
                  </a:cubicBezTo>
                  <a:lnTo>
                    <a:pt x="352" y="1179"/>
                  </a:lnTo>
                  <a:cubicBezTo>
                    <a:pt x="728" y="1329"/>
                    <a:pt x="1103" y="1479"/>
                    <a:pt x="1479" y="1605"/>
                  </a:cubicBezTo>
                  <a:cubicBezTo>
                    <a:pt x="1494" y="1612"/>
                    <a:pt x="1509" y="1615"/>
                    <a:pt x="1523" y="1615"/>
                  </a:cubicBezTo>
                  <a:cubicBezTo>
                    <a:pt x="1557" y="1615"/>
                    <a:pt x="1587" y="1597"/>
                    <a:pt x="1605" y="1580"/>
                  </a:cubicBezTo>
                  <a:cubicBezTo>
                    <a:pt x="1605" y="1555"/>
                    <a:pt x="1630" y="1555"/>
                    <a:pt x="1630" y="1529"/>
                  </a:cubicBezTo>
                  <a:cubicBezTo>
                    <a:pt x="1655" y="1529"/>
                    <a:pt x="1655" y="1504"/>
                    <a:pt x="1680" y="1479"/>
                  </a:cubicBezTo>
                  <a:cubicBezTo>
                    <a:pt x="1680" y="1454"/>
                    <a:pt x="1680" y="1454"/>
                    <a:pt x="1680" y="1429"/>
                  </a:cubicBezTo>
                  <a:cubicBezTo>
                    <a:pt x="1830" y="1454"/>
                    <a:pt x="2006" y="1479"/>
                    <a:pt x="2181" y="1479"/>
                  </a:cubicBezTo>
                  <a:cubicBezTo>
                    <a:pt x="2231" y="1479"/>
                    <a:pt x="2256" y="1429"/>
                    <a:pt x="2281" y="1379"/>
                  </a:cubicBezTo>
                  <a:cubicBezTo>
                    <a:pt x="2281" y="1329"/>
                    <a:pt x="2256" y="1279"/>
                    <a:pt x="2206" y="1254"/>
                  </a:cubicBezTo>
                  <a:cubicBezTo>
                    <a:pt x="2156" y="1254"/>
                    <a:pt x="2131" y="1229"/>
                    <a:pt x="2081" y="1229"/>
                  </a:cubicBezTo>
                  <a:lnTo>
                    <a:pt x="2106" y="1229"/>
                  </a:lnTo>
                  <a:cubicBezTo>
                    <a:pt x="2156" y="1229"/>
                    <a:pt x="2206" y="1179"/>
                    <a:pt x="2206" y="1154"/>
                  </a:cubicBezTo>
                  <a:cubicBezTo>
                    <a:pt x="2206" y="1128"/>
                    <a:pt x="2206" y="1103"/>
                    <a:pt x="2206" y="1103"/>
                  </a:cubicBezTo>
                  <a:lnTo>
                    <a:pt x="2231" y="1103"/>
                  </a:lnTo>
                  <a:cubicBezTo>
                    <a:pt x="2281" y="1103"/>
                    <a:pt x="2332" y="1078"/>
                    <a:pt x="2332" y="1028"/>
                  </a:cubicBezTo>
                  <a:cubicBezTo>
                    <a:pt x="2357" y="953"/>
                    <a:pt x="2307" y="903"/>
                    <a:pt x="2256" y="878"/>
                  </a:cubicBezTo>
                  <a:lnTo>
                    <a:pt x="2206" y="878"/>
                  </a:lnTo>
                  <a:cubicBezTo>
                    <a:pt x="2231" y="853"/>
                    <a:pt x="2256" y="828"/>
                    <a:pt x="2256" y="803"/>
                  </a:cubicBezTo>
                  <a:cubicBezTo>
                    <a:pt x="2256" y="778"/>
                    <a:pt x="2256" y="753"/>
                    <a:pt x="2231" y="727"/>
                  </a:cubicBezTo>
                  <a:cubicBezTo>
                    <a:pt x="2231" y="702"/>
                    <a:pt x="2206" y="677"/>
                    <a:pt x="2156" y="677"/>
                  </a:cubicBezTo>
                  <a:cubicBezTo>
                    <a:pt x="2131" y="652"/>
                    <a:pt x="2081" y="627"/>
                    <a:pt x="2031" y="627"/>
                  </a:cubicBezTo>
                  <a:lnTo>
                    <a:pt x="2056" y="627"/>
                  </a:lnTo>
                  <a:cubicBezTo>
                    <a:pt x="2131" y="602"/>
                    <a:pt x="2156" y="552"/>
                    <a:pt x="2156" y="502"/>
                  </a:cubicBezTo>
                  <a:cubicBezTo>
                    <a:pt x="2156" y="452"/>
                    <a:pt x="2131" y="402"/>
                    <a:pt x="2081" y="377"/>
                  </a:cubicBezTo>
                  <a:lnTo>
                    <a:pt x="2106" y="377"/>
                  </a:lnTo>
                  <a:cubicBezTo>
                    <a:pt x="2156" y="377"/>
                    <a:pt x="2206" y="352"/>
                    <a:pt x="2231" y="301"/>
                  </a:cubicBezTo>
                  <a:cubicBezTo>
                    <a:pt x="2231" y="276"/>
                    <a:pt x="2231" y="226"/>
                    <a:pt x="2206" y="201"/>
                  </a:cubicBezTo>
                  <a:cubicBezTo>
                    <a:pt x="2206" y="201"/>
                    <a:pt x="2231" y="201"/>
                    <a:pt x="2231" y="176"/>
                  </a:cubicBezTo>
                  <a:cubicBezTo>
                    <a:pt x="2231" y="101"/>
                    <a:pt x="2156" y="51"/>
                    <a:pt x="2081" y="51"/>
                  </a:cubicBezTo>
                  <a:lnTo>
                    <a:pt x="1981" y="51"/>
                  </a:lnTo>
                  <a:cubicBezTo>
                    <a:pt x="1981" y="26"/>
                    <a:pt x="1931" y="1"/>
                    <a:pt x="1906" y="1"/>
                  </a:cubicBezTo>
                  <a:cubicBezTo>
                    <a:pt x="1822" y="9"/>
                    <a:pt x="1736" y="12"/>
                    <a:pt x="1648" y="12"/>
                  </a:cubicBezTo>
                  <a:cubicBezTo>
                    <a:pt x="1474" y="12"/>
                    <a:pt x="1296" y="1"/>
                    <a:pt x="1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658;p42">
              <a:extLst>
                <a:ext uri="{FF2B5EF4-FFF2-40B4-BE49-F238E27FC236}">
                  <a16:creationId xmlns:a16="http://schemas.microsoft.com/office/drawing/2014/main" id="{01956B9C-2D2C-D9CD-9838-ED8BC05A5F67}"/>
                </a:ext>
              </a:extLst>
            </p:cNvPr>
            <p:cNvSpPr/>
            <p:nvPr/>
          </p:nvSpPr>
          <p:spPr>
            <a:xfrm>
              <a:off x="6656334" y="5020489"/>
              <a:ext cx="45518" cy="21040"/>
            </a:xfrm>
            <a:custGeom>
              <a:avLst/>
              <a:gdLst/>
              <a:ahLst/>
              <a:cxnLst/>
              <a:rect l="l" t="t" r="r" b="b"/>
              <a:pathLst>
                <a:path w="2131" h="985" extrusionOk="0">
                  <a:moveTo>
                    <a:pt x="126" y="0"/>
                  </a:moveTo>
                  <a:cubicBezTo>
                    <a:pt x="76" y="0"/>
                    <a:pt x="26" y="0"/>
                    <a:pt x="26" y="51"/>
                  </a:cubicBezTo>
                  <a:cubicBezTo>
                    <a:pt x="0" y="101"/>
                    <a:pt x="26" y="176"/>
                    <a:pt x="76" y="201"/>
                  </a:cubicBezTo>
                  <a:cubicBezTo>
                    <a:pt x="376" y="326"/>
                    <a:pt x="677" y="427"/>
                    <a:pt x="978" y="552"/>
                  </a:cubicBezTo>
                  <a:cubicBezTo>
                    <a:pt x="1329" y="677"/>
                    <a:pt x="1655" y="802"/>
                    <a:pt x="1955" y="978"/>
                  </a:cubicBezTo>
                  <a:cubicBezTo>
                    <a:pt x="1965" y="983"/>
                    <a:pt x="1975" y="985"/>
                    <a:pt x="1986" y="985"/>
                  </a:cubicBezTo>
                  <a:cubicBezTo>
                    <a:pt x="2032" y="985"/>
                    <a:pt x="2085" y="948"/>
                    <a:pt x="2106" y="928"/>
                  </a:cubicBezTo>
                  <a:cubicBezTo>
                    <a:pt x="2131" y="853"/>
                    <a:pt x="2106" y="802"/>
                    <a:pt x="2056" y="777"/>
                  </a:cubicBezTo>
                  <a:cubicBezTo>
                    <a:pt x="1755" y="627"/>
                    <a:pt x="1454" y="502"/>
                    <a:pt x="1153" y="376"/>
                  </a:cubicBezTo>
                  <a:cubicBezTo>
                    <a:pt x="802" y="251"/>
                    <a:pt x="477" y="126"/>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659;p42">
              <a:extLst>
                <a:ext uri="{FF2B5EF4-FFF2-40B4-BE49-F238E27FC236}">
                  <a16:creationId xmlns:a16="http://schemas.microsoft.com/office/drawing/2014/main" id="{045F5A9E-2BFE-9B94-D51F-150FDD0A57E4}"/>
                </a:ext>
              </a:extLst>
            </p:cNvPr>
            <p:cNvSpPr/>
            <p:nvPr/>
          </p:nvSpPr>
          <p:spPr>
            <a:xfrm>
              <a:off x="6653664" y="5019421"/>
              <a:ext cx="46586" cy="18434"/>
            </a:xfrm>
            <a:custGeom>
              <a:avLst/>
              <a:gdLst/>
              <a:ahLst/>
              <a:cxnLst/>
              <a:rect l="l" t="t" r="r" b="b"/>
              <a:pathLst>
                <a:path w="2181" h="863" extrusionOk="0">
                  <a:moveTo>
                    <a:pt x="100" y="0"/>
                  </a:moveTo>
                  <a:cubicBezTo>
                    <a:pt x="50" y="0"/>
                    <a:pt x="0" y="25"/>
                    <a:pt x="0" y="76"/>
                  </a:cubicBezTo>
                  <a:cubicBezTo>
                    <a:pt x="0" y="101"/>
                    <a:pt x="0" y="126"/>
                    <a:pt x="25" y="151"/>
                  </a:cubicBezTo>
                  <a:cubicBezTo>
                    <a:pt x="25" y="176"/>
                    <a:pt x="50" y="201"/>
                    <a:pt x="75" y="201"/>
                  </a:cubicBezTo>
                  <a:cubicBezTo>
                    <a:pt x="276" y="251"/>
                    <a:pt x="476" y="301"/>
                    <a:pt x="677" y="351"/>
                  </a:cubicBezTo>
                  <a:lnTo>
                    <a:pt x="652" y="351"/>
                  </a:lnTo>
                  <a:cubicBezTo>
                    <a:pt x="1128" y="502"/>
                    <a:pt x="1579" y="652"/>
                    <a:pt x="2030" y="852"/>
                  </a:cubicBezTo>
                  <a:cubicBezTo>
                    <a:pt x="2044" y="859"/>
                    <a:pt x="2057" y="862"/>
                    <a:pt x="2070" y="862"/>
                  </a:cubicBezTo>
                  <a:cubicBezTo>
                    <a:pt x="2105" y="862"/>
                    <a:pt x="2137" y="839"/>
                    <a:pt x="2156" y="802"/>
                  </a:cubicBezTo>
                  <a:cubicBezTo>
                    <a:pt x="2181" y="752"/>
                    <a:pt x="2156" y="677"/>
                    <a:pt x="2105" y="652"/>
                  </a:cubicBezTo>
                  <a:cubicBezTo>
                    <a:pt x="1780" y="502"/>
                    <a:pt x="1454" y="376"/>
                    <a:pt x="1103" y="276"/>
                  </a:cubicBezTo>
                  <a:cubicBezTo>
                    <a:pt x="777" y="176"/>
                    <a:pt x="451" y="76"/>
                    <a:pt x="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660;p42">
              <a:extLst>
                <a:ext uri="{FF2B5EF4-FFF2-40B4-BE49-F238E27FC236}">
                  <a16:creationId xmlns:a16="http://schemas.microsoft.com/office/drawing/2014/main" id="{E0555D75-4986-7CC6-79CD-667987B04971}"/>
                </a:ext>
              </a:extLst>
            </p:cNvPr>
            <p:cNvSpPr/>
            <p:nvPr/>
          </p:nvSpPr>
          <p:spPr>
            <a:xfrm>
              <a:off x="6644030" y="5016195"/>
              <a:ext cx="55152" cy="21061"/>
            </a:xfrm>
            <a:custGeom>
              <a:avLst/>
              <a:gdLst/>
              <a:ahLst/>
              <a:cxnLst/>
              <a:rect l="l" t="t" r="r" b="b"/>
              <a:pathLst>
                <a:path w="2582" h="986" extrusionOk="0">
                  <a:moveTo>
                    <a:pt x="100" y="1"/>
                  </a:moveTo>
                  <a:cubicBezTo>
                    <a:pt x="50" y="1"/>
                    <a:pt x="0" y="51"/>
                    <a:pt x="0" y="101"/>
                  </a:cubicBezTo>
                  <a:cubicBezTo>
                    <a:pt x="0" y="151"/>
                    <a:pt x="25" y="201"/>
                    <a:pt x="75" y="227"/>
                  </a:cubicBezTo>
                  <a:cubicBezTo>
                    <a:pt x="226" y="227"/>
                    <a:pt x="376" y="252"/>
                    <a:pt x="526" y="277"/>
                  </a:cubicBezTo>
                  <a:cubicBezTo>
                    <a:pt x="702" y="327"/>
                    <a:pt x="877" y="352"/>
                    <a:pt x="1053" y="402"/>
                  </a:cubicBezTo>
                  <a:lnTo>
                    <a:pt x="1003" y="402"/>
                  </a:lnTo>
                  <a:cubicBezTo>
                    <a:pt x="1253" y="477"/>
                    <a:pt x="1504" y="552"/>
                    <a:pt x="1729" y="653"/>
                  </a:cubicBezTo>
                  <a:cubicBezTo>
                    <a:pt x="1980" y="753"/>
                    <a:pt x="2206" y="853"/>
                    <a:pt x="2406" y="978"/>
                  </a:cubicBezTo>
                  <a:cubicBezTo>
                    <a:pt x="2415" y="983"/>
                    <a:pt x="2425" y="985"/>
                    <a:pt x="2436" y="985"/>
                  </a:cubicBezTo>
                  <a:cubicBezTo>
                    <a:pt x="2482" y="985"/>
                    <a:pt x="2536" y="944"/>
                    <a:pt x="2556" y="903"/>
                  </a:cubicBezTo>
                  <a:cubicBezTo>
                    <a:pt x="2581" y="853"/>
                    <a:pt x="2556" y="803"/>
                    <a:pt x="2506" y="778"/>
                  </a:cubicBezTo>
                  <a:cubicBezTo>
                    <a:pt x="1754" y="402"/>
                    <a:pt x="952" y="10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661;p42">
              <a:extLst>
                <a:ext uri="{FF2B5EF4-FFF2-40B4-BE49-F238E27FC236}">
                  <a16:creationId xmlns:a16="http://schemas.microsoft.com/office/drawing/2014/main" id="{03F7DC05-DBA2-AB68-6700-ACBD8F30DF7A}"/>
                </a:ext>
              </a:extLst>
            </p:cNvPr>
            <p:cNvSpPr/>
            <p:nvPr/>
          </p:nvSpPr>
          <p:spPr>
            <a:xfrm>
              <a:off x="6642941" y="5016195"/>
              <a:ext cx="57309" cy="20591"/>
            </a:xfrm>
            <a:custGeom>
              <a:avLst/>
              <a:gdLst/>
              <a:ahLst/>
              <a:cxnLst/>
              <a:rect l="l" t="t" r="r" b="b"/>
              <a:pathLst>
                <a:path w="2683" h="964" extrusionOk="0">
                  <a:moveTo>
                    <a:pt x="126" y="1"/>
                  </a:moveTo>
                  <a:cubicBezTo>
                    <a:pt x="101" y="1"/>
                    <a:pt x="76" y="1"/>
                    <a:pt x="51" y="26"/>
                  </a:cubicBezTo>
                  <a:cubicBezTo>
                    <a:pt x="26" y="51"/>
                    <a:pt x="26" y="76"/>
                    <a:pt x="26" y="101"/>
                  </a:cubicBezTo>
                  <a:cubicBezTo>
                    <a:pt x="1" y="126"/>
                    <a:pt x="26" y="151"/>
                    <a:pt x="26" y="176"/>
                  </a:cubicBezTo>
                  <a:cubicBezTo>
                    <a:pt x="51" y="201"/>
                    <a:pt x="76" y="201"/>
                    <a:pt x="101" y="201"/>
                  </a:cubicBezTo>
                  <a:cubicBezTo>
                    <a:pt x="277" y="227"/>
                    <a:pt x="427" y="252"/>
                    <a:pt x="602" y="277"/>
                  </a:cubicBezTo>
                  <a:cubicBezTo>
                    <a:pt x="778" y="302"/>
                    <a:pt x="953" y="352"/>
                    <a:pt x="1104" y="377"/>
                  </a:cubicBezTo>
                  <a:lnTo>
                    <a:pt x="1079" y="377"/>
                  </a:lnTo>
                  <a:cubicBezTo>
                    <a:pt x="1580" y="527"/>
                    <a:pt x="2056" y="728"/>
                    <a:pt x="2532" y="953"/>
                  </a:cubicBezTo>
                  <a:cubicBezTo>
                    <a:pt x="2546" y="960"/>
                    <a:pt x="2559" y="963"/>
                    <a:pt x="2572" y="963"/>
                  </a:cubicBezTo>
                  <a:cubicBezTo>
                    <a:pt x="2607" y="963"/>
                    <a:pt x="2639" y="940"/>
                    <a:pt x="2658" y="903"/>
                  </a:cubicBezTo>
                  <a:cubicBezTo>
                    <a:pt x="2683" y="853"/>
                    <a:pt x="2658" y="803"/>
                    <a:pt x="2607" y="778"/>
                  </a:cubicBezTo>
                  <a:cubicBezTo>
                    <a:pt x="2206" y="577"/>
                    <a:pt x="1805" y="402"/>
                    <a:pt x="1379" y="252"/>
                  </a:cubicBezTo>
                  <a:cubicBezTo>
                    <a:pt x="1179" y="201"/>
                    <a:pt x="978" y="126"/>
                    <a:pt x="778" y="101"/>
                  </a:cubicBezTo>
                  <a:cubicBezTo>
                    <a:pt x="577" y="51"/>
                    <a:pt x="352" y="26"/>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662;p42">
              <a:extLst>
                <a:ext uri="{FF2B5EF4-FFF2-40B4-BE49-F238E27FC236}">
                  <a16:creationId xmlns:a16="http://schemas.microsoft.com/office/drawing/2014/main" id="{F51EC69C-416D-4136-BFD9-BDD7E89B387B}"/>
                </a:ext>
              </a:extLst>
            </p:cNvPr>
            <p:cNvSpPr/>
            <p:nvPr/>
          </p:nvSpPr>
          <p:spPr>
            <a:xfrm>
              <a:off x="6681496" y="5022091"/>
              <a:ext cx="46052" cy="17302"/>
            </a:xfrm>
            <a:custGeom>
              <a:avLst/>
              <a:gdLst/>
              <a:ahLst/>
              <a:cxnLst/>
              <a:rect l="l" t="t" r="r" b="b"/>
              <a:pathLst>
                <a:path w="2156" h="810" extrusionOk="0">
                  <a:moveTo>
                    <a:pt x="2005" y="1"/>
                  </a:moveTo>
                  <a:cubicBezTo>
                    <a:pt x="1354" y="176"/>
                    <a:pt x="702" y="352"/>
                    <a:pt x="76" y="602"/>
                  </a:cubicBezTo>
                  <a:cubicBezTo>
                    <a:pt x="51" y="627"/>
                    <a:pt x="25" y="627"/>
                    <a:pt x="25" y="652"/>
                  </a:cubicBezTo>
                  <a:cubicBezTo>
                    <a:pt x="0" y="677"/>
                    <a:pt x="0" y="702"/>
                    <a:pt x="0" y="727"/>
                  </a:cubicBezTo>
                  <a:cubicBezTo>
                    <a:pt x="21" y="768"/>
                    <a:pt x="75" y="809"/>
                    <a:pt x="121" y="809"/>
                  </a:cubicBezTo>
                  <a:cubicBezTo>
                    <a:pt x="132" y="809"/>
                    <a:pt x="142" y="807"/>
                    <a:pt x="151" y="803"/>
                  </a:cubicBezTo>
                  <a:cubicBezTo>
                    <a:pt x="777" y="552"/>
                    <a:pt x="1404" y="377"/>
                    <a:pt x="2056" y="201"/>
                  </a:cubicBezTo>
                  <a:cubicBezTo>
                    <a:pt x="2131" y="176"/>
                    <a:pt x="2156" y="126"/>
                    <a:pt x="2131" y="76"/>
                  </a:cubicBezTo>
                  <a:cubicBezTo>
                    <a:pt x="2131" y="26"/>
                    <a:pt x="2081"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663;p42">
              <a:extLst>
                <a:ext uri="{FF2B5EF4-FFF2-40B4-BE49-F238E27FC236}">
                  <a16:creationId xmlns:a16="http://schemas.microsoft.com/office/drawing/2014/main" id="{4CE871E2-A7BC-F3A5-2E59-2C78599FCA3A}"/>
                </a:ext>
              </a:extLst>
            </p:cNvPr>
            <p:cNvSpPr/>
            <p:nvPr/>
          </p:nvSpPr>
          <p:spPr>
            <a:xfrm>
              <a:off x="6682030" y="5020489"/>
              <a:ext cx="49812" cy="16853"/>
            </a:xfrm>
            <a:custGeom>
              <a:avLst/>
              <a:gdLst/>
              <a:ahLst/>
              <a:cxnLst/>
              <a:rect l="l" t="t" r="r" b="b"/>
              <a:pathLst>
                <a:path w="2332" h="789" extrusionOk="0">
                  <a:moveTo>
                    <a:pt x="2231" y="0"/>
                  </a:moveTo>
                  <a:cubicBezTo>
                    <a:pt x="1880" y="51"/>
                    <a:pt x="1504" y="126"/>
                    <a:pt x="1153" y="201"/>
                  </a:cubicBezTo>
                  <a:cubicBezTo>
                    <a:pt x="777" y="301"/>
                    <a:pt x="401" y="427"/>
                    <a:pt x="51" y="602"/>
                  </a:cubicBezTo>
                  <a:cubicBezTo>
                    <a:pt x="26" y="602"/>
                    <a:pt x="0" y="627"/>
                    <a:pt x="0" y="652"/>
                  </a:cubicBezTo>
                  <a:cubicBezTo>
                    <a:pt x="0" y="677"/>
                    <a:pt x="0" y="702"/>
                    <a:pt x="26" y="727"/>
                  </a:cubicBezTo>
                  <a:cubicBezTo>
                    <a:pt x="26" y="752"/>
                    <a:pt x="51" y="777"/>
                    <a:pt x="76" y="777"/>
                  </a:cubicBezTo>
                  <a:cubicBezTo>
                    <a:pt x="84" y="786"/>
                    <a:pt x="92" y="789"/>
                    <a:pt x="101" y="789"/>
                  </a:cubicBezTo>
                  <a:cubicBezTo>
                    <a:pt x="117" y="789"/>
                    <a:pt x="134" y="777"/>
                    <a:pt x="151" y="777"/>
                  </a:cubicBezTo>
                  <a:cubicBezTo>
                    <a:pt x="176" y="777"/>
                    <a:pt x="201" y="752"/>
                    <a:pt x="201" y="752"/>
                  </a:cubicBezTo>
                  <a:cubicBezTo>
                    <a:pt x="477" y="627"/>
                    <a:pt x="777" y="527"/>
                    <a:pt x="1078" y="452"/>
                  </a:cubicBezTo>
                  <a:cubicBezTo>
                    <a:pt x="1379" y="376"/>
                    <a:pt x="1705" y="301"/>
                    <a:pt x="2031" y="251"/>
                  </a:cubicBezTo>
                  <a:lnTo>
                    <a:pt x="2006" y="251"/>
                  </a:lnTo>
                  <a:cubicBezTo>
                    <a:pt x="2081" y="251"/>
                    <a:pt x="2156" y="226"/>
                    <a:pt x="2231" y="226"/>
                  </a:cubicBezTo>
                  <a:cubicBezTo>
                    <a:pt x="2256" y="226"/>
                    <a:pt x="2281" y="201"/>
                    <a:pt x="2306" y="176"/>
                  </a:cubicBezTo>
                  <a:cubicBezTo>
                    <a:pt x="2331" y="176"/>
                    <a:pt x="2331" y="151"/>
                    <a:pt x="2331" y="101"/>
                  </a:cubicBezTo>
                  <a:cubicBezTo>
                    <a:pt x="2331" y="76"/>
                    <a:pt x="2331" y="51"/>
                    <a:pt x="2306" y="51"/>
                  </a:cubicBezTo>
                  <a:cubicBezTo>
                    <a:pt x="2281" y="26"/>
                    <a:pt x="2256" y="0"/>
                    <a:pt x="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664;p42">
              <a:extLst>
                <a:ext uri="{FF2B5EF4-FFF2-40B4-BE49-F238E27FC236}">
                  <a16:creationId xmlns:a16="http://schemas.microsoft.com/office/drawing/2014/main" id="{6FB9E36C-A74C-5CEB-E1ED-CA53BFD3ADF0}"/>
                </a:ext>
              </a:extLst>
            </p:cNvPr>
            <p:cNvSpPr/>
            <p:nvPr/>
          </p:nvSpPr>
          <p:spPr>
            <a:xfrm>
              <a:off x="6684166" y="5017285"/>
              <a:ext cx="48210" cy="18220"/>
            </a:xfrm>
            <a:custGeom>
              <a:avLst/>
              <a:gdLst/>
              <a:ahLst/>
              <a:cxnLst/>
              <a:rect l="l" t="t" r="r" b="b"/>
              <a:pathLst>
                <a:path w="2257" h="853" extrusionOk="0">
                  <a:moveTo>
                    <a:pt x="2106" y="0"/>
                  </a:moveTo>
                  <a:cubicBezTo>
                    <a:pt x="1429" y="176"/>
                    <a:pt x="753" y="376"/>
                    <a:pt x="76" y="652"/>
                  </a:cubicBezTo>
                  <a:cubicBezTo>
                    <a:pt x="51" y="652"/>
                    <a:pt x="26" y="677"/>
                    <a:pt x="26" y="702"/>
                  </a:cubicBezTo>
                  <a:cubicBezTo>
                    <a:pt x="1" y="727"/>
                    <a:pt x="1" y="752"/>
                    <a:pt x="1" y="777"/>
                  </a:cubicBezTo>
                  <a:cubicBezTo>
                    <a:pt x="26" y="802"/>
                    <a:pt x="26" y="827"/>
                    <a:pt x="51" y="827"/>
                  </a:cubicBezTo>
                  <a:cubicBezTo>
                    <a:pt x="76" y="852"/>
                    <a:pt x="101" y="852"/>
                    <a:pt x="126" y="852"/>
                  </a:cubicBezTo>
                  <a:cubicBezTo>
                    <a:pt x="803" y="577"/>
                    <a:pt x="1479" y="376"/>
                    <a:pt x="2181" y="201"/>
                  </a:cubicBezTo>
                  <a:cubicBezTo>
                    <a:pt x="2231" y="201"/>
                    <a:pt x="2256" y="125"/>
                    <a:pt x="2256" y="75"/>
                  </a:cubicBezTo>
                  <a:cubicBezTo>
                    <a:pt x="2231" y="25"/>
                    <a:pt x="2181"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665;p42">
              <a:extLst>
                <a:ext uri="{FF2B5EF4-FFF2-40B4-BE49-F238E27FC236}">
                  <a16:creationId xmlns:a16="http://schemas.microsoft.com/office/drawing/2014/main" id="{0375B01C-2302-7CAE-5C95-1D71A659FEEA}"/>
                </a:ext>
              </a:extLst>
            </p:cNvPr>
            <p:cNvSpPr/>
            <p:nvPr/>
          </p:nvSpPr>
          <p:spPr>
            <a:xfrm>
              <a:off x="6683632" y="5016195"/>
              <a:ext cx="53550" cy="19160"/>
            </a:xfrm>
            <a:custGeom>
              <a:avLst/>
              <a:gdLst/>
              <a:ahLst/>
              <a:cxnLst/>
              <a:rect l="l" t="t" r="r" b="b"/>
              <a:pathLst>
                <a:path w="2507" h="897" extrusionOk="0">
                  <a:moveTo>
                    <a:pt x="2357" y="1"/>
                  </a:moveTo>
                  <a:cubicBezTo>
                    <a:pt x="1580" y="151"/>
                    <a:pt x="828" y="377"/>
                    <a:pt x="101" y="678"/>
                  </a:cubicBezTo>
                  <a:cubicBezTo>
                    <a:pt x="51" y="703"/>
                    <a:pt x="51" y="703"/>
                    <a:pt x="26" y="728"/>
                  </a:cubicBezTo>
                  <a:cubicBezTo>
                    <a:pt x="26" y="753"/>
                    <a:pt x="1" y="778"/>
                    <a:pt x="26" y="828"/>
                  </a:cubicBezTo>
                  <a:cubicBezTo>
                    <a:pt x="26" y="853"/>
                    <a:pt x="51" y="878"/>
                    <a:pt x="76" y="878"/>
                  </a:cubicBezTo>
                  <a:cubicBezTo>
                    <a:pt x="88" y="891"/>
                    <a:pt x="101" y="897"/>
                    <a:pt x="113" y="897"/>
                  </a:cubicBezTo>
                  <a:cubicBezTo>
                    <a:pt x="126" y="897"/>
                    <a:pt x="139" y="891"/>
                    <a:pt x="151" y="878"/>
                  </a:cubicBezTo>
                  <a:cubicBezTo>
                    <a:pt x="878" y="577"/>
                    <a:pt x="1630" y="352"/>
                    <a:pt x="2407" y="201"/>
                  </a:cubicBezTo>
                  <a:cubicBezTo>
                    <a:pt x="2457" y="176"/>
                    <a:pt x="2507" y="126"/>
                    <a:pt x="2482" y="76"/>
                  </a:cubicBezTo>
                  <a:cubicBezTo>
                    <a:pt x="2457" y="26"/>
                    <a:pt x="2432"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666;p42">
              <a:extLst>
                <a:ext uri="{FF2B5EF4-FFF2-40B4-BE49-F238E27FC236}">
                  <a16:creationId xmlns:a16="http://schemas.microsoft.com/office/drawing/2014/main" id="{2A51CC68-B7FF-9A81-5C05-8B45922B07C6}"/>
                </a:ext>
              </a:extLst>
            </p:cNvPr>
            <p:cNvSpPr/>
            <p:nvPr/>
          </p:nvSpPr>
          <p:spPr>
            <a:xfrm>
              <a:off x="6683098" y="5014059"/>
              <a:ext cx="61047" cy="22513"/>
            </a:xfrm>
            <a:custGeom>
              <a:avLst/>
              <a:gdLst/>
              <a:ahLst/>
              <a:cxnLst/>
              <a:rect l="l" t="t" r="r" b="b"/>
              <a:pathLst>
                <a:path w="2858" h="1054" extrusionOk="0">
                  <a:moveTo>
                    <a:pt x="2707" y="1"/>
                  </a:moveTo>
                  <a:cubicBezTo>
                    <a:pt x="2256" y="101"/>
                    <a:pt x="1805" y="201"/>
                    <a:pt x="1354" y="352"/>
                  </a:cubicBezTo>
                  <a:cubicBezTo>
                    <a:pt x="928" y="477"/>
                    <a:pt x="477" y="652"/>
                    <a:pt x="51" y="853"/>
                  </a:cubicBezTo>
                  <a:cubicBezTo>
                    <a:pt x="26" y="853"/>
                    <a:pt x="1" y="878"/>
                    <a:pt x="1" y="903"/>
                  </a:cubicBezTo>
                  <a:cubicBezTo>
                    <a:pt x="1" y="928"/>
                    <a:pt x="1" y="978"/>
                    <a:pt x="26" y="1003"/>
                  </a:cubicBezTo>
                  <a:cubicBezTo>
                    <a:pt x="26" y="1028"/>
                    <a:pt x="51" y="1028"/>
                    <a:pt x="76" y="1053"/>
                  </a:cubicBezTo>
                  <a:cubicBezTo>
                    <a:pt x="101" y="1053"/>
                    <a:pt x="126" y="1053"/>
                    <a:pt x="151" y="1028"/>
                  </a:cubicBezTo>
                  <a:cubicBezTo>
                    <a:pt x="226" y="1003"/>
                    <a:pt x="301" y="978"/>
                    <a:pt x="377" y="928"/>
                  </a:cubicBezTo>
                  <a:lnTo>
                    <a:pt x="351" y="928"/>
                  </a:lnTo>
                  <a:cubicBezTo>
                    <a:pt x="1128" y="602"/>
                    <a:pt x="1930" y="377"/>
                    <a:pt x="2758" y="201"/>
                  </a:cubicBezTo>
                  <a:cubicBezTo>
                    <a:pt x="2808" y="176"/>
                    <a:pt x="2858" y="126"/>
                    <a:pt x="2833" y="76"/>
                  </a:cubicBezTo>
                  <a:cubicBezTo>
                    <a:pt x="2808" y="26"/>
                    <a:pt x="2783"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667;p42">
              <a:extLst>
                <a:ext uri="{FF2B5EF4-FFF2-40B4-BE49-F238E27FC236}">
                  <a16:creationId xmlns:a16="http://schemas.microsoft.com/office/drawing/2014/main" id="{76CC3F1D-101B-7858-F76D-9798968C88D7}"/>
                </a:ext>
              </a:extLst>
            </p:cNvPr>
            <p:cNvSpPr/>
            <p:nvPr/>
          </p:nvSpPr>
          <p:spPr>
            <a:xfrm>
              <a:off x="6662229" y="5021023"/>
              <a:ext cx="35885" cy="15144"/>
            </a:xfrm>
            <a:custGeom>
              <a:avLst/>
              <a:gdLst/>
              <a:ahLst/>
              <a:cxnLst/>
              <a:rect l="l" t="t" r="r" b="b"/>
              <a:pathLst>
                <a:path w="1680" h="709" extrusionOk="0">
                  <a:moveTo>
                    <a:pt x="100" y="1"/>
                  </a:moveTo>
                  <a:cubicBezTo>
                    <a:pt x="75" y="1"/>
                    <a:pt x="25" y="26"/>
                    <a:pt x="0" y="76"/>
                  </a:cubicBezTo>
                  <a:cubicBezTo>
                    <a:pt x="0" y="126"/>
                    <a:pt x="25" y="176"/>
                    <a:pt x="75" y="201"/>
                  </a:cubicBezTo>
                  <a:cubicBezTo>
                    <a:pt x="577" y="351"/>
                    <a:pt x="1053" y="527"/>
                    <a:pt x="1554" y="702"/>
                  </a:cubicBezTo>
                  <a:cubicBezTo>
                    <a:pt x="1563" y="707"/>
                    <a:pt x="1572" y="709"/>
                    <a:pt x="1581" y="709"/>
                  </a:cubicBezTo>
                  <a:cubicBezTo>
                    <a:pt x="1622" y="709"/>
                    <a:pt x="1659" y="668"/>
                    <a:pt x="1679" y="627"/>
                  </a:cubicBezTo>
                  <a:cubicBezTo>
                    <a:pt x="1679" y="602"/>
                    <a:pt x="1679" y="577"/>
                    <a:pt x="1654" y="552"/>
                  </a:cubicBezTo>
                  <a:cubicBezTo>
                    <a:pt x="1654" y="527"/>
                    <a:pt x="1629" y="527"/>
                    <a:pt x="1604" y="502"/>
                  </a:cubicBezTo>
                  <a:cubicBezTo>
                    <a:pt x="1103" y="326"/>
                    <a:pt x="627" y="15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668;p42">
              <a:extLst>
                <a:ext uri="{FF2B5EF4-FFF2-40B4-BE49-F238E27FC236}">
                  <a16:creationId xmlns:a16="http://schemas.microsoft.com/office/drawing/2014/main" id="{AE30D5F3-7D9B-9F6D-D141-FAF6DCF9C390}"/>
                </a:ext>
              </a:extLst>
            </p:cNvPr>
            <p:cNvSpPr/>
            <p:nvPr/>
          </p:nvSpPr>
          <p:spPr>
            <a:xfrm>
              <a:off x="6660606" y="5018353"/>
              <a:ext cx="43938" cy="18754"/>
            </a:xfrm>
            <a:custGeom>
              <a:avLst/>
              <a:gdLst/>
              <a:ahLst/>
              <a:cxnLst/>
              <a:rect l="l" t="t" r="r" b="b"/>
              <a:pathLst>
                <a:path w="2057" h="878" extrusionOk="0">
                  <a:moveTo>
                    <a:pt x="101" y="0"/>
                  </a:moveTo>
                  <a:cubicBezTo>
                    <a:pt x="51" y="0"/>
                    <a:pt x="26" y="50"/>
                    <a:pt x="1" y="75"/>
                  </a:cubicBezTo>
                  <a:cubicBezTo>
                    <a:pt x="1" y="151"/>
                    <a:pt x="26" y="201"/>
                    <a:pt x="76" y="226"/>
                  </a:cubicBezTo>
                  <a:cubicBezTo>
                    <a:pt x="527" y="351"/>
                    <a:pt x="978" y="501"/>
                    <a:pt x="1404" y="677"/>
                  </a:cubicBezTo>
                  <a:cubicBezTo>
                    <a:pt x="1404" y="669"/>
                    <a:pt x="1402" y="664"/>
                    <a:pt x="1399" y="660"/>
                  </a:cubicBezTo>
                  <a:lnTo>
                    <a:pt x="1399" y="660"/>
                  </a:lnTo>
                  <a:cubicBezTo>
                    <a:pt x="1566" y="733"/>
                    <a:pt x="1712" y="805"/>
                    <a:pt x="1881" y="877"/>
                  </a:cubicBezTo>
                  <a:lnTo>
                    <a:pt x="1956" y="877"/>
                  </a:lnTo>
                  <a:cubicBezTo>
                    <a:pt x="1981" y="877"/>
                    <a:pt x="2006" y="852"/>
                    <a:pt x="2031" y="827"/>
                  </a:cubicBezTo>
                  <a:cubicBezTo>
                    <a:pt x="2056" y="777"/>
                    <a:pt x="2031" y="702"/>
                    <a:pt x="1981" y="702"/>
                  </a:cubicBezTo>
                  <a:cubicBezTo>
                    <a:pt x="1379" y="401"/>
                    <a:pt x="753" y="20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669;p42">
              <a:extLst>
                <a:ext uri="{FF2B5EF4-FFF2-40B4-BE49-F238E27FC236}">
                  <a16:creationId xmlns:a16="http://schemas.microsoft.com/office/drawing/2014/main" id="{0661950C-AADA-D754-ADB9-C817F143EAEC}"/>
                </a:ext>
              </a:extLst>
            </p:cNvPr>
            <p:cNvSpPr/>
            <p:nvPr/>
          </p:nvSpPr>
          <p:spPr>
            <a:xfrm>
              <a:off x="6654732" y="5017819"/>
              <a:ext cx="47654" cy="18220"/>
            </a:xfrm>
            <a:custGeom>
              <a:avLst/>
              <a:gdLst/>
              <a:ahLst/>
              <a:cxnLst/>
              <a:rect l="l" t="t" r="r" b="b"/>
              <a:pathLst>
                <a:path w="2231" h="853" extrusionOk="0">
                  <a:moveTo>
                    <a:pt x="126" y="0"/>
                  </a:moveTo>
                  <a:cubicBezTo>
                    <a:pt x="75" y="0"/>
                    <a:pt x="25" y="25"/>
                    <a:pt x="25" y="75"/>
                  </a:cubicBezTo>
                  <a:cubicBezTo>
                    <a:pt x="0" y="125"/>
                    <a:pt x="50" y="201"/>
                    <a:pt x="101" y="201"/>
                  </a:cubicBezTo>
                  <a:cubicBezTo>
                    <a:pt x="777" y="376"/>
                    <a:pt x="1429" y="602"/>
                    <a:pt x="2106" y="852"/>
                  </a:cubicBezTo>
                  <a:cubicBezTo>
                    <a:pt x="2156" y="852"/>
                    <a:pt x="2206" y="827"/>
                    <a:pt x="2231" y="777"/>
                  </a:cubicBezTo>
                  <a:cubicBezTo>
                    <a:pt x="2231" y="727"/>
                    <a:pt x="2231" y="702"/>
                    <a:pt x="2206" y="677"/>
                  </a:cubicBezTo>
                  <a:cubicBezTo>
                    <a:pt x="2206" y="652"/>
                    <a:pt x="2181" y="652"/>
                    <a:pt x="2156" y="627"/>
                  </a:cubicBezTo>
                  <a:cubicBezTo>
                    <a:pt x="1479" y="401"/>
                    <a:pt x="827" y="176"/>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670;p42">
              <a:extLst>
                <a:ext uri="{FF2B5EF4-FFF2-40B4-BE49-F238E27FC236}">
                  <a16:creationId xmlns:a16="http://schemas.microsoft.com/office/drawing/2014/main" id="{58443D42-5AE9-0F0B-6590-513B933FD7CA}"/>
                </a:ext>
              </a:extLst>
            </p:cNvPr>
            <p:cNvSpPr/>
            <p:nvPr/>
          </p:nvSpPr>
          <p:spPr>
            <a:xfrm>
              <a:off x="6650972" y="5016751"/>
              <a:ext cx="50880" cy="17814"/>
            </a:xfrm>
            <a:custGeom>
              <a:avLst/>
              <a:gdLst/>
              <a:ahLst/>
              <a:cxnLst/>
              <a:rect l="l" t="t" r="r" b="b"/>
              <a:pathLst>
                <a:path w="2382" h="834" extrusionOk="0">
                  <a:moveTo>
                    <a:pt x="126" y="0"/>
                  </a:moveTo>
                  <a:cubicBezTo>
                    <a:pt x="76" y="0"/>
                    <a:pt x="26" y="25"/>
                    <a:pt x="26" y="75"/>
                  </a:cubicBezTo>
                  <a:cubicBezTo>
                    <a:pt x="1" y="150"/>
                    <a:pt x="26" y="201"/>
                    <a:pt x="101" y="201"/>
                  </a:cubicBezTo>
                  <a:cubicBezTo>
                    <a:pt x="803" y="401"/>
                    <a:pt x="1530" y="602"/>
                    <a:pt x="2231" y="827"/>
                  </a:cubicBezTo>
                  <a:cubicBezTo>
                    <a:pt x="2245" y="832"/>
                    <a:pt x="2258" y="834"/>
                    <a:pt x="2270" y="834"/>
                  </a:cubicBezTo>
                  <a:cubicBezTo>
                    <a:pt x="2323" y="834"/>
                    <a:pt x="2357" y="793"/>
                    <a:pt x="2357" y="752"/>
                  </a:cubicBezTo>
                  <a:cubicBezTo>
                    <a:pt x="2382" y="702"/>
                    <a:pt x="2357" y="652"/>
                    <a:pt x="2282" y="627"/>
                  </a:cubicBezTo>
                  <a:cubicBezTo>
                    <a:pt x="1580" y="401"/>
                    <a:pt x="853" y="201"/>
                    <a:pt x="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671;p42">
              <a:extLst>
                <a:ext uri="{FF2B5EF4-FFF2-40B4-BE49-F238E27FC236}">
                  <a16:creationId xmlns:a16="http://schemas.microsoft.com/office/drawing/2014/main" id="{ADAAA55D-9418-8029-74B0-408223AC2E16}"/>
                </a:ext>
              </a:extLst>
            </p:cNvPr>
            <p:cNvSpPr/>
            <p:nvPr/>
          </p:nvSpPr>
          <p:spPr>
            <a:xfrm>
              <a:off x="6652040" y="5017285"/>
              <a:ext cx="48744" cy="17152"/>
            </a:xfrm>
            <a:custGeom>
              <a:avLst/>
              <a:gdLst/>
              <a:ahLst/>
              <a:cxnLst/>
              <a:rect l="l" t="t" r="r" b="b"/>
              <a:pathLst>
                <a:path w="2282" h="803" extrusionOk="0">
                  <a:moveTo>
                    <a:pt x="101" y="0"/>
                  </a:moveTo>
                  <a:cubicBezTo>
                    <a:pt x="51" y="0"/>
                    <a:pt x="26" y="25"/>
                    <a:pt x="1" y="75"/>
                  </a:cubicBezTo>
                  <a:cubicBezTo>
                    <a:pt x="1" y="125"/>
                    <a:pt x="26" y="176"/>
                    <a:pt x="76" y="201"/>
                  </a:cubicBezTo>
                  <a:cubicBezTo>
                    <a:pt x="778" y="376"/>
                    <a:pt x="1455" y="577"/>
                    <a:pt x="2131" y="802"/>
                  </a:cubicBezTo>
                  <a:cubicBezTo>
                    <a:pt x="2206" y="802"/>
                    <a:pt x="2257" y="777"/>
                    <a:pt x="2282" y="727"/>
                  </a:cubicBezTo>
                  <a:cubicBezTo>
                    <a:pt x="2282" y="652"/>
                    <a:pt x="2257" y="602"/>
                    <a:pt x="2206" y="602"/>
                  </a:cubicBezTo>
                  <a:cubicBezTo>
                    <a:pt x="1505" y="376"/>
                    <a:pt x="828" y="176"/>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672;p42">
              <a:extLst>
                <a:ext uri="{FF2B5EF4-FFF2-40B4-BE49-F238E27FC236}">
                  <a16:creationId xmlns:a16="http://schemas.microsoft.com/office/drawing/2014/main" id="{499E3DA4-D0BE-B9CA-DA39-E625BBBB31F9}"/>
                </a:ext>
              </a:extLst>
            </p:cNvPr>
            <p:cNvSpPr/>
            <p:nvPr/>
          </p:nvSpPr>
          <p:spPr>
            <a:xfrm>
              <a:off x="6646700" y="5015661"/>
              <a:ext cx="55152" cy="19438"/>
            </a:xfrm>
            <a:custGeom>
              <a:avLst/>
              <a:gdLst/>
              <a:ahLst/>
              <a:cxnLst/>
              <a:rect l="l" t="t" r="r" b="b"/>
              <a:pathLst>
                <a:path w="2582" h="910" extrusionOk="0">
                  <a:moveTo>
                    <a:pt x="126" y="1"/>
                  </a:moveTo>
                  <a:cubicBezTo>
                    <a:pt x="76" y="1"/>
                    <a:pt x="50" y="51"/>
                    <a:pt x="25" y="76"/>
                  </a:cubicBezTo>
                  <a:cubicBezTo>
                    <a:pt x="0" y="151"/>
                    <a:pt x="50" y="201"/>
                    <a:pt x="101" y="226"/>
                  </a:cubicBezTo>
                  <a:cubicBezTo>
                    <a:pt x="903" y="427"/>
                    <a:pt x="1680" y="627"/>
                    <a:pt x="2456" y="903"/>
                  </a:cubicBezTo>
                  <a:cubicBezTo>
                    <a:pt x="2466" y="908"/>
                    <a:pt x="2475" y="910"/>
                    <a:pt x="2484" y="910"/>
                  </a:cubicBezTo>
                  <a:cubicBezTo>
                    <a:pt x="2524" y="910"/>
                    <a:pt x="2561" y="869"/>
                    <a:pt x="2582" y="828"/>
                  </a:cubicBezTo>
                  <a:cubicBezTo>
                    <a:pt x="2582" y="803"/>
                    <a:pt x="2582" y="778"/>
                    <a:pt x="2582" y="753"/>
                  </a:cubicBezTo>
                  <a:cubicBezTo>
                    <a:pt x="2557" y="728"/>
                    <a:pt x="2532" y="703"/>
                    <a:pt x="2507" y="703"/>
                  </a:cubicBezTo>
                  <a:cubicBezTo>
                    <a:pt x="1730" y="427"/>
                    <a:pt x="953" y="20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673;p42">
              <a:extLst>
                <a:ext uri="{FF2B5EF4-FFF2-40B4-BE49-F238E27FC236}">
                  <a16:creationId xmlns:a16="http://schemas.microsoft.com/office/drawing/2014/main" id="{42B5296D-A4D1-3EC9-BB23-C505DB55C9A1}"/>
                </a:ext>
              </a:extLst>
            </p:cNvPr>
            <p:cNvSpPr/>
            <p:nvPr/>
          </p:nvSpPr>
          <p:spPr>
            <a:xfrm>
              <a:off x="6642941" y="5014593"/>
              <a:ext cx="56241" cy="19309"/>
            </a:xfrm>
            <a:custGeom>
              <a:avLst/>
              <a:gdLst/>
              <a:ahLst/>
              <a:cxnLst/>
              <a:rect l="l" t="t" r="r" b="b"/>
              <a:pathLst>
                <a:path w="2633" h="904" extrusionOk="0">
                  <a:moveTo>
                    <a:pt x="126" y="1"/>
                  </a:moveTo>
                  <a:cubicBezTo>
                    <a:pt x="76" y="1"/>
                    <a:pt x="26" y="51"/>
                    <a:pt x="26" y="101"/>
                  </a:cubicBezTo>
                  <a:cubicBezTo>
                    <a:pt x="1" y="151"/>
                    <a:pt x="51" y="201"/>
                    <a:pt x="101" y="226"/>
                  </a:cubicBezTo>
                  <a:cubicBezTo>
                    <a:pt x="903" y="427"/>
                    <a:pt x="1705" y="627"/>
                    <a:pt x="2482" y="903"/>
                  </a:cubicBezTo>
                  <a:cubicBezTo>
                    <a:pt x="2557" y="903"/>
                    <a:pt x="2607" y="878"/>
                    <a:pt x="2632" y="828"/>
                  </a:cubicBezTo>
                  <a:cubicBezTo>
                    <a:pt x="2632" y="778"/>
                    <a:pt x="2632" y="753"/>
                    <a:pt x="2607" y="728"/>
                  </a:cubicBezTo>
                  <a:cubicBezTo>
                    <a:pt x="2582" y="703"/>
                    <a:pt x="2582" y="703"/>
                    <a:pt x="2557" y="703"/>
                  </a:cubicBezTo>
                  <a:cubicBezTo>
                    <a:pt x="1755" y="427"/>
                    <a:pt x="953" y="226"/>
                    <a:pt x="151" y="26"/>
                  </a:cubicBezTo>
                  <a:cubicBezTo>
                    <a:pt x="151" y="26"/>
                    <a:pt x="126"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674;p42">
              <a:extLst>
                <a:ext uri="{FF2B5EF4-FFF2-40B4-BE49-F238E27FC236}">
                  <a16:creationId xmlns:a16="http://schemas.microsoft.com/office/drawing/2014/main" id="{DF41EFEE-977B-C779-84B8-B23C09318ED9}"/>
                </a:ext>
              </a:extLst>
            </p:cNvPr>
            <p:cNvSpPr/>
            <p:nvPr/>
          </p:nvSpPr>
          <p:spPr>
            <a:xfrm>
              <a:off x="6643475" y="5014059"/>
              <a:ext cx="59445" cy="21146"/>
            </a:xfrm>
            <a:custGeom>
              <a:avLst/>
              <a:gdLst/>
              <a:ahLst/>
              <a:cxnLst/>
              <a:rect l="l" t="t" r="r" b="b"/>
              <a:pathLst>
                <a:path w="2783" h="990" extrusionOk="0">
                  <a:moveTo>
                    <a:pt x="101" y="1"/>
                  </a:moveTo>
                  <a:cubicBezTo>
                    <a:pt x="51" y="1"/>
                    <a:pt x="26" y="26"/>
                    <a:pt x="1" y="76"/>
                  </a:cubicBezTo>
                  <a:cubicBezTo>
                    <a:pt x="1" y="126"/>
                    <a:pt x="26" y="176"/>
                    <a:pt x="76" y="201"/>
                  </a:cubicBezTo>
                  <a:cubicBezTo>
                    <a:pt x="477" y="301"/>
                    <a:pt x="878" y="402"/>
                    <a:pt x="1279" y="502"/>
                  </a:cubicBezTo>
                  <a:cubicBezTo>
                    <a:pt x="1680" y="627"/>
                    <a:pt x="2056" y="753"/>
                    <a:pt x="2432" y="903"/>
                  </a:cubicBezTo>
                  <a:cubicBezTo>
                    <a:pt x="2432" y="903"/>
                    <a:pt x="2432" y="878"/>
                    <a:pt x="2432" y="878"/>
                  </a:cubicBezTo>
                  <a:cubicBezTo>
                    <a:pt x="2482" y="928"/>
                    <a:pt x="2557" y="953"/>
                    <a:pt x="2633" y="978"/>
                  </a:cubicBezTo>
                  <a:cubicBezTo>
                    <a:pt x="2649" y="978"/>
                    <a:pt x="2666" y="989"/>
                    <a:pt x="2683" y="989"/>
                  </a:cubicBezTo>
                  <a:cubicBezTo>
                    <a:pt x="2691" y="989"/>
                    <a:pt x="2699" y="986"/>
                    <a:pt x="2708" y="978"/>
                  </a:cubicBezTo>
                  <a:cubicBezTo>
                    <a:pt x="2733" y="978"/>
                    <a:pt x="2758" y="953"/>
                    <a:pt x="2783" y="928"/>
                  </a:cubicBezTo>
                  <a:cubicBezTo>
                    <a:pt x="2783" y="903"/>
                    <a:pt x="2783" y="878"/>
                    <a:pt x="2783" y="853"/>
                  </a:cubicBezTo>
                  <a:cubicBezTo>
                    <a:pt x="2783" y="828"/>
                    <a:pt x="2758" y="803"/>
                    <a:pt x="2733" y="803"/>
                  </a:cubicBezTo>
                  <a:cubicBezTo>
                    <a:pt x="2532" y="702"/>
                    <a:pt x="2332" y="627"/>
                    <a:pt x="2131" y="552"/>
                  </a:cubicBezTo>
                  <a:cubicBezTo>
                    <a:pt x="1931" y="477"/>
                    <a:pt x="1705" y="402"/>
                    <a:pt x="1480" y="352"/>
                  </a:cubicBezTo>
                  <a:cubicBezTo>
                    <a:pt x="1029" y="226"/>
                    <a:pt x="577" y="10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675;p42">
              <a:extLst>
                <a:ext uri="{FF2B5EF4-FFF2-40B4-BE49-F238E27FC236}">
                  <a16:creationId xmlns:a16="http://schemas.microsoft.com/office/drawing/2014/main" id="{7F4419BA-6FEE-3A5B-2BA7-F8155987CA2B}"/>
                </a:ext>
              </a:extLst>
            </p:cNvPr>
            <p:cNvSpPr/>
            <p:nvPr/>
          </p:nvSpPr>
          <p:spPr>
            <a:xfrm>
              <a:off x="6618868" y="5007630"/>
              <a:ext cx="81382" cy="25931"/>
            </a:xfrm>
            <a:custGeom>
              <a:avLst/>
              <a:gdLst/>
              <a:ahLst/>
              <a:cxnLst/>
              <a:rect l="l" t="t" r="r" b="b"/>
              <a:pathLst>
                <a:path w="3810" h="1214" extrusionOk="0">
                  <a:moveTo>
                    <a:pt x="100" y="1"/>
                  </a:moveTo>
                  <a:cubicBezTo>
                    <a:pt x="75" y="1"/>
                    <a:pt x="25" y="51"/>
                    <a:pt x="0" y="76"/>
                  </a:cubicBezTo>
                  <a:cubicBezTo>
                    <a:pt x="0" y="151"/>
                    <a:pt x="25" y="201"/>
                    <a:pt x="100" y="227"/>
                  </a:cubicBezTo>
                  <a:cubicBezTo>
                    <a:pt x="1278" y="552"/>
                    <a:pt x="2481" y="853"/>
                    <a:pt x="3684" y="1204"/>
                  </a:cubicBezTo>
                  <a:cubicBezTo>
                    <a:pt x="3697" y="1210"/>
                    <a:pt x="3709" y="1213"/>
                    <a:pt x="3722" y="1213"/>
                  </a:cubicBezTo>
                  <a:cubicBezTo>
                    <a:pt x="3758" y="1213"/>
                    <a:pt x="3791" y="1185"/>
                    <a:pt x="3810" y="1129"/>
                  </a:cubicBezTo>
                  <a:cubicBezTo>
                    <a:pt x="3810" y="1079"/>
                    <a:pt x="3785" y="1029"/>
                    <a:pt x="3734" y="1003"/>
                  </a:cubicBezTo>
                  <a:cubicBezTo>
                    <a:pt x="2531" y="653"/>
                    <a:pt x="1328" y="352"/>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676;p42">
              <a:extLst>
                <a:ext uri="{FF2B5EF4-FFF2-40B4-BE49-F238E27FC236}">
                  <a16:creationId xmlns:a16="http://schemas.microsoft.com/office/drawing/2014/main" id="{44513B60-6202-344D-BB3D-02A0EB74BC2A}"/>
                </a:ext>
              </a:extLst>
            </p:cNvPr>
            <p:cNvSpPr/>
            <p:nvPr/>
          </p:nvSpPr>
          <p:spPr>
            <a:xfrm>
              <a:off x="6654732" y="5017819"/>
              <a:ext cx="48722" cy="16618"/>
            </a:xfrm>
            <a:custGeom>
              <a:avLst/>
              <a:gdLst/>
              <a:ahLst/>
              <a:cxnLst/>
              <a:rect l="l" t="t" r="r" b="b"/>
              <a:pathLst>
                <a:path w="2281" h="778" extrusionOk="0">
                  <a:moveTo>
                    <a:pt x="101" y="0"/>
                  </a:moveTo>
                  <a:cubicBezTo>
                    <a:pt x="75" y="0"/>
                    <a:pt x="25" y="25"/>
                    <a:pt x="0" y="75"/>
                  </a:cubicBezTo>
                  <a:cubicBezTo>
                    <a:pt x="0" y="125"/>
                    <a:pt x="25" y="201"/>
                    <a:pt x="75" y="201"/>
                  </a:cubicBezTo>
                  <a:cubicBezTo>
                    <a:pt x="777" y="376"/>
                    <a:pt x="1454" y="552"/>
                    <a:pt x="2131" y="777"/>
                  </a:cubicBezTo>
                  <a:cubicBezTo>
                    <a:pt x="2181" y="777"/>
                    <a:pt x="2256" y="752"/>
                    <a:pt x="2256" y="677"/>
                  </a:cubicBezTo>
                  <a:cubicBezTo>
                    <a:pt x="2281" y="627"/>
                    <a:pt x="2231" y="577"/>
                    <a:pt x="2181" y="552"/>
                  </a:cubicBezTo>
                  <a:cubicBezTo>
                    <a:pt x="1504" y="351"/>
                    <a:pt x="827" y="176"/>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677;p42">
              <a:extLst>
                <a:ext uri="{FF2B5EF4-FFF2-40B4-BE49-F238E27FC236}">
                  <a16:creationId xmlns:a16="http://schemas.microsoft.com/office/drawing/2014/main" id="{085E4E48-3813-1C00-CBEF-4F9F19379A43}"/>
                </a:ext>
              </a:extLst>
            </p:cNvPr>
            <p:cNvSpPr/>
            <p:nvPr/>
          </p:nvSpPr>
          <p:spPr>
            <a:xfrm>
              <a:off x="6633308" y="5010855"/>
              <a:ext cx="65340" cy="22642"/>
            </a:xfrm>
            <a:custGeom>
              <a:avLst/>
              <a:gdLst/>
              <a:ahLst/>
              <a:cxnLst/>
              <a:rect l="l" t="t" r="r" b="b"/>
              <a:pathLst>
                <a:path w="3059" h="1060" extrusionOk="0">
                  <a:moveTo>
                    <a:pt x="126" y="0"/>
                  </a:moveTo>
                  <a:cubicBezTo>
                    <a:pt x="76" y="0"/>
                    <a:pt x="51" y="50"/>
                    <a:pt x="26" y="101"/>
                  </a:cubicBezTo>
                  <a:cubicBezTo>
                    <a:pt x="1" y="151"/>
                    <a:pt x="51" y="201"/>
                    <a:pt x="101" y="226"/>
                  </a:cubicBezTo>
                  <a:cubicBezTo>
                    <a:pt x="1053" y="426"/>
                    <a:pt x="2006" y="727"/>
                    <a:pt x="2933" y="1053"/>
                  </a:cubicBezTo>
                  <a:cubicBezTo>
                    <a:pt x="2942" y="1058"/>
                    <a:pt x="2952" y="1060"/>
                    <a:pt x="2961" y="1060"/>
                  </a:cubicBezTo>
                  <a:cubicBezTo>
                    <a:pt x="3001" y="1060"/>
                    <a:pt x="3038" y="1019"/>
                    <a:pt x="3058" y="978"/>
                  </a:cubicBezTo>
                  <a:cubicBezTo>
                    <a:pt x="3058" y="953"/>
                    <a:pt x="3058" y="928"/>
                    <a:pt x="3033" y="903"/>
                  </a:cubicBezTo>
                  <a:cubicBezTo>
                    <a:pt x="3033" y="878"/>
                    <a:pt x="3008" y="852"/>
                    <a:pt x="2983" y="852"/>
                  </a:cubicBezTo>
                  <a:cubicBezTo>
                    <a:pt x="2056" y="527"/>
                    <a:pt x="1104" y="226"/>
                    <a:pt x="151" y="25"/>
                  </a:cubicBezTo>
                  <a:cubicBezTo>
                    <a:pt x="151" y="0"/>
                    <a:pt x="12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678;p42">
              <a:extLst>
                <a:ext uri="{FF2B5EF4-FFF2-40B4-BE49-F238E27FC236}">
                  <a16:creationId xmlns:a16="http://schemas.microsoft.com/office/drawing/2014/main" id="{6D1BB03C-F692-8466-3ACC-FB69DF25F80A}"/>
                </a:ext>
              </a:extLst>
            </p:cNvPr>
            <p:cNvSpPr/>
            <p:nvPr/>
          </p:nvSpPr>
          <p:spPr>
            <a:xfrm>
              <a:off x="6614041" y="5005494"/>
              <a:ext cx="78712" cy="26251"/>
            </a:xfrm>
            <a:custGeom>
              <a:avLst/>
              <a:gdLst/>
              <a:ahLst/>
              <a:cxnLst/>
              <a:rect l="l" t="t" r="r" b="b"/>
              <a:pathLst>
                <a:path w="3685" h="1229" extrusionOk="0">
                  <a:moveTo>
                    <a:pt x="126" y="1"/>
                  </a:moveTo>
                  <a:cubicBezTo>
                    <a:pt x="76" y="1"/>
                    <a:pt x="26" y="26"/>
                    <a:pt x="26" y="76"/>
                  </a:cubicBezTo>
                  <a:cubicBezTo>
                    <a:pt x="1" y="126"/>
                    <a:pt x="51" y="201"/>
                    <a:pt x="101" y="201"/>
                  </a:cubicBezTo>
                  <a:cubicBezTo>
                    <a:pt x="1254" y="502"/>
                    <a:pt x="2432" y="803"/>
                    <a:pt x="3559" y="1229"/>
                  </a:cubicBezTo>
                  <a:cubicBezTo>
                    <a:pt x="3584" y="1229"/>
                    <a:pt x="3610" y="1229"/>
                    <a:pt x="3635" y="1204"/>
                  </a:cubicBezTo>
                  <a:cubicBezTo>
                    <a:pt x="3660" y="1204"/>
                    <a:pt x="3685" y="1179"/>
                    <a:pt x="3685" y="1154"/>
                  </a:cubicBezTo>
                  <a:cubicBezTo>
                    <a:pt x="3685" y="1129"/>
                    <a:pt x="3685" y="1078"/>
                    <a:pt x="3685" y="1053"/>
                  </a:cubicBezTo>
                  <a:cubicBezTo>
                    <a:pt x="3660" y="1028"/>
                    <a:pt x="3635" y="1028"/>
                    <a:pt x="3610" y="1028"/>
                  </a:cubicBezTo>
                  <a:cubicBezTo>
                    <a:pt x="2482" y="602"/>
                    <a:pt x="1329" y="301"/>
                    <a:pt x="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679;p42">
              <a:extLst>
                <a:ext uri="{FF2B5EF4-FFF2-40B4-BE49-F238E27FC236}">
                  <a16:creationId xmlns:a16="http://schemas.microsoft.com/office/drawing/2014/main" id="{35BE34BB-28A3-659A-BA96-B385C197F4A5}"/>
                </a:ext>
              </a:extLst>
            </p:cNvPr>
            <p:cNvSpPr/>
            <p:nvPr/>
          </p:nvSpPr>
          <p:spPr>
            <a:xfrm>
              <a:off x="6605476" y="5003358"/>
              <a:ext cx="87811" cy="29712"/>
            </a:xfrm>
            <a:custGeom>
              <a:avLst/>
              <a:gdLst/>
              <a:ahLst/>
              <a:cxnLst/>
              <a:rect l="l" t="t" r="r" b="b"/>
              <a:pathLst>
                <a:path w="4111" h="1391" extrusionOk="0">
                  <a:moveTo>
                    <a:pt x="101" y="0"/>
                  </a:moveTo>
                  <a:cubicBezTo>
                    <a:pt x="51" y="0"/>
                    <a:pt x="26" y="26"/>
                    <a:pt x="1" y="76"/>
                  </a:cubicBezTo>
                  <a:cubicBezTo>
                    <a:pt x="1" y="126"/>
                    <a:pt x="26" y="176"/>
                    <a:pt x="76" y="201"/>
                  </a:cubicBezTo>
                  <a:cubicBezTo>
                    <a:pt x="1354" y="477"/>
                    <a:pt x="2607" y="853"/>
                    <a:pt x="3835" y="1329"/>
                  </a:cubicBezTo>
                  <a:lnTo>
                    <a:pt x="3810" y="1329"/>
                  </a:lnTo>
                  <a:cubicBezTo>
                    <a:pt x="3860" y="1329"/>
                    <a:pt x="3885" y="1354"/>
                    <a:pt x="3935" y="1379"/>
                  </a:cubicBezTo>
                  <a:cubicBezTo>
                    <a:pt x="3952" y="1379"/>
                    <a:pt x="3969" y="1390"/>
                    <a:pt x="3993" y="1390"/>
                  </a:cubicBezTo>
                  <a:cubicBezTo>
                    <a:pt x="4005" y="1390"/>
                    <a:pt x="4019" y="1387"/>
                    <a:pt x="4036" y="1379"/>
                  </a:cubicBezTo>
                  <a:cubicBezTo>
                    <a:pt x="4061" y="1379"/>
                    <a:pt x="4086" y="1354"/>
                    <a:pt x="4086" y="1329"/>
                  </a:cubicBezTo>
                  <a:cubicBezTo>
                    <a:pt x="4111" y="1304"/>
                    <a:pt x="4111" y="1279"/>
                    <a:pt x="4086" y="1254"/>
                  </a:cubicBezTo>
                  <a:cubicBezTo>
                    <a:pt x="4086" y="1229"/>
                    <a:pt x="4061" y="1203"/>
                    <a:pt x="4036" y="1203"/>
                  </a:cubicBezTo>
                  <a:cubicBezTo>
                    <a:pt x="3434" y="953"/>
                    <a:pt x="2808" y="727"/>
                    <a:pt x="2181" y="527"/>
                  </a:cubicBezTo>
                  <a:cubicBezTo>
                    <a:pt x="1504" y="326"/>
                    <a:pt x="828" y="15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680;p42">
              <a:extLst>
                <a:ext uri="{FF2B5EF4-FFF2-40B4-BE49-F238E27FC236}">
                  <a16:creationId xmlns:a16="http://schemas.microsoft.com/office/drawing/2014/main" id="{F5F58789-F78F-5D35-328B-6239EE340190}"/>
                </a:ext>
              </a:extLst>
            </p:cNvPr>
            <p:cNvSpPr/>
            <p:nvPr/>
          </p:nvSpPr>
          <p:spPr>
            <a:xfrm>
              <a:off x="6606010" y="5003358"/>
              <a:ext cx="83005" cy="27319"/>
            </a:xfrm>
            <a:custGeom>
              <a:avLst/>
              <a:gdLst/>
              <a:ahLst/>
              <a:cxnLst/>
              <a:rect l="l" t="t" r="r" b="b"/>
              <a:pathLst>
                <a:path w="3886" h="1279" extrusionOk="0">
                  <a:moveTo>
                    <a:pt x="101" y="0"/>
                  </a:moveTo>
                  <a:cubicBezTo>
                    <a:pt x="51" y="0"/>
                    <a:pt x="26" y="26"/>
                    <a:pt x="1" y="76"/>
                  </a:cubicBezTo>
                  <a:cubicBezTo>
                    <a:pt x="1" y="126"/>
                    <a:pt x="26" y="201"/>
                    <a:pt x="76" y="201"/>
                  </a:cubicBezTo>
                  <a:cubicBezTo>
                    <a:pt x="903" y="427"/>
                    <a:pt x="1730" y="627"/>
                    <a:pt x="2557" y="853"/>
                  </a:cubicBezTo>
                  <a:cubicBezTo>
                    <a:pt x="2682" y="903"/>
                    <a:pt x="2808" y="928"/>
                    <a:pt x="2908" y="978"/>
                  </a:cubicBezTo>
                  <a:cubicBezTo>
                    <a:pt x="2983" y="1003"/>
                    <a:pt x="3083" y="1028"/>
                    <a:pt x="3158" y="1053"/>
                  </a:cubicBezTo>
                  <a:cubicBezTo>
                    <a:pt x="3309" y="1103"/>
                    <a:pt x="3484" y="1128"/>
                    <a:pt x="3635" y="1203"/>
                  </a:cubicBezTo>
                  <a:cubicBezTo>
                    <a:pt x="3660" y="1254"/>
                    <a:pt x="3685" y="1279"/>
                    <a:pt x="3735" y="1279"/>
                  </a:cubicBezTo>
                  <a:cubicBezTo>
                    <a:pt x="3760" y="1279"/>
                    <a:pt x="3810" y="1279"/>
                    <a:pt x="3835" y="1254"/>
                  </a:cubicBezTo>
                  <a:cubicBezTo>
                    <a:pt x="3860" y="1229"/>
                    <a:pt x="3885" y="1203"/>
                    <a:pt x="3885" y="1153"/>
                  </a:cubicBezTo>
                  <a:cubicBezTo>
                    <a:pt x="3885" y="1078"/>
                    <a:pt x="3810" y="1053"/>
                    <a:pt x="3760" y="1028"/>
                  </a:cubicBezTo>
                  <a:cubicBezTo>
                    <a:pt x="3660" y="978"/>
                    <a:pt x="3534" y="953"/>
                    <a:pt x="3434" y="903"/>
                  </a:cubicBezTo>
                  <a:cubicBezTo>
                    <a:pt x="3284" y="878"/>
                    <a:pt x="3158" y="828"/>
                    <a:pt x="3033" y="802"/>
                  </a:cubicBezTo>
                  <a:cubicBezTo>
                    <a:pt x="2908" y="752"/>
                    <a:pt x="2808" y="727"/>
                    <a:pt x="2682" y="677"/>
                  </a:cubicBezTo>
                  <a:cubicBezTo>
                    <a:pt x="2407" y="602"/>
                    <a:pt x="2131" y="527"/>
                    <a:pt x="1830" y="427"/>
                  </a:cubicBezTo>
                  <a:cubicBezTo>
                    <a:pt x="1279" y="276"/>
                    <a:pt x="702" y="151"/>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681;p42">
              <a:extLst>
                <a:ext uri="{FF2B5EF4-FFF2-40B4-BE49-F238E27FC236}">
                  <a16:creationId xmlns:a16="http://schemas.microsoft.com/office/drawing/2014/main" id="{E761371C-F950-3116-1700-16F7AE7BCF5F}"/>
                </a:ext>
              </a:extLst>
            </p:cNvPr>
            <p:cNvSpPr/>
            <p:nvPr/>
          </p:nvSpPr>
          <p:spPr>
            <a:xfrm>
              <a:off x="5904718" y="4954636"/>
              <a:ext cx="776265" cy="138669"/>
            </a:xfrm>
            <a:custGeom>
              <a:avLst/>
              <a:gdLst/>
              <a:ahLst/>
              <a:cxnLst/>
              <a:rect l="l" t="t" r="r" b="b"/>
              <a:pathLst>
                <a:path w="36342" h="6492" extrusionOk="0">
                  <a:moveTo>
                    <a:pt x="12281" y="1"/>
                  </a:moveTo>
                  <a:cubicBezTo>
                    <a:pt x="9449" y="1"/>
                    <a:pt x="6968" y="151"/>
                    <a:pt x="4737" y="452"/>
                  </a:cubicBezTo>
                  <a:cubicBezTo>
                    <a:pt x="3284" y="652"/>
                    <a:pt x="1880" y="928"/>
                    <a:pt x="552" y="1279"/>
                  </a:cubicBezTo>
                  <a:cubicBezTo>
                    <a:pt x="426" y="1304"/>
                    <a:pt x="326" y="1379"/>
                    <a:pt x="301" y="1504"/>
                  </a:cubicBezTo>
                  <a:cubicBezTo>
                    <a:pt x="251" y="1580"/>
                    <a:pt x="251" y="1705"/>
                    <a:pt x="326" y="1805"/>
                  </a:cubicBezTo>
                  <a:cubicBezTo>
                    <a:pt x="401" y="1981"/>
                    <a:pt x="477" y="2131"/>
                    <a:pt x="577" y="2281"/>
                  </a:cubicBezTo>
                  <a:lnTo>
                    <a:pt x="602" y="2357"/>
                  </a:lnTo>
                  <a:cubicBezTo>
                    <a:pt x="702" y="2557"/>
                    <a:pt x="827" y="2758"/>
                    <a:pt x="928" y="2958"/>
                  </a:cubicBezTo>
                  <a:cubicBezTo>
                    <a:pt x="752" y="2983"/>
                    <a:pt x="552" y="3033"/>
                    <a:pt x="376" y="3083"/>
                  </a:cubicBezTo>
                  <a:cubicBezTo>
                    <a:pt x="351" y="3109"/>
                    <a:pt x="301" y="3134"/>
                    <a:pt x="276" y="3159"/>
                  </a:cubicBezTo>
                  <a:cubicBezTo>
                    <a:pt x="126" y="3184"/>
                    <a:pt x="0" y="3309"/>
                    <a:pt x="0" y="3459"/>
                  </a:cubicBezTo>
                  <a:cubicBezTo>
                    <a:pt x="0" y="3911"/>
                    <a:pt x="0" y="4362"/>
                    <a:pt x="25" y="4838"/>
                  </a:cubicBezTo>
                  <a:cubicBezTo>
                    <a:pt x="25" y="4888"/>
                    <a:pt x="25" y="4913"/>
                    <a:pt x="50" y="4963"/>
                  </a:cubicBezTo>
                  <a:cubicBezTo>
                    <a:pt x="25" y="5013"/>
                    <a:pt x="25" y="5063"/>
                    <a:pt x="50" y="5114"/>
                  </a:cubicBezTo>
                  <a:cubicBezTo>
                    <a:pt x="101" y="5364"/>
                    <a:pt x="201" y="5540"/>
                    <a:pt x="351" y="5690"/>
                  </a:cubicBezTo>
                  <a:cubicBezTo>
                    <a:pt x="502" y="5840"/>
                    <a:pt x="702" y="5916"/>
                    <a:pt x="852" y="5991"/>
                  </a:cubicBezTo>
                  <a:lnTo>
                    <a:pt x="928" y="6016"/>
                  </a:lnTo>
                  <a:cubicBezTo>
                    <a:pt x="1128" y="6091"/>
                    <a:pt x="1354" y="6191"/>
                    <a:pt x="1604" y="6241"/>
                  </a:cubicBezTo>
                  <a:cubicBezTo>
                    <a:pt x="1805" y="6317"/>
                    <a:pt x="2055" y="6367"/>
                    <a:pt x="2356" y="6417"/>
                  </a:cubicBezTo>
                  <a:cubicBezTo>
                    <a:pt x="2807" y="6467"/>
                    <a:pt x="3284" y="6492"/>
                    <a:pt x="3835" y="6492"/>
                  </a:cubicBezTo>
                  <a:cubicBezTo>
                    <a:pt x="4461" y="6492"/>
                    <a:pt x="5063" y="6467"/>
                    <a:pt x="5639" y="6417"/>
                  </a:cubicBezTo>
                  <a:lnTo>
                    <a:pt x="5940" y="6392"/>
                  </a:lnTo>
                  <a:cubicBezTo>
                    <a:pt x="6366" y="6367"/>
                    <a:pt x="6767" y="6342"/>
                    <a:pt x="7168" y="6317"/>
                  </a:cubicBezTo>
                  <a:lnTo>
                    <a:pt x="7995" y="6317"/>
                  </a:lnTo>
                  <a:cubicBezTo>
                    <a:pt x="8321" y="6291"/>
                    <a:pt x="8672" y="6291"/>
                    <a:pt x="9023" y="6291"/>
                  </a:cubicBezTo>
                  <a:cubicBezTo>
                    <a:pt x="10451" y="6241"/>
                    <a:pt x="11830" y="6216"/>
                    <a:pt x="13233" y="6166"/>
                  </a:cubicBezTo>
                  <a:lnTo>
                    <a:pt x="13609" y="6141"/>
                  </a:lnTo>
                  <a:cubicBezTo>
                    <a:pt x="16015" y="6066"/>
                    <a:pt x="18772" y="5966"/>
                    <a:pt x="21404" y="5966"/>
                  </a:cubicBezTo>
                  <a:lnTo>
                    <a:pt x="21529" y="5966"/>
                  </a:lnTo>
                  <a:cubicBezTo>
                    <a:pt x="22231" y="5966"/>
                    <a:pt x="22933" y="5991"/>
                    <a:pt x="23609" y="5991"/>
                  </a:cubicBezTo>
                  <a:lnTo>
                    <a:pt x="25690" y="5991"/>
                  </a:lnTo>
                  <a:cubicBezTo>
                    <a:pt x="26416" y="5966"/>
                    <a:pt x="27118" y="5941"/>
                    <a:pt x="27845" y="5890"/>
                  </a:cubicBezTo>
                  <a:cubicBezTo>
                    <a:pt x="28522" y="5865"/>
                    <a:pt x="29173" y="5840"/>
                    <a:pt x="29850" y="5815"/>
                  </a:cubicBezTo>
                  <a:lnTo>
                    <a:pt x="32507" y="5815"/>
                  </a:lnTo>
                  <a:cubicBezTo>
                    <a:pt x="32833" y="5840"/>
                    <a:pt x="33133" y="5840"/>
                    <a:pt x="33434" y="5890"/>
                  </a:cubicBezTo>
                  <a:cubicBezTo>
                    <a:pt x="33710" y="5916"/>
                    <a:pt x="34011" y="5941"/>
                    <a:pt x="34311" y="5941"/>
                  </a:cubicBezTo>
                  <a:cubicBezTo>
                    <a:pt x="34687" y="5941"/>
                    <a:pt x="34963" y="5890"/>
                    <a:pt x="35214" y="5790"/>
                  </a:cubicBezTo>
                  <a:cubicBezTo>
                    <a:pt x="35364" y="5740"/>
                    <a:pt x="35489" y="5665"/>
                    <a:pt x="35615" y="5565"/>
                  </a:cubicBezTo>
                  <a:cubicBezTo>
                    <a:pt x="35690" y="5489"/>
                    <a:pt x="35790" y="5389"/>
                    <a:pt x="35840" y="5264"/>
                  </a:cubicBezTo>
                  <a:cubicBezTo>
                    <a:pt x="35915" y="5164"/>
                    <a:pt x="35965" y="5013"/>
                    <a:pt x="36016" y="4888"/>
                  </a:cubicBezTo>
                  <a:cubicBezTo>
                    <a:pt x="36066" y="4763"/>
                    <a:pt x="36091" y="4612"/>
                    <a:pt x="36141" y="4487"/>
                  </a:cubicBezTo>
                  <a:cubicBezTo>
                    <a:pt x="36166" y="4387"/>
                    <a:pt x="36191" y="4312"/>
                    <a:pt x="36191" y="4211"/>
                  </a:cubicBezTo>
                  <a:lnTo>
                    <a:pt x="36241" y="4086"/>
                  </a:lnTo>
                  <a:cubicBezTo>
                    <a:pt x="36266" y="3961"/>
                    <a:pt x="36291" y="3835"/>
                    <a:pt x="36316" y="3710"/>
                  </a:cubicBezTo>
                  <a:cubicBezTo>
                    <a:pt x="36341" y="3635"/>
                    <a:pt x="36341" y="3560"/>
                    <a:pt x="36291" y="3510"/>
                  </a:cubicBezTo>
                  <a:cubicBezTo>
                    <a:pt x="36316" y="3359"/>
                    <a:pt x="36241" y="3184"/>
                    <a:pt x="36091" y="3159"/>
                  </a:cubicBezTo>
                  <a:cubicBezTo>
                    <a:pt x="35564" y="3008"/>
                    <a:pt x="35038" y="2858"/>
                    <a:pt x="34537" y="2708"/>
                  </a:cubicBezTo>
                  <a:lnTo>
                    <a:pt x="34462" y="2682"/>
                  </a:lnTo>
                  <a:cubicBezTo>
                    <a:pt x="33735" y="2457"/>
                    <a:pt x="33033" y="2231"/>
                    <a:pt x="32306" y="2056"/>
                  </a:cubicBezTo>
                  <a:cubicBezTo>
                    <a:pt x="31153" y="1805"/>
                    <a:pt x="29925" y="1555"/>
                    <a:pt x="28396" y="1304"/>
                  </a:cubicBezTo>
                  <a:cubicBezTo>
                    <a:pt x="25815" y="853"/>
                    <a:pt x="23133" y="527"/>
                    <a:pt x="20401" y="301"/>
                  </a:cubicBezTo>
                  <a:cubicBezTo>
                    <a:pt x="19123" y="201"/>
                    <a:pt x="17770" y="126"/>
                    <a:pt x="16416" y="76"/>
                  </a:cubicBezTo>
                  <a:cubicBezTo>
                    <a:pt x="14963" y="26"/>
                    <a:pt x="13710" y="1"/>
                    <a:pt x="1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682;p42">
              <a:extLst>
                <a:ext uri="{FF2B5EF4-FFF2-40B4-BE49-F238E27FC236}">
                  <a16:creationId xmlns:a16="http://schemas.microsoft.com/office/drawing/2014/main" id="{682FE0C1-2315-7CE6-3334-FDA593FA32D8}"/>
                </a:ext>
              </a:extLst>
            </p:cNvPr>
            <p:cNvSpPr/>
            <p:nvPr/>
          </p:nvSpPr>
          <p:spPr>
            <a:xfrm>
              <a:off x="5932550" y="4986227"/>
              <a:ext cx="732370" cy="75913"/>
            </a:xfrm>
            <a:custGeom>
              <a:avLst/>
              <a:gdLst/>
              <a:ahLst/>
              <a:cxnLst/>
              <a:rect l="l" t="t" r="r" b="b"/>
              <a:pathLst>
                <a:path w="34287" h="3554" extrusionOk="0">
                  <a:moveTo>
                    <a:pt x="12231" y="0"/>
                  </a:moveTo>
                  <a:cubicBezTo>
                    <a:pt x="11905" y="0"/>
                    <a:pt x="11580" y="0"/>
                    <a:pt x="11254" y="25"/>
                  </a:cubicBezTo>
                  <a:cubicBezTo>
                    <a:pt x="8672" y="51"/>
                    <a:pt x="6116" y="176"/>
                    <a:pt x="3534" y="426"/>
                  </a:cubicBezTo>
                  <a:cubicBezTo>
                    <a:pt x="2432" y="527"/>
                    <a:pt x="1304" y="677"/>
                    <a:pt x="201" y="903"/>
                  </a:cubicBezTo>
                  <a:cubicBezTo>
                    <a:pt x="101" y="928"/>
                    <a:pt x="1" y="1028"/>
                    <a:pt x="26" y="1153"/>
                  </a:cubicBezTo>
                  <a:cubicBezTo>
                    <a:pt x="26" y="1279"/>
                    <a:pt x="151" y="1354"/>
                    <a:pt x="276" y="1354"/>
                  </a:cubicBezTo>
                  <a:cubicBezTo>
                    <a:pt x="853" y="1279"/>
                    <a:pt x="1454" y="1229"/>
                    <a:pt x="2031" y="1153"/>
                  </a:cubicBezTo>
                  <a:cubicBezTo>
                    <a:pt x="2632" y="1078"/>
                    <a:pt x="3234" y="1028"/>
                    <a:pt x="3835" y="978"/>
                  </a:cubicBezTo>
                  <a:cubicBezTo>
                    <a:pt x="5013" y="878"/>
                    <a:pt x="6191" y="802"/>
                    <a:pt x="7369" y="727"/>
                  </a:cubicBezTo>
                  <a:cubicBezTo>
                    <a:pt x="9221" y="629"/>
                    <a:pt x="11058" y="561"/>
                    <a:pt x="12904" y="561"/>
                  </a:cubicBezTo>
                  <a:cubicBezTo>
                    <a:pt x="13406" y="561"/>
                    <a:pt x="13908" y="566"/>
                    <a:pt x="14412" y="577"/>
                  </a:cubicBezTo>
                  <a:cubicBezTo>
                    <a:pt x="16968" y="627"/>
                    <a:pt x="19550" y="777"/>
                    <a:pt x="22081" y="1078"/>
                  </a:cubicBezTo>
                  <a:cubicBezTo>
                    <a:pt x="24662" y="1354"/>
                    <a:pt x="27194" y="1805"/>
                    <a:pt x="29700" y="2381"/>
                  </a:cubicBezTo>
                  <a:cubicBezTo>
                    <a:pt x="30778" y="2632"/>
                    <a:pt x="31855" y="2908"/>
                    <a:pt x="32908" y="3208"/>
                  </a:cubicBezTo>
                  <a:lnTo>
                    <a:pt x="32858" y="3208"/>
                  </a:lnTo>
                  <a:cubicBezTo>
                    <a:pt x="33234" y="3309"/>
                    <a:pt x="33585" y="3409"/>
                    <a:pt x="33961" y="3534"/>
                  </a:cubicBezTo>
                  <a:cubicBezTo>
                    <a:pt x="33986" y="3547"/>
                    <a:pt x="34011" y="3553"/>
                    <a:pt x="34039" y="3553"/>
                  </a:cubicBezTo>
                  <a:cubicBezTo>
                    <a:pt x="34067" y="3553"/>
                    <a:pt x="34099" y="3547"/>
                    <a:pt x="34136" y="3534"/>
                  </a:cubicBezTo>
                  <a:cubicBezTo>
                    <a:pt x="34186" y="3509"/>
                    <a:pt x="34236" y="3484"/>
                    <a:pt x="34236" y="3409"/>
                  </a:cubicBezTo>
                  <a:cubicBezTo>
                    <a:pt x="34286" y="3309"/>
                    <a:pt x="34261" y="3158"/>
                    <a:pt x="34136" y="3133"/>
                  </a:cubicBezTo>
                  <a:cubicBezTo>
                    <a:pt x="31680" y="2356"/>
                    <a:pt x="29199" y="1730"/>
                    <a:pt x="26692" y="1254"/>
                  </a:cubicBezTo>
                  <a:cubicBezTo>
                    <a:pt x="24136" y="802"/>
                    <a:pt x="21580" y="477"/>
                    <a:pt x="18998" y="276"/>
                  </a:cubicBezTo>
                  <a:cubicBezTo>
                    <a:pt x="16743" y="101"/>
                    <a:pt x="14487" y="0"/>
                    <a:pt x="12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683;p42">
              <a:extLst>
                <a:ext uri="{FF2B5EF4-FFF2-40B4-BE49-F238E27FC236}">
                  <a16:creationId xmlns:a16="http://schemas.microsoft.com/office/drawing/2014/main" id="{06F3D651-FE6B-F8A4-FC2D-B5D362133CDD}"/>
                </a:ext>
              </a:extLst>
            </p:cNvPr>
            <p:cNvSpPr/>
            <p:nvPr/>
          </p:nvSpPr>
          <p:spPr>
            <a:xfrm>
              <a:off x="5920781" y="5019421"/>
              <a:ext cx="694350" cy="57309"/>
            </a:xfrm>
            <a:custGeom>
              <a:avLst/>
              <a:gdLst/>
              <a:ahLst/>
              <a:cxnLst/>
              <a:rect l="l" t="t" r="r" b="b"/>
              <a:pathLst>
                <a:path w="32507" h="2683" extrusionOk="0">
                  <a:moveTo>
                    <a:pt x="10928" y="0"/>
                  </a:moveTo>
                  <a:cubicBezTo>
                    <a:pt x="10126" y="0"/>
                    <a:pt x="9324" y="0"/>
                    <a:pt x="8522" y="25"/>
                  </a:cubicBezTo>
                  <a:cubicBezTo>
                    <a:pt x="7193" y="76"/>
                    <a:pt x="5865" y="151"/>
                    <a:pt x="4537" y="301"/>
                  </a:cubicBezTo>
                  <a:cubicBezTo>
                    <a:pt x="3860" y="376"/>
                    <a:pt x="3183" y="451"/>
                    <a:pt x="2532" y="552"/>
                  </a:cubicBezTo>
                  <a:cubicBezTo>
                    <a:pt x="1855" y="652"/>
                    <a:pt x="1178" y="777"/>
                    <a:pt x="501" y="878"/>
                  </a:cubicBezTo>
                  <a:cubicBezTo>
                    <a:pt x="401" y="903"/>
                    <a:pt x="301" y="903"/>
                    <a:pt x="176" y="928"/>
                  </a:cubicBezTo>
                  <a:cubicBezTo>
                    <a:pt x="75" y="953"/>
                    <a:pt x="0" y="1028"/>
                    <a:pt x="0" y="1153"/>
                  </a:cubicBezTo>
                  <a:cubicBezTo>
                    <a:pt x="22" y="1240"/>
                    <a:pt x="100" y="1308"/>
                    <a:pt x="186" y="1308"/>
                  </a:cubicBezTo>
                  <a:cubicBezTo>
                    <a:pt x="199" y="1308"/>
                    <a:pt x="213" y="1307"/>
                    <a:pt x="226" y="1304"/>
                  </a:cubicBezTo>
                  <a:cubicBezTo>
                    <a:pt x="802" y="1279"/>
                    <a:pt x="1379" y="1203"/>
                    <a:pt x="1930" y="1128"/>
                  </a:cubicBezTo>
                  <a:cubicBezTo>
                    <a:pt x="2506" y="1053"/>
                    <a:pt x="3058" y="1003"/>
                    <a:pt x="3634" y="953"/>
                  </a:cubicBezTo>
                  <a:cubicBezTo>
                    <a:pt x="4762" y="852"/>
                    <a:pt x="5865" y="727"/>
                    <a:pt x="6993" y="652"/>
                  </a:cubicBezTo>
                  <a:cubicBezTo>
                    <a:pt x="8778" y="533"/>
                    <a:pt x="10578" y="461"/>
                    <a:pt x="12382" y="461"/>
                  </a:cubicBezTo>
                  <a:cubicBezTo>
                    <a:pt x="12858" y="461"/>
                    <a:pt x="13334" y="466"/>
                    <a:pt x="13810" y="477"/>
                  </a:cubicBezTo>
                  <a:lnTo>
                    <a:pt x="13735" y="477"/>
                  </a:lnTo>
                  <a:cubicBezTo>
                    <a:pt x="15088" y="502"/>
                    <a:pt x="16416" y="552"/>
                    <a:pt x="17770" y="627"/>
                  </a:cubicBezTo>
                  <a:cubicBezTo>
                    <a:pt x="19098" y="702"/>
                    <a:pt x="20451" y="827"/>
                    <a:pt x="21780" y="978"/>
                  </a:cubicBezTo>
                  <a:cubicBezTo>
                    <a:pt x="24436" y="1253"/>
                    <a:pt x="27068" y="1654"/>
                    <a:pt x="29700" y="2156"/>
                  </a:cubicBezTo>
                  <a:cubicBezTo>
                    <a:pt x="30602" y="2306"/>
                    <a:pt x="31479" y="2482"/>
                    <a:pt x="32356" y="2682"/>
                  </a:cubicBezTo>
                  <a:cubicBezTo>
                    <a:pt x="32431" y="2682"/>
                    <a:pt x="32482" y="2632"/>
                    <a:pt x="32482" y="2582"/>
                  </a:cubicBezTo>
                  <a:cubicBezTo>
                    <a:pt x="32507" y="2532"/>
                    <a:pt x="32457" y="2482"/>
                    <a:pt x="32406" y="2456"/>
                  </a:cubicBezTo>
                  <a:cubicBezTo>
                    <a:pt x="29800" y="1905"/>
                    <a:pt x="27168" y="1429"/>
                    <a:pt x="24537" y="1053"/>
                  </a:cubicBezTo>
                  <a:cubicBezTo>
                    <a:pt x="23208" y="852"/>
                    <a:pt x="21880" y="677"/>
                    <a:pt x="20527" y="527"/>
                  </a:cubicBezTo>
                  <a:cubicBezTo>
                    <a:pt x="19198" y="401"/>
                    <a:pt x="17870" y="276"/>
                    <a:pt x="16542" y="176"/>
                  </a:cubicBezTo>
                  <a:cubicBezTo>
                    <a:pt x="14662" y="76"/>
                    <a:pt x="12782" y="0"/>
                    <a:pt x="10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684;p42">
              <a:extLst>
                <a:ext uri="{FF2B5EF4-FFF2-40B4-BE49-F238E27FC236}">
                  <a16:creationId xmlns:a16="http://schemas.microsoft.com/office/drawing/2014/main" id="{5AF987E9-C0AD-3B98-DD6F-0C881A051E2D}"/>
                </a:ext>
              </a:extLst>
            </p:cNvPr>
            <p:cNvSpPr/>
            <p:nvPr/>
          </p:nvSpPr>
          <p:spPr>
            <a:xfrm>
              <a:off x="5885985" y="5051546"/>
              <a:ext cx="787500" cy="72816"/>
            </a:xfrm>
            <a:custGeom>
              <a:avLst/>
              <a:gdLst/>
              <a:ahLst/>
              <a:cxnLst/>
              <a:rect l="l" t="t" r="r" b="b"/>
              <a:pathLst>
                <a:path w="36868" h="3409" extrusionOk="0">
                  <a:moveTo>
                    <a:pt x="476" y="0"/>
                  </a:moveTo>
                  <a:cubicBezTo>
                    <a:pt x="401" y="0"/>
                    <a:pt x="301" y="50"/>
                    <a:pt x="226" y="125"/>
                  </a:cubicBezTo>
                  <a:cubicBezTo>
                    <a:pt x="201" y="125"/>
                    <a:pt x="201" y="150"/>
                    <a:pt x="176" y="176"/>
                  </a:cubicBezTo>
                  <a:cubicBezTo>
                    <a:pt x="100" y="226"/>
                    <a:pt x="75" y="301"/>
                    <a:pt x="75" y="401"/>
                  </a:cubicBezTo>
                  <a:cubicBezTo>
                    <a:pt x="0" y="877"/>
                    <a:pt x="0" y="1328"/>
                    <a:pt x="25" y="1754"/>
                  </a:cubicBezTo>
                  <a:cubicBezTo>
                    <a:pt x="75" y="2281"/>
                    <a:pt x="226" y="2732"/>
                    <a:pt x="426" y="3158"/>
                  </a:cubicBezTo>
                  <a:cubicBezTo>
                    <a:pt x="476" y="3308"/>
                    <a:pt x="602" y="3409"/>
                    <a:pt x="752" y="3409"/>
                  </a:cubicBezTo>
                  <a:lnTo>
                    <a:pt x="36291" y="3409"/>
                  </a:lnTo>
                  <a:cubicBezTo>
                    <a:pt x="36466" y="3409"/>
                    <a:pt x="36617" y="3258"/>
                    <a:pt x="36617" y="3083"/>
                  </a:cubicBezTo>
                  <a:cubicBezTo>
                    <a:pt x="36617" y="3033"/>
                    <a:pt x="36617" y="3008"/>
                    <a:pt x="36592" y="2957"/>
                  </a:cubicBezTo>
                  <a:cubicBezTo>
                    <a:pt x="36842" y="2030"/>
                    <a:pt x="36867" y="1103"/>
                    <a:pt x="36667" y="276"/>
                  </a:cubicBezTo>
                  <a:cubicBezTo>
                    <a:pt x="36642" y="150"/>
                    <a:pt x="36542" y="75"/>
                    <a:pt x="36416" y="50"/>
                  </a:cubicBezTo>
                  <a:cubicBezTo>
                    <a:pt x="36366" y="0"/>
                    <a:pt x="36291" y="0"/>
                    <a:pt x="36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685;p42">
              <a:extLst>
                <a:ext uri="{FF2B5EF4-FFF2-40B4-BE49-F238E27FC236}">
                  <a16:creationId xmlns:a16="http://schemas.microsoft.com/office/drawing/2014/main" id="{EB3CBB94-239D-5489-9F93-20DC45A4DA0A}"/>
                </a:ext>
              </a:extLst>
            </p:cNvPr>
            <p:cNvSpPr/>
            <p:nvPr/>
          </p:nvSpPr>
          <p:spPr>
            <a:xfrm>
              <a:off x="5885985" y="5075085"/>
              <a:ext cx="786432" cy="49278"/>
            </a:xfrm>
            <a:custGeom>
              <a:avLst/>
              <a:gdLst/>
              <a:ahLst/>
              <a:cxnLst/>
              <a:rect l="l" t="t" r="r" b="b"/>
              <a:pathLst>
                <a:path w="36818" h="2307" extrusionOk="0">
                  <a:moveTo>
                    <a:pt x="36692" y="1"/>
                  </a:moveTo>
                  <a:cubicBezTo>
                    <a:pt x="35439" y="26"/>
                    <a:pt x="34186" y="26"/>
                    <a:pt x="32933" y="51"/>
                  </a:cubicBezTo>
                  <a:cubicBezTo>
                    <a:pt x="27369" y="76"/>
                    <a:pt x="21805" y="101"/>
                    <a:pt x="16241" y="126"/>
                  </a:cubicBezTo>
                  <a:cubicBezTo>
                    <a:pt x="10827" y="126"/>
                    <a:pt x="5414" y="151"/>
                    <a:pt x="0" y="226"/>
                  </a:cubicBezTo>
                  <a:cubicBezTo>
                    <a:pt x="0" y="377"/>
                    <a:pt x="25" y="527"/>
                    <a:pt x="25" y="652"/>
                  </a:cubicBezTo>
                  <a:cubicBezTo>
                    <a:pt x="75" y="1179"/>
                    <a:pt x="201" y="1655"/>
                    <a:pt x="426" y="2056"/>
                  </a:cubicBezTo>
                  <a:cubicBezTo>
                    <a:pt x="451" y="2206"/>
                    <a:pt x="602" y="2307"/>
                    <a:pt x="752" y="2307"/>
                  </a:cubicBezTo>
                  <a:lnTo>
                    <a:pt x="36291" y="2307"/>
                  </a:lnTo>
                  <a:cubicBezTo>
                    <a:pt x="36466" y="2307"/>
                    <a:pt x="36617" y="2156"/>
                    <a:pt x="36617" y="1981"/>
                  </a:cubicBezTo>
                  <a:cubicBezTo>
                    <a:pt x="36617" y="1956"/>
                    <a:pt x="36617" y="1906"/>
                    <a:pt x="36592" y="1855"/>
                  </a:cubicBezTo>
                  <a:cubicBezTo>
                    <a:pt x="36767" y="1229"/>
                    <a:pt x="36817" y="602"/>
                    <a:pt x="36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686;p42">
              <a:extLst>
                <a:ext uri="{FF2B5EF4-FFF2-40B4-BE49-F238E27FC236}">
                  <a16:creationId xmlns:a16="http://schemas.microsoft.com/office/drawing/2014/main" id="{7C880D84-C0B1-AB7D-8EE6-DA56A987B546}"/>
                </a:ext>
              </a:extLst>
            </p:cNvPr>
            <p:cNvSpPr/>
            <p:nvPr/>
          </p:nvSpPr>
          <p:spPr>
            <a:xfrm>
              <a:off x="6703433" y="4955170"/>
              <a:ext cx="776286" cy="138690"/>
            </a:xfrm>
            <a:custGeom>
              <a:avLst/>
              <a:gdLst/>
              <a:ahLst/>
              <a:cxnLst/>
              <a:rect l="l" t="t" r="r" b="b"/>
              <a:pathLst>
                <a:path w="36343" h="6493" extrusionOk="0">
                  <a:moveTo>
                    <a:pt x="23786" y="1"/>
                  </a:moveTo>
                  <a:cubicBezTo>
                    <a:pt x="22633" y="1"/>
                    <a:pt x="21355" y="26"/>
                    <a:pt x="19901" y="76"/>
                  </a:cubicBezTo>
                  <a:cubicBezTo>
                    <a:pt x="18547" y="126"/>
                    <a:pt x="17219" y="201"/>
                    <a:pt x="15916" y="302"/>
                  </a:cubicBezTo>
                  <a:cubicBezTo>
                    <a:pt x="13209" y="502"/>
                    <a:pt x="10502" y="853"/>
                    <a:pt x="7946" y="1279"/>
                  </a:cubicBezTo>
                  <a:cubicBezTo>
                    <a:pt x="6417" y="1555"/>
                    <a:pt x="5164" y="1805"/>
                    <a:pt x="4036" y="2056"/>
                  </a:cubicBezTo>
                  <a:cubicBezTo>
                    <a:pt x="3309" y="2231"/>
                    <a:pt x="2582" y="2432"/>
                    <a:pt x="1881" y="2657"/>
                  </a:cubicBezTo>
                  <a:lnTo>
                    <a:pt x="1780" y="2683"/>
                  </a:lnTo>
                  <a:cubicBezTo>
                    <a:pt x="1279" y="2833"/>
                    <a:pt x="753" y="3008"/>
                    <a:pt x="252" y="3134"/>
                  </a:cubicBezTo>
                  <a:cubicBezTo>
                    <a:pt x="76" y="3184"/>
                    <a:pt x="1" y="3359"/>
                    <a:pt x="26" y="3485"/>
                  </a:cubicBezTo>
                  <a:cubicBezTo>
                    <a:pt x="1" y="3560"/>
                    <a:pt x="1" y="3635"/>
                    <a:pt x="26" y="3710"/>
                  </a:cubicBezTo>
                  <a:cubicBezTo>
                    <a:pt x="51" y="3835"/>
                    <a:pt x="76" y="3961"/>
                    <a:pt x="101" y="4086"/>
                  </a:cubicBezTo>
                  <a:lnTo>
                    <a:pt x="126" y="4211"/>
                  </a:lnTo>
                  <a:cubicBezTo>
                    <a:pt x="151" y="4287"/>
                    <a:pt x="176" y="4362"/>
                    <a:pt x="202" y="4462"/>
                  </a:cubicBezTo>
                  <a:cubicBezTo>
                    <a:pt x="227" y="4612"/>
                    <a:pt x="277" y="4738"/>
                    <a:pt x="327" y="4888"/>
                  </a:cubicBezTo>
                  <a:cubicBezTo>
                    <a:pt x="377" y="5013"/>
                    <a:pt x="427" y="5139"/>
                    <a:pt x="477" y="5264"/>
                  </a:cubicBezTo>
                  <a:cubicBezTo>
                    <a:pt x="552" y="5389"/>
                    <a:pt x="628" y="5464"/>
                    <a:pt x="728" y="5540"/>
                  </a:cubicBezTo>
                  <a:cubicBezTo>
                    <a:pt x="828" y="5640"/>
                    <a:pt x="978" y="5715"/>
                    <a:pt x="1129" y="5790"/>
                  </a:cubicBezTo>
                  <a:cubicBezTo>
                    <a:pt x="1379" y="5891"/>
                    <a:pt x="1655" y="5941"/>
                    <a:pt x="2031" y="5941"/>
                  </a:cubicBezTo>
                  <a:cubicBezTo>
                    <a:pt x="2307" y="5941"/>
                    <a:pt x="2608" y="5891"/>
                    <a:pt x="2908" y="5865"/>
                  </a:cubicBezTo>
                  <a:cubicBezTo>
                    <a:pt x="3184" y="5840"/>
                    <a:pt x="3510" y="5815"/>
                    <a:pt x="3836" y="5815"/>
                  </a:cubicBezTo>
                  <a:cubicBezTo>
                    <a:pt x="4212" y="5790"/>
                    <a:pt x="4587" y="5790"/>
                    <a:pt x="4963" y="5790"/>
                  </a:cubicBezTo>
                  <a:cubicBezTo>
                    <a:pt x="5465" y="5790"/>
                    <a:pt x="5991" y="5815"/>
                    <a:pt x="6492" y="5815"/>
                  </a:cubicBezTo>
                  <a:cubicBezTo>
                    <a:pt x="7169" y="5840"/>
                    <a:pt x="7821" y="5865"/>
                    <a:pt x="8472" y="5891"/>
                  </a:cubicBezTo>
                  <a:cubicBezTo>
                    <a:pt x="9199" y="5916"/>
                    <a:pt x="9926" y="5941"/>
                    <a:pt x="10653" y="5966"/>
                  </a:cubicBezTo>
                  <a:cubicBezTo>
                    <a:pt x="11129" y="5991"/>
                    <a:pt x="11605" y="5991"/>
                    <a:pt x="12106" y="5991"/>
                  </a:cubicBezTo>
                  <a:lnTo>
                    <a:pt x="12708" y="5991"/>
                  </a:lnTo>
                  <a:cubicBezTo>
                    <a:pt x="13410" y="5966"/>
                    <a:pt x="14111" y="5966"/>
                    <a:pt x="14788" y="5966"/>
                  </a:cubicBezTo>
                  <a:lnTo>
                    <a:pt x="14938" y="5966"/>
                  </a:lnTo>
                  <a:cubicBezTo>
                    <a:pt x="17570" y="5966"/>
                    <a:pt x="20327" y="6066"/>
                    <a:pt x="22733" y="6141"/>
                  </a:cubicBezTo>
                  <a:lnTo>
                    <a:pt x="23109" y="6141"/>
                  </a:lnTo>
                  <a:cubicBezTo>
                    <a:pt x="24487" y="6191"/>
                    <a:pt x="25891" y="6241"/>
                    <a:pt x="27294" y="6266"/>
                  </a:cubicBezTo>
                  <a:cubicBezTo>
                    <a:pt x="27645" y="6292"/>
                    <a:pt x="27996" y="6292"/>
                    <a:pt x="28347" y="6292"/>
                  </a:cubicBezTo>
                  <a:lnTo>
                    <a:pt x="28648" y="6292"/>
                  </a:lnTo>
                  <a:cubicBezTo>
                    <a:pt x="28823" y="6317"/>
                    <a:pt x="28999" y="6317"/>
                    <a:pt x="29149" y="6317"/>
                  </a:cubicBezTo>
                  <a:cubicBezTo>
                    <a:pt x="29550" y="6342"/>
                    <a:pt x="29976" y="6367"/>
                    <a:pt x="30377" y="6392"/>
                  </a:cubicBezTo>
                  <a:lnTo>
                    <a:pt x="30703" y="6417"/>
                  </a:lnTo>
                  <a:cubicBezTo>
                    <a:pt x="31279" y="6442"/>
                    <a:pt x="31881" y="6492"/>
                    <a:pt x="32507" y="6492"/>
                  </a:cubicBezTo>
                  <a:cubicBezTo>
                    <a:pt x="33034" y="6492"/>
                    <a:pt x="33535" y="6467"/>
                    <a:pt x="33961" y="6392"/>
                  </a:cubicBezTo>
                  <a:cubicBezTo>
                    <a:pt x="34287" y="6342"/>
                    <a:pt x="34512" y="6292"/>
                    <a:pt x="34738" y="6241"/>
                  </a:cubicBezTo>
                  <a:cubicBezTo>
                    <a:pt x="34989" y="6166"/>
                    <a:pt x="35214" y="6091"/>
                    <a:pt x="35415" y="5991"/>
                  </a:cubicBezTo>
                  <a:lnTo>
                    <a:pt x="35465" y="5966"/>
                  </a:lnTo>
                  <a:cubicBezTo>
                    <a:pt x="35640" y="5891"/>
                    <a:pt x="35841" y="5815"/>
                    <a:pt x="35991" y="5690"/>
                  </a:cubicBezTo>
                  <a:cubicBezTo>
                    <a:pt x="36142" y="5540"/>
                    <a:pt x="36242" y="5364"/>
                    <a:pt x="36292" y="5114"/>
                  </a:cubicBezTo>
                  <a:cubicBezTo>
                    <a:pt x="36292" y="5063"/>
                    <a:pt x="36292" y="4988"/>
                    <a:pt x="36292" y="4938"/>
                  </a:cubicBezTo>
                  <a:cubicBezTo>
                    <a:pt x="36292" y="4913"/>
                    <a:pt x="36292" y="4888"/>
                    <a:pt x="36317" y="4838"/>
                  </a:cubicBezTo>
                  <a:cubicBezTo>
                    <a:pt x="36317" y="4362"/>
                    <a:pt x="36342" y="3886"/>
                    <a:pt x="36342" y="3434"/>
                  </a:cubicBezTo>
                  <a:cubicBezTo>
                    <a:pt x="36317" y="3284"/>
                    <a:pt x="36217" y="3159"/>
                    <a:pt x="36066" y="3134"/>
                  </a:cubicBezTo>
                  <a:cubicBezTo>
                    <a:pt x="36016" y="3109"/>
                    <a:pt x="35991" y="3109"/>
                    <a:pt x="35941" y="3084"/>
                  </a:cubicBezTo>
                  <a:cubicBezTo>
                    <a:pt x="35766" y="3033"/>
                    <a:pt x="35590" y="2983"/>
                    <a:pt x="35415" y="2958"/>
                  </a:cubicBezTo>
                  <a:cubicBezTo>
                    <a:pt x="35515" y="2758"/>
                    <a:pt x="35615" y="2557"/>
                    <a:pt x="35715" y="2357"/>
                  </a:cubicBezTo>
                  <a:lnTo>
                    <a:pt x="35766" y="2282"/>
                  </a:lnTo>
                  <a:cubicBezTo>
                    <a:pt x="35866" y="2131"/>
                    <a:pt x="35941" y="1956"/>
                    <a:pt x="36016" y="1805"/>
                  </a:cubicBezTo>
                  <a:cubicBezTo>
                    <a:pt x="36066" y="1705"/>
                    <a:pt x="36066" y="1580"/>
                    <a:pt x="36016" y="1479"/>
                  </a:cubicBezTo>
                  <a:cubicBezTo>
                    <a:pt x="35991" y="1379"/>
                    <a:pt x="35891" y="1279"/>
                    <a:pt x="35791" y="1254"/>
                  </a:cubicBezTo>
                  <a:cubicBezTo>
                    <a:pt x="34462" y="903"/>
                    <a:pt x="33059" y="627"/>
                    <a:pt x="31605" y="427"/>
                  </a:cubicBezTo>
                  <a:cubicBezTo>
                    <a:pt x="29350" y="126"/>
                    <a:pt x="26893" y="1"/>
                    <a:pt x="24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687;p42">
              <a:extLst>
                <a:ext uri="{FF2B5EF4-FFF2-40B4-BE49-F238E27FC236}">
                  <a16:creationId xmlns:a16="http://schemas.microsoft.com/office/drawing/2014/main" id="{37A6E831-1820-F165-5351-6AC25799193B}"/>
                </a:ext>
              </a:extLst>
            </p:cNvPr>
            <p:cNvSpPr/>
            <p:nvPr/>
          </p:nvSpPr>
          <p:spPr>
            <a:xfrm>
              <a:off x="6718961" y="4986761"/>
              <a:ext cx="732904" cy="75743"/>
            </a:xfrm>
            <a:custGeom>
              <a:avLst/>
              <a:gdLst/>
              <a:ahLst/>
              <a:cxnLst/>
              <a:rect l="l" t="t" r="r" b="b"/>
              <a:pathLst>
                <a:path w="34312" h="3546" extrusionOk="0">
                  <a:moveTo>
                    <a:pt x="22081" y="0"/>
                  </a:moveTo>
                  <a:cubicBezTo>
                    <a:pt x="19800" y="0"/>
                    <a:pt x="17545" y="76"/>
                    <a:pt x="15314" y="251"/>
                  </a:cubicBezTo>
                  <a:cubicBezTo>
                    <a:pt x="12733" y="452"/>
                    <a:pt x="10151" y="777"/>
                    <a:pt x="7620" y="1254"/>
                  </a:cubicBezTo>
                  <a:cubicBezTo>
                    <a:pt x="5114" y="1730"/>
                    <a:pt x="2607" y="2356"/>
                    <a:pt x="176" y="3108"/>
                  </a:cubicBezTo>
                  <a:cubicBezTo>
                    <a:pt x="51" y="3158"/>
                    <a:pt x="1" y="3309"/>
                    <a:pt x="51" y="3409"/>
                  </a:cubicBezTo>
                  <a:cubicBezTo>
                    <a:pt x="76" y="3459"/>
                    <a:pt x="126" y="3509"/>
                    <a:pt x="176" y="3534"/>
                  </a:cubicBezTo>
                  <a:cubicBezTo>
                    <a:pt x="193" y="3543"/>
                    <a:pt x="210" y="3545"/>
                    <a:pt x="227" y="3545"/>
                  </a:cubicBezTo>
                  <a:cubicBezTo>
                    <a:pt x="263" y="3545"/>
                    <a:pt x="302" y="3534"/>
                    <a:pt x="352" y="3534"/>
                  </a:cubicBezTo>
                  <a:cubicBezTo>
                    <a:pt x="695" y="3412"/>
                    <a:pt x="1063" y="3289"/>
                    <a:pt x="1430" y="3190"/>
                  </a:cubicBezTo>
                  <a:lnTo>
                    <a:pt x="1430" y="3190"/>
                  </a:lnTo>
                  <a:cubicBezTo>
                    <a:pt x="1416" y="3197"/>
                    <a:pt x="1404" y="3209"/>
                    <a:pt x="1404" y="3209"/>
                  </a:cubicBezTo>
                  <a:cubicBezTo>
                    <a:pt x="2457" y="2908"/>
                    <a:pt x="3510" y="2607"/>
                    <a:pt x="4587" y="2356"/>
                  </a:cubicBezTo>
                  <a:cubicBezTo>
                    <a:pt x="7094" y="1780"/>
                    <a:pt x="9650" y="1354"/>
                    <a:pt x="12206" y="1053"/>
                  </a:cubicBezTo>
                  <a:cubicBezTo>
                    <a:pt x="14763" y="777"/>
                    <a:pt x="17319" y="602"/>
                    <a:pt x="19901" y="577"/>
                  </a:cubicBezTo>
                  <a:lnTo>
                    <a:pt x="19876" y="577"/>
                  </a:lnTo>
                  <a:cubicBezTo>
                    <a:pt x="20465" y="564"/>
                    <a:pt x="21054" y="558"/>
                    <a:pt x="21643" y="558"/>
                  </a:cubicBezTo>
                  <a:cubicBezTo>
                    <a:pt x="23409" y="558"/>
                    <a:pt x="25176" y="615"/>
                    <a:pt x="26943" y="727"/>
                  </a:cubicBezTo>
                  <a:cubicBezTo>
                    <a:pt x="28121" y="777"/>
                    <a:pt x="29274" y="878"/>
                    <a:pt x="30452" y="978"/>
                  </a:cubicBezTo>
                  <a:cubicBezTo>
                    <a:pt x="31054" y="1028"/>
                    <a:pt x="31680" y="1078"/>
                    <a:pt x="32282" y="1153"/>
                  </a:cubicBezTo>
                  <a:cubicBezTo>
                    <a:pt x="32858" y="1204"/>
                    <a:pt x="33460" y="1279"/>
                    <a:pt x="34036" y="1354"/>
                  </a:cubicBezTo>
                  <a:cubicBezTo>
                    <a:pt x="34161" y="1354"/>
                    <a:pt x="34262" y="1279"/>
                    <a:pt x="34287" y="1153"/>
                  </a:cubicBezTo>
                  <a:cubicBezTo>
                    <a:pt x="34312" y="1028"/>
                    <a:pt x="34212" y="928"/>
                    <a:pt x="34086" y="903"/>
                  </a:cubicBezTo>
                  <a:cubicBezTo>
                    <a:pt x="32983" y="677"/>
                    <a:pt x="31881" y="527"/>
                    <a:pt x="30753" y="427"/>
                  </a:cubicBezTo>
                  <a:cubicBezTo>
                    <a:pt x="28196" y="176"/>
                    <a:pt x="25640" y="26"/>
                    <a:pt x="2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688;p42">
              <a:extLst>
                <a:ext uri="{FF2B5EF4-FFF2-40B4-BE49-F238E27FC236}">
                  <a16:creationId xmlns:a16="http://schemas.microsoft.com/office/drawing/2014/main" id="{40B17C59-E06B-FCF2-A3BB-4F45683F95DA}"/>
                </a:ext>
              </a:extLst>
            </p:cNvPr>
            <p:cNvSpPr/>
            <p:nvPr/>
          </p:nvSpPr>
          <p:spPr>
            <a:xfrm>
              <a:off x="6769286" y="5019421"/>
              <a:ext cx="694371" cy="57437"/>
            </a:xfrm>
            <a:custGeom>
              <a:avLst/>
              <a:gdLst/>
              <a:ahLst/>
              <a:cxnLst/>
              <a:rect l="l" t="t" r="r" b="b"/>
              <a:pathLst>
                <a:path w="32508" h="2689" extrusionOk="0">
                  <a:moveTo>
                    <a:pt x="21580" y="0"/>
                  </a:moveTo>
                  <a:cubicBezTo>
                    <a:pt x="19700" y="0"/>
                    <a:pt x="17820" y="76"/>
                    <a:pt x="15966" y="201"/>
                  </a:cubicBezTo>
                  <a:cubicBezTo>
                    <a:pt x="14637" y="301"/>
                    <a:pt x="13284" y="401"/>
                    <a:pt x="11956" y="552"/>
                  </a:cubicBezTo>
                  <a:cubicBezTo>
                    <a:pt x="10627" y="702"/>
                    <a:pt x="9299" y="878"/>
                    <a:pt x="7971" y="1053"/>
                  </a:cubicBezTo>
                  <a:cubicBezTo>
                    <a:pt x="5339" y="1454"/>
                    <a:pt x="2708" y="1930"/>
                    <a:pt x="101" y="2482"/>
                  </a:cubicBezTo>
                  <a:cubicBezTo>
                    <a:pt x="51" y="2507"/>
                    <a:pt x="1" y="2557"/>
                    <a:pt x="1" y="2607"/>
                  </a:cubicBezTo>
                  <a:cubicBezTo>
                    <a:pt x="21" y="2648"/>
                    <a:pt x="58" y="2689"/>
                    <a:pt x="99" y="2689"/>
                  </a:cubicBezTo>
                  <a:cubicBezTo>
                    <a:pt x="108" y="2689"/>
                    <a:pt x="117" y="2687"/>
                    <a:pt x="126" y="2682"/>
                  </a:cubicBezTo>
                  <a:cubicBezTo>
                    <a:pt x="1003" y="2507"/>
                    <a:pt x="1905" y="2331"/>
                    <a:pt x="2783" y="2156"/>
                  </a:cubicBezTo>
                  <a:cubicBezTo>
                    <a:pt x="5414" y="1680"/>
                    <a:pt x="8071" y="1279"/>
                    <a:pt x="10728" y="978"/>
                  </a:cubicBezTo>
                  <a:cubicBezTo>
                    <a:pt x="12056" y="852"/>
                    <a:pt x="13384" y="727"/>
                    <a:pt x="14738" y="652"/>
                  </a:cubicBezTo>
                  <a:cubicBezTo>
                    <a:pt x="16066" y="552"/>
                    <a:pt x="17419" y="502"/>
                    <a:pt x="18748" y="477"/>
                  </a:cubicBezTo>
                  <a:lnTo>
                    <a:pt x="18698" y="477"/>
                  </a:lnTo>
                  <a:cubicBezTo>
                    <a:pt x="18987" y="473"/>
                    <a:pt x="19277" y="472"/>
                    <a:pt x="19566" y="472"/>
                  </a:cubicBezTo>
                  <a:cubicBezTo>
                    <a:pt x="21552" y="472"/>
                    <a:pt x="23524" y="546"/>
                    <a:pt x="25515" y="677"/>
                  </a:cubicBezTo>
                  <a:cubicBezTo>
                    <a:pt x="26617" y="752"/>
                    <a:pt x="27745" y="852"/>
                    <a:pt x="28873" y="978"/>
                  </a:cubicBezTo>
                  <a:cubicBezTo>
                    <a:pt x="29424" y="1028"/>
                    <a:pt x="30001" y="1078"/>
                    <a:pt x="30552" y="1153"/>
                  </a:cubicBezTo>
                  <a:cubicBezTo>
                    <a:pt x="31129" y="1203"/>
                    <a:pt x="31705" y="1304"/>
                    <a:pt x="32282" y="1329"/>
                  </a:cubicBezTo>
                  <a:cubicBezTo>
                    <a:pt x="32382" y="1329"/>
                    <a:pt x="32482" y="1279"/>
                    <a:pt x="32482" y="1153"/>
                  </a:cubicBezTo>
                  <a:cubicBezTo>
                    <a:pt x="32507" y="1053"/>
                    <a:pt x="32432" y="953"/>
                    <a:pt x="32307" y="953"/>
                  </a:cubicBezTo>
                  <a:cubicBezTo>
                    <a:pt x="32206" y="928"/>
                    <a:pt x="32106" y="903"/>
                    <a:pt x="31981" y="903"/>
                  </a:cubicBezTo>
                  <a:cubicBezTo>
                    <a:pt x="31304" y="802"/>
                    <a:pt x="30653" y="677"/>
                    <a:pt x="29976" y="577"/>
                  </a:cubicBezTo>
                  <a:cubicBezTo>
                    <a:pt x="29299" y="477"/>
                    <a:pt x="28647" y="376"/>
                    <a:pt x="27971" y="326"/>
                  </a:cubicBezTo>
                  <a:cubicBezTo>
                    <a:pt x="26642" y="176"/>
                    <a:pt x="25314" y="101"/>
                    <a:pt x="23961" y="50"/>
                  </a:cubicBezTo>
                  <a:cubicBezTo>
                    <a:pt x="23184" y="25"/>
                    <a:pt x="22382" y="0"/>
                    <a:pt x="21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689;p42">
              <a:extLst>
                <a:ext uri="{FF2B5EF4-FFF2-40B4-BE49-F238E27FC236}">
                  <a16:creationId xmlns:a16="http://schemas.microsoft.com/office/drawing/2014/main" id="{DE28C7ED-CFA4-C9A9-193F-01B0DD4AB55E}"/>
                </a:ext>
              </a:extLst>
            </p:cNvPr>
            <p:cNvSpPr/>
            <p:nvPr/>
          </p:nvSpPr>
          <p:spPr>
            <a:xfrm>
              <a:off x="6710930" y="5051546"/>
              <a:ext cx="787522" cy="72816"/>
            </a:xfrm>
            <a:custGeom>
              <a:avLst/>
              <a:gdLst/>
              <a:ahLst/>
              <a:cxnLst/>
              <a:rect l="l" t="t" r="r" b="b"/>
              <a:pathLst>
                <a:path w="36869" h="3409" extrusionOk="0">
                  <a:moveTo>
                    <a:pt x="627" y="0"/>
                  </a:moveTo>
                  <a:cubicBezTo>
                    <a:pt x="552" y="0"/>
                    <a:pt x="502" y="25"/>
                    <a:pt x="452" y="50"/>
                  </a:cubicBezTo>
                  <a:cubicBezTo>
                    <a:pt x="327" y="100"/>
                    <a:pt x="226" y="176"/>
                    <a:pt x="201" y="301"/>
                  </a:cubicBezTo>
                  <a:cubicBezTo>
                    <a:pt x="1" y="1128"/>
                    <a:pt x="26" y="2055"/>
                    <a:pt x="252" y="2983"/>
                  </a:cubicBezTo>
                  <a:cubicBezTo>
                    <a:pt x="252" y="3033"/>
                    <a:pt x="252" y="3058"/>
                    <a:pt x="252" y="3083"/>
                  </a:cubicBezTo>
                  <a:cubicBezTo>
                    <a:pt x="252" y="3258"/>
                    <a:pt x="402" y="3409"/>
                    <a:pt x="577" y="3409"/>
                  </a:cubicBezTo>
                  <a:lnTo>
                    <a:pt x="36116" y="3409"/>
                  </a:lnTo>
                  <a:cubicBezTo>
                    <a:pt x="36267" y="3409"/>
                    <a:pt x="36392" y="3308"/>
                    <a:pt x="36442" y="3183"/>
                  </a:cubicBezTo>
                  <a:cubicBezTo>
                    <a:pt x="36643" y="2757"/>
                    <a:pt x="36768" y="2281"/>
                    <a:pt x="36818" y="1780"/>
                  </a:cubicBezTo>
                  <a:cubicBezTo>
                    <a:pt x="36868" y="1353"/>
                    <a:pt x="36843" y="902"/>
                    <a:pt x="36793" y="401"/>
                  </a:cubicBezTo>
                  <a:cubicBezTo>
                    <a:pt x="36768" y="326"/>
                    <a:pt x="36768" y="251"/>
                    <a:pt x="36693" y="176"/>
                  </a:cubicBezTo>
                  <a:cubicBezTo>
                    <a:pt x="36668" y="176"/>
                    <a:pt x="36643" y="150"/>
                    <a:pt x="36618" y="125"/>
                  </a:cubicBezTo>
                  <a:cubicBezTo>
                    <a:pt x="36567" y="50"/>
                    <a:pt x="36467" y="0"/>
                    <a:pt x="36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690;p42">
              <a:extLst>
                <a:ext uri="{FF2B5EF4-FFF2-40B4-BE49-F238E27FC236}">
                  <a16:creationId xmlns:a16="http://schemas.microsoft.com/office/drawing/2014/main" id="{0069B04F-C28D-E600-0A9B-E8DA7B9726B9}"/>
                </a:ext>
              </a:extLst>
            </p:cNvPr>
            <p:cNvSpPr/>
            <p:nvPr/>
          </p:nvSpPr>
          <p:spPr>
            <a:xfrm>
              <a:off x="6711464" y="5075619"/>
              <a:ext cx="786454" cy="49278"/>
            </a:xfrm>
            <a:custGeom>
              <a:avLst/>
              <a:gdLst/>
              <a:ahLst/>
              <a:cxnLst/>
              <a:rect l="l" t="t" r="r" b="b"/>
              <a:pathLst>
                <a:path w="36819" h="2307" extrusionOk="0">
                  <a:moveTo>
                    <a:pt x="51" y="1"/>
                  </a:moveTo>
                  <a:cubicBezTo>
                    <a:pt x="1" y="602"/>
                    <a:pt x="76" y="1229"/>
                    <a:pt x="227" y="1856"/>
                  </a:cubicBezTo>
                  <a:cubicBezTo>
                    <a:pt x="227" y="1906"/>
                    <a:pt x="201" y="1931"/>
                    <a:pt x="201" y="1956"/>
                  </a:cubicBezTo>
                  <a:cubicBezTo>
                    <a:pt x="201" y="2156"/>
                    <a:pt x="352" y="2307"/>
                    <a:pt x="552" y="2307"/>
                  </a:cubicBezTo>
                  <a:lnTo>
                    <a:pt x="36091" y="2307"/>
                  </a:lnTo>
                  <a:cubicBezTo>
                    <a:pt x="36242" y="2307"/>
                    <a:pt x="36367" y="2206"/>
                    <a:pt x="36417" y="2056"/>
                  </a:cubicBezTo>
                  <a:cubicBezTo>
                    <a:pt x="36618" y="1630"/>
                    <a:pt x="36768" y="1179"/>
                    <a:pt x="36818" y="653"/>
                  </a:cubicBezTo>
                  <a:cubicBezTo>
                    <a:pt x="36818" y="502"/>
                    <a:pt x="36818" y="352"/>
                    <a:pt x="36818" y="201"/>
                  </a:cubicBezTo>
                  <a:cubicBezTo>
                    <a:pt x="31405" y="151"/>
                    <a:pt x="25991" y="126"/>
                    <a:pt x="20577" y="101"/>
                  </a:cubicBezTo>
                  <a:cubicBezTo>
                    <a:pt x="15039" y="101"/>
                    <a:pt x="9475" y="76"/>
                    <a:pt x="3911" y="26"/>
                  </a:cubicBezTo>
                  <a:cubicBezTo>
                    <a:pt x="2658" y="26"/>
                    <a:pt x="1404" y="26"/>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691;p42">
              <a:extLst>
                <a:ext uri="{FF2B5EF4-FFF2-40B4-BE49-F238E27FC236}">
                  <a16:creationId xmlns:a16="http://schemas.microsoft.com/office/drawing/2014/main" id="{E4B94302-24F8-A4A2-8332-009C0918BC3B}"/>
                </a:ext>
              </a:extLst>
            </p:cNvPr>
            <p:cNvSpPr/>
            <p:nvPr/>
          </p:nvSpPr>
          <p:spPr>
            <a:xfrm>
              <a:off x="6653130" y="5051012"/>
              <a:ext cx="46052" cy="20036"/>
            </a:xfrm>
            <a:custGeom>
              <a:avLst/>
              <a:gdLst/>
              <a:ahLst/>
              <a:cxnLst/>
              <a:rect l="l" t="t" r="r" b="b"/>
              <a:pathLst>
                <a:path w="2156" h="938" extrusionOk="0">
                  <a:moveTo>
                    <a:pt x="125" y="0"/>
                  </a:moveTo>
                  <a:cubicBezTo>
                    <a:pt x="100" y="0"/>
                    <a:pt x="50" y="25"/>
                    <a:pt x="25" y="50"/>
                  </a:cubicBezTo>
                  <a:cubicBezTo>
                    <a:pt x="0" y="75"/>
                    <a:pt x="0" y="100"/>
                    <a:pt x="0" y="125"/>
                  </a:cubicBezTo>
                  <a:cubicBezTo>
                    <a:pt x="0" y="201"/>
                    <a:pt x="50" y="251"/>
                    <a:pt x="100" y="251"/>
                  </a:cubicBezTo>
                  <a:cubicBezTo>
                    <a:pt x="276" y="276"/>
                    <a:pt x="426" y="301"/>
                    <a:pt x="602" y="326"/>
                  </a:cubicBezTo>
                  <a:lnTo>
                    <a:pt x="551" y="326"/>
                  </a:lnTo>
                  <a:cubicBezTo>
                    <a:pt x="702" y="351"/>
                    <a:pt x="877" y="401"/>
                    <a:pt x="1028" y="426"/>
                  </a:cubicBezTo>
                  <a:cubicBezTo>
                    <a:pt x="1203" y="476"/>
                    <a:pt x="1379" y="551"/>
                    <a:pt x="1529" y="627"/>
                  </a:cubicBezTo>
                  <a:cubicBezTo>
                    <a:pt x="1604" y="677"/>
                    <a:pt x="1679" y="702"/>
                    <a:pt x="1754" y="752"/>
                  </a:cubicBezTo>
                  <a:cubicBezTo>
                    <a:pt x="1830" y="802"/>
                    <a:pt x="1905" y="852"/>
                    <a:pt x="1980" y="927"/>
                  </a:cubicBezTo>
                  <a:cubicBezTo>
                    <a:pt x="1993" y="934"/>
                    <a:pt x="2009" y="937"/>
                    <a:pt x="2024" y="937"/>
                  </a:cubicBezTo>
                  <a:cubicBezTo>
                    <a:pt x="2067" y="937"/>
                    <a:pt x="2112" y="914"/>
                    <a:pt x="2130" y="877"/>
                  </a:cubicBezTo>
                  <a:cubicBezTo>
                    <a:pt x="2155" y="827"/>
                    <a:pt x="2130" y="777"/>
                    <a:pt x="2105" y="752"/>
                  </a:cubicBezTo>
                  <a:cubicBezTo>
                    <a:pt x="1955" y="627"/>
                    <a:pt x="1805" y="526"/>
                    <a:pt x="1654" y="426"/>
                  </a:cubicBezTo>
                  <a:cubicBezTo>
                    <a:pt x="1504" y="351"/>
                    <a:pt x="1328" y="276"/>
                    <a:pt x="1178" y="201"/>
                  </a:cubicBezTo>
                  <a:cubicBezTo>
                    <a:pt x="877" y="75"/>
                    <a:pt x="5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692;p42">
              <a:extLst>
                <a:ext uri="{FF2B5EF4-FFF2-40B4-BE49-F238E27FC236}">
                  <a16:creationId xmlns:a16="http://schemas.microsoft.com/office/drawing/2014/main" id="{311F07B8-F6DA-258B-91C3-BE6B7604E4ED}"/>
                </a:ext>
              </a:extLst>
            </p:cNvPr>
            <p:cNvSpPr/>
            <p:nvPr/>
          </p:nvSpPr>
          <p:spPr>
            <a:xfrm>
              <a:off x="6690061" y="5051546"/>
              <a:ext cx="57309" cy="15529"/>
            </a:xfrm>
            <a:custGeom>
              <a:avLst/>
              <a:gdLst/>
              <a:ahLst/>
              <a:cxnLst/>
              <a:rect l="l" t="t" r="r" b="b"/>
              <a:pathLst>
                <a:path w="2683" h="727" extrusionOk="0">
                  <a:moveTo>
                    <a:pt x="1805" y="0"/>
                  </a:moveTo>
                  <a:cubicBezTo>
                    <a:pt x="1604" y="0"/>
                    <a:pt x="1404" y="0"/>
                    <a:pt x="1229" y="50"/>
                  </a:cubicBezTo>
                  <a:cubicBezTo>
                    <a:pt x="1003" y="75"/>
                    <a:pt x="802" y="150"/>
                    <a:pt x="627" y="226"/>
                  </a:cubicBezTo>
                  <a:cubicBezTo>
                    <a:pt x="426" y="301"/>
                    <a:pt x="226" y="426"/>
                    <a:pt x="25" y="551"/>
                  </a:cubicBezTo>
                  <a:cubicBezTo>
                    <a:pt x="0" y="577"/>
                    <a:pt x="0" y="627"/>
                    <a:pt x="25" y="677"/>
                  </a:cubicBezTo>
                  <a:cubicBezTo>
                    <a:pt x="25" y="702"/>
                    <a:pt x="51" y="727"/>
                    <a:pt x="76" y="727"/>
                  </a:cubicBezTo>
                  <a:lnTo>
                    <a:pt x="176" y="727"/>
                  </a:lnTo>
                  <a:cubicBezTo>
                    <a:pt x="226" y="677"/>
                    <a:pt x="276" y="652"/>
                    <a:pt x="326" y="627"/>
                  </a:cubicBezTo>
                  <a:cubicBezTo>
                    <a:pt x="401" y="577"/>
                    <a:pt x="452" y="551"/>
                    <a:pt x="527" y="526"/>
                  </a:cubicBezTo>
                  <a:cubicBezTo>
                    <a:pt x="677" y="476"/>
                    <a:pt x="828" y="451"/>
                    <a:pt x="953" y="401"/>
                  </a:cubicBezTo>
                  <a:cubicBezTo>
                    <a:pt x="1128" y="376"/>
                    <a:pt x="1304" y="351"/>
                    <a:pt x="1479" y="351"/>
                  </a:cubicBezTo>
                  <a:lnTo>
                    <a:pt x="1454" y="351"/>
                  </a:lnTo>
                  <a:cubicBezTo>
                    <a:pt x="1630" y="326"/>
                    <a:pt x="1805" y="326"/>
                    <a:pt x="1955" y="326"/>
                  </a:cubicBezTo>
                  <a:lnTo>
                    <a:pt x="2532" y="326"/>
                  </a:lnTo>
                  <a:cubicBezTo>
                    <a:pt x="2607" y="326"/>
                    <a:pt x="2682" y="276"/>
                    <a:pt x="2682" y="201"/>
                  </a:cubicBezTo>
                  <a:cubicBezTo>
                    <a:pt x="2682" y="150"/>
                    <a:pt x="2682" y="125"/>
                    <a:pt x="2657" y="100"/>
                  </a:cubicBezTo>
                  <a:cubicBezTo>
                    <a:pt x="2632" y="75"/>
                    <a:pt x="2582" y="50"/>
                    <a:pt x="2557" y="50"/>
                  </a:cubicBezTo>
                  <a:cubicBezTo>
                    <a:pt x="2306" y="25"/>
                    <a:pt x="2056" y="0"/>
                    <a:pt x="1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693;p42">
              <a:extLst>
                <a:ext uri="{FF2B5EF4-FFF2-40B4-BE49-F238E27FC236}">
                  <a16:creationId xmlns:a16="http://schemas.microsoft.com/office/drawing/2014/main" id="{7B70DF91-27DB-0D22-46B4-08B4C412E7C0}"/>
                </a:ext>
              </a:extLst>
            </p:cNvPr>
            <p:cNvSpPr/>
            <p:nvPr/>
          </p:nvSpPr>
          <p:spPr>
            <a:xfrm>
              <a:off x="6662229" y="5057206"/>
              <a:ext cx="55686" cy="13094"/>
            </a:xfrm>
            <a:custGeom>
              <a:avLst/>
              <a:gdLst/>
              <a:ahLst/>
              <a:cxnLst/>
              <a:rect l="l" t="t" r="r" b="b"/>
              <a:pathLst>
                <a:path w="2607" h="613" extrusionOk="0">
                  <a:moveTo>
                    <a:pt x="308" y="0"/>
                  </a:moveTo>
                  <a:cubicBezTo>
                    <a:pt x="274" y="0"/>
                    <a:pt x="243" y="18"/>
                    <a:pt x="226" y="36"/>
                  </a:cubicBezTo>
                  <a:lnTo>
                    <a:pt x="125" y="36"/>
                  </a:lnTo>
                  <a:cubicBezTo>
                    <a:pt x="75" y="36"/>
                    <a:pt x="25" y="61"/>
                    <a:pt x="25" y="111"/>
                  </a:cubicBezTo>
                  <a:cubicBezTo>
                    <a:pt x="0" y="161"/>
                    <a:pt x="25" y="211"/>
                    <a:pt x="75" y="236"/>
                  </a:cubicBezTo>
                  <a:cubicBezTo>
                    <a:pt x="201" y="286"/>
                    <a:pt x="301" y="312"/>
                    <a:pt x="426" y="362"/>
                  </a:cubicBezTo>
                  <a:lnTo>
                    <a:pt x="401" y="362"/>
                  </a:lnTo>
                  <a:cubicBezTo>
                    <a:pt x="401" y="412"/>
                    <a:pt x="426" y="487"/>
                    <a:pt x="476" y="512"/>
                  </a:cubicBezTo>
                  <a:cubicBezTo>
                    <a:pt x="627" y="537"/>
                    <a:pt x="802" y="562"/>
                    <a:pt x="953" y="587"/>
                  </a:cubicBezTo>
                  <a:cubicBezTo>
                    <a:pt x="1128" y="612"/>
                    <a:pt x="1303" y="612"/>
                    <a:pt x="1479" y="612"/>
                  </a:cubicBezTo>
                  <a:cubicBezTo>
                    <a:pt x="1504" y="612"/>
                    <a:pt x="1554" y="612"/>
                    <a:pt x="1554" y="562"/>
                  </a:cubicBezTo>
                  <a:cubicBezTo>
                    <a:pt x="1830" y="562"/>
                    <a:pt x="2080" y="537"/>
                    <a:pt x="2356" y="512"/>
                  </a:cubicBezTo>
                  <a:cubicBezTo>
                    <a:pt x="2406" y="487"/>
                    <a:pt x="2456" y="487"/>
                    <a:pt x="2506" y="487"/>
                  </a:cubicBezTo>
                  <a:cubicBezTo>
                    <a:pt x="2582" y="487"/>
                    <a:pt x="2607" y="412"/>
                    <a:pt x="2582" y="362"/>
                  </a:cubicBezTo>
                  <a:cubicBezTo>
                    <a:pt x="2582" y="337"/>
                    <a:pt x="2557" y="312"/>
                    <a:pt x="2557" y="286"/>
                  </a:cubicBezTo>
                  <a:lnTo>
                    <a:pt x="2532" y="286"/>
                  </a:lnTo>
                  <a:cubicBezTo>
                    <a:pt x="2582" y="261"/>
                    <a:pt x="2607" y="211"/>
                    <a:pt x="2607" y="161"/>
                  </a:cubicBezTo>
                  <a:cubicBezTo>
                    <a:pt x="2582" y="111"/>
                    <a:pt x="2532" y="61"/>
                    <a:pt x="2506" y="61"/>
                  </a:cubicBezTo>
                  <a:cubicBezTo>
                    <a:pt x="2481" y="36"/>
                    <a:pt x="2431" y="11"/>
                    <a:pt x="2406" y="11"/>
                  </a:cubicBezTo>
                  <a:lnTo>
                    <a:pt x="2381" y="11"/>
                  </a:lnTo>
                  <a:cubicBezTo>
                    <a:pt x="2131" y="86"/>
                    <a:pt x="1855" y="161"/>
                    <a:pt x="1629" y="261"/>
                  </a:cubicBezTo>
                  <a:cubicBezTo>
                    <a:pt x="1579" y="286"/>
                    <a:pt x="1554" y="337"/>
                    <a:pt x="1554" y="362"/>
                  </a:cubicBezTo>
                  <a:cubicBezTo>
                    <a:pt x="1454" y="362"/>
                    <a:pt x="1354" y="387"/>
                    <a:pt x="1228" y="387"/>
                  </a:cubicBezTo>
                  <a:lnTo>
                    <a:pt x="1178" y="387"/>
                  </a:lnTo>
                  <a:cubicBezTo>
                    <a:pt x="1178" y="387"/>
                    <a:pt x="1203" y="362"/>
                    <a:pt x="1203" y="362"/>
                  </a:cubicBezTo>
                  <a:cubicBezTo>
                    <a:pt x="1203" y="312"/>
                    <a:pt x="1178" y="236"/>
                    <a:pt x="1128" y="211"/>
                  </a:cubicBezTo>
                  <a:cubicBezTo>
                    <a:pt x="1003" y="186"/>
                    <a:pt x="877" y="161"/>
                    <a:pt x="752" y="136"/>
                  </a:cubicBezTo>
                  <a:cubicBezTo>
                    <a:pt x="602" y="86"/>
                    <a:pt x="476" y="36"/>
                    <a:pt x="351" y="11"/>
                  </a:cubicBezTo>
                  <a:cubicBezTo>
                    <a:pt x="336" y="3"/>
                    <a:pt x="322" y="0"/>
                    <a:pt x="3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694;p42">
              <a:extLst>
                <a:ext uri="{FF2B5EF4-FFF2-40B4-BE49-F238E27FC236}">
                  <a16:creationId xmlns:a16="http://schemas.microsoft.com/office/drawing/2014/main" id="{7E7063D4-50F6-9895-2CF1-B33F0555FC40}"/>
                </a:ext>
              </a:extLst>
            </p:cNvPr>
            <p:cNvSpPr/>
            <p:nvPr/>
          </p:nvSpPr>
          <p:spPr>
            <a:xfrm>
              <a:off x="6662229" y="5061179"/>
              <a:ext cx="59979" cy="8587"/>
            </a:xfrm>
            <a:custGeom>
              <a:avLst/>
              <a:gdLst/>
              <a:ahLst/>
              <a:cxnLst/>
              <a:rect l="l" t="t" r="r" b="b"/>
              <a:pathLst>
                <a:path w="2808" h="402" extrusionOk="0">
                  <a:moveTo>
                    <a:pt x="476" y="0"/>
                  </a:moveTo>
                  <a:cubicBezTo>
                    <a:pt x="351" y="0"/>
                    <a:pt x="226" y="25"/>
                    <a:pt x="100" y="25"/>
                  </a:cubicBezTo>
                  <a:cubicBezTo>
                    <a:pt x="75" y="25"/>
                    <a:pt x="50" y="50"/>
                    <a:pt x="25" y="50"/>
                  </a:cubicBezTo>
                  <a:cubicBezTo>
                    <a:pt x="0" y="75"/>
                    <a:pt x="0" y="100"/>
                    <a:pt x="0" y="126"/>
                  </a:cubicBezTo>
                  <a:cubicBezTo>
                    <a:pt x="0" y="176"/>
                    <a:pt x="25" y="226"/>
                    <a:pt x="50" y="226"/>
                  </a:cubicBezTo>
                  <a:cubicBezTo>
                    <a:pt x="75" y="276"/>
                    <a:pt x="100" y="301"/>
                    <a:pt x="151" y="301"/>
                  </a:cubicBezTo>
                  <a:lnTo>
                    <a:pt x="376" y="301"/>
                  </a:lnTo>
                  <a:cubicBezTo>
                    <a:pt x="577" y="326"/>
                    <a:pt x="777" y="326"/>
                    <a:pt x="978" y="326"/>
                  </a:cubicBezTo>
                  <a:cubicBezTo>
                    <a:pt x="1103" y="326"/>
                    <a:pt x="1228" y="351"/>
                    <a:pt x="1354" y="351"/>
                  </a:cubicBezTo>
                  <a:cubicBezTo>
                    <a:pt x="1729" y="376"/>
                    <a:pt x="2105" y="401"/>
                    <a:pt x="2506" y="401"/>
                  </a:cubicBezTo>
                  <a:lnTo>
                    <a:pt x="2682" y="401"/>
                  </a:lnTo>
                  <a:cubicBezTo>
                    <a:pt x="2757" y="401"/>
                    <a:pt x="2807" y="351"/>
                    <a:pt x="2807" y="301"/>
                  </a:cubicBezTo>
                  <a:cubicBezTo>
                    <a:pt x="2807" y="251"/>
                    <a:pt x="2757" y="201"/>
                    <a:pt x="2707" y="201"/>
                  </a:cubicBezTo>
                  <a:cubicBezTo>
                    <a:pt x="2607" y="176"/>
                    <a:pt x="2532" y="176"/>
                    <a:pt x="2431" y="176"/>
                  </a:cubicBezTo>
                  <a:cubicBezTo>
                    <a:pt x="2206" y="151"/>
                    <a:pt x="1980" y="126"/>
                    <a:pt x="1755" y="126"/>
                  </a:cubicBezTo>
                  <a:cubicBezTo>
                    <a:pt x="1579" y="100"/>
                    <a:pt x="1379" y="75"/>
                    <a:pt x="1203" y="50"/>
                  </a:cubicBezTo>
                  <a:cubicBezTo>
                    <a:pt x="1003" y="50"/>
                    <a:pt x="827" y="25"/>
                    <a:pt x="652" y="25"/>
                  </a:cubicBezTo>
                  <a:cubicBezTo>
                    <a:pt x="602" y="0"/>
                    <a:pt x="552" y="0"/>
                    <a:pt x="4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695;p42">
              <a:extLst>
                <a:ext uri="{FF2B5EF4-FFF2-40B4-BE49-F238E27FC236}">
                  <a16:creationId xmlns:a16="http://schemas.microsoft.com/office/drawing/2014/main" id="{81B403AB-394D-98AE-C765-5B03FFEDBABC}"/>
                </a:ext>
              </a:extLst>
            </p:cNvPr>
            <p:cNvSpPr/>
            <p:nvPr/>
          </p:nvSpPr>
          <p:spPr>
            <a:xfrm>
              <a:off x="6664365" y="5065985"/>
              <a:ext cx="61047" cy="6985"/>
            </a:xfrm>
            <a:custGeom>
              <a:avLst/>
              <a:gdLst/>
              <a:ahLst/>
              <a:cxnLst/>
              <a:rect l="l" t="t" r="r" b="b"/>
              <a:pathLst>
                <a:path w="2858" h="327" extrusionOk="0">
                  <a:moveTo>
                    <a:pt x="126" y="1"/>
                  </a:moveTo>
                  <a:cubicBezTo>
                    <a:pt x="76" y="26"/>
                    <a:pt x="25" y="51"/>
                    <a:pt x="0" y="126"/>
                  </a:cubicBezTo>
                  <a:cubicBezTo>
                    <a:pt x="0" y="176"/>
                    <a:pt x="51" y="226"/>
                    <a:pt x="101" y="226"/>
                  </a:cubicBezTo>
                  <a:cubicBezTo>
                    <a:pt x="342" y="213"/>
                    <a:pt x="582" y="207"/>
                    <a:pt x="821" y="207"/>
                  </a:cubicBezTo>
                  <a:cubicBezTo>
                    <a:pt x="1471" y="207"/>
                    <a:pt x="2108" y="253"/>
                    <a:pt x="2732" y="327"/>
                  </a:cubicBezTo>
                  <a:cubicBezTo>
                    <a:pt x="2807" y="327"/>
                    <a:pt x="2858" y="276"/>
                    <a:pt x="2858" y="226"/>
                  </a:cubicBezTo>
                  <a:cubicBezTo>
                    <a:pt x="2858" y="201"/>
                    <a:pt x="2833" y="176"/>
                    <a:pt x="2833" y="151"/>
                  </a:cubicBezTo>
                  <a:cubicBezTo>
                    <a:pt x="2807" y="126"/>
                    <a:pt x="2782" y="126"/>
                    <a:pt x="2757" y="126"/>
                  </a:cubicBezTo>
                  <a:cubicBezTo>
                    <a:pt x="2106" y="26"/>
                    <a:pt x="1454" y="1"/>
                    <a:pt x="802" y="1"/>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696;p42">
              <a:extLst>
                <a:ext uri="{FF2B5EF4-FFF2-40B4-BE49-F238E27FC236}">
                  <a16:creationId xmlns:a16="http://schemas.microsoft.com/office/drawing/2014/main" id="{AF2B81CE-26C0-F51D-545A-47CFC1D8FE80}"/>
                </a:ext>
              </a:extLst>
            </p:cNvPr>
            <p:cNvSpPr/>
            <p:nvPr/>
          </p:nvSpPr>
          <p:spPr>
            <a:xfrm>
              <a:off x="6661161" y="5068143"/>
              <a:ext cx="60513" cy="5511"/>
            </a:xfrm>
            <a:custGeom>
              <a:avLst/>
              <a:gdLst/>
              <a:ahLst/>
              <a:cxnLst/>
              <a:rect l="l" t="t" r="r" b="b"/>
              <a:pathLst>
                <a:path w="2833" h="258" extrusionOk="0">
                  <a:moveTo>
                    <a:pt x="125" y="0"/>
                  </a:moveTo>
                  <a:cubicBezTo>
                    <a:pt x="50" y="0"/>
                    <a:pt x="0" y="25"/>
                    <a:pt x="0" y="100"/>
                  </a:cubicBezTo>
                  <a:cubicBezTo>
                    <a:pt x="0" y="150"/>
                    <a:pt x="50" y="201"/>
                    <a:pt x="100" y="201"/>
                  </a:cubicBezTo>
                  <a:cubicBezTo>
                    <a:pt x="977" y="201"/>
                    <a:pt x="1855" y="201"/>
                    <a:pt x="2707" y="251"/>
                  </a:cubicBezTo>
                  <a:cubicBezTo>
                    <a:pt x="2716" y="255"/>
                    <a:pt x="2725" y="257"/>
                    <a:pt x="2733" y="257"/>
                  </a:cubicBezTo>
                  <a:cubicBezTo>
                    <a:pt x="2773" y="257"/>
                    <a:pt x="2807" y="212"/>
                    <a:pt x="2807" y="150"/>
                  </a:cubicBezTo>
                  <a:cubicBezTo>
                    <a:pt x="2832" y="100"/>
                    <a:pt x="2782" y="50"/>
                    <a:pt x="2707" y="50"/>
                  </a:cubicBezTo>
                  <a:cubicBezTo>
                    <a:pt x="1855" y="0"/>
                    <a:pt x="977"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697;p42">
              <a:extLst>
                <a:ext uri="{FF2B5EF4-FFF2-40B4-BE49-F238E27FC236}">
                  <a16:creationId xmlns:a16="http://schemas.microsoft.com/office/drawing/2014/main" id="{F52E1AB4-9E68-D160-062B-48594F5ABC55}"/>
                </a:ext>
              </a:extLst>
            </p:cNvPr>
            <p:cNvSpPr/>
            <p:nvPr/>
          </p:nvSpPr>
          <p:spPr>
            <a:xfrm>
              <a:off x="6663831" y="5068677"/>
              <a:ext cx="55686" cy="5361"/>
            </a:xfrm>
            <a:custGeom>
              <a:avLst/>
              <a:gdLst/>
              <a:ahLst/>
              <a:cxnLst/>
              <a:rect l="l" t="t" r="r" b="b"/>
              <a:pathLst>
                <a:path w="2607" h="251" extrusionOk="0">
                  <a:moveTo>
                    <a:pt x="126" y="0"/>
                  </a:moveTo>
                  <a:cubicBezTo>
                    <a:pt x="50" y="0"/>
                    <a:pt x="0" y="25"/>
                    <a:pt x="0" y="100"/>
                  </a:cubicBezTo>
                  <a:cubicBezTo>
                    <a:pt x="0" y="150"/>
                    <a:pt x="50" y="201"/>
                    <a:pt x="101" y="201"/>
                  </a:cubicBezTo>
                  <a:cubicBezTo>
                    <a:pt x="903" y="201"/>
                    <a:pt x="1705" y="251"/>
                    <a:pt x="2507" y="251"/>
                  </a:cubicBezTo>
                  <a:cubicBezTo>
                    <a:pt x="2557" y="251"/>
                    <a:pt x="2607" y="201"/>
                    <a:pt x="2607" y="150"/>
                  </a:cubicBezTo>
                  <a:cubicBezTo>
                    <a:pt x="2607" y="100"/>
                    <a:pt x="2582" y="50"/>
                    <a:pt x="2507" y="50"/>
                  </a:cubicBezTo>
                  <a:cubicBezTo>
                    <a:pt x="1805" y="25"/>
                    <a:pt x="1078" y="0"/>
                    <a:pt x="376"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698;p42">
              <a:extLst>
                <a:ext uri="{FF2B5EF4-FFF2-40B4-BE49-F238E27FC236}">
                  <a16:creationId xmlns:a16="http://schemas.microsoft.com/office/drawing/2014/main" id="{19976F9E-E902-34B8-03BA-1046837A824A}"/>
                </a:ext>
              </a:extLst>
            </p:cNvPr>
            <p:cNvSpPr/>
            <p:nvPr/>
          </p:nvSpPr>
          <p:spPr>
            <a:xfrm>
              <a:off x="6663831" y="5069211"/>
              <a:ext cx="57309" cy="6429"/>
            </a:xfrm>
            <a:custGeom>
              <a:avLst/>
              <a:gdLst/>
              <a:ahLst/>
              <a:cxnLst/>
              <a:rect l="l" t="t" r="r" b="b"/>
              <a:pathLst>
                <a:path w="2683" h="301" extrusionOk="0">
                  <a:moveTo>
                    <a:pt x="126" y="0"/>
                  </a:moveTo>
                  <a:cubicBezTo>
                    <a:pt x="101" y="0"/>
                    <a:pt x="76" y="0"/>
                    <a:pt x="50" y="25"/>
                  </a:cubicBezTo>
                  <a:cubicBezTo>
                    <a:pt x="25" y="50"/>
                    <a:pt x="25" y="75"/>
                    <a:pt x="25" y="100"/>
                  </a:cubicBezTo>
                  <a:cubicBezTo>
                    <a:pt x="0" y="151"/>
                    <a:pt x="50" y="226"/>
                    <a:pt x="126" y="226"/>
                  </a:cubicBezTo>
                  <a:cubicBezTo>
                    <a:pt x="314" y="213"/>
                    <a:pt x="508" y="207"/>
                    <a:pt x="705" y="207"/>
                  </a:cubicBezTo>
                  <a:cubicBezTo>
                    <a:pt x="903" y="207"/>
                    <a:pt x="1103" y="213"/>
                    <a:pt x="1304" y="226"/>
                  </a:cubicBezTo>
                  <a:cubicBezTo>
                    <a:pt x="1730" y="226"/>
                    <a:pt x="2156" y="276"/>
                    <a:pt x="2582" y="301"/>
                  </a:cubicBezTo>
                  <a:cubicBezTo>
                    <a:pt x="2632" y="301"/>
                    <a:pt x="2682" y="251"/>
                    <a:pt x="2682" y="201"/>
                  </a:cubicBezTo>
                  <a:cubicBezTo>
                    <a:pt x="2682" y="151"/>
                    <a:pt x="2632" y="100"/>
                    <a:pt x="2582" y="100"/>
                  </a:cubicBezTo>
                  <a:cubicBezTo>
                    <a:pt x="2181" y="75"/>
                    <a:pt x="1780" y="25"/>
                    <a:pt x="140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699;p42">
              <a:extLst>
                <a:ext uri="{FF2B5EF4-FFF2-40B4-BE49-F238E27FC236}">
                  <a16:creationId xmlns:a16="http://schemas.microsoft.com/office/drawing/2014/main" id="{54452907-D545-F152-0379-50EDAE64DD63}"/>
                </a:ext>
              </a:extLst>
            </p:cNvPr>
            <p:cNvSpPr/>
            <p:nvPr/>
          </p:nvSpPr>
          <p:spPr>
            <a:xfrm>
              <a:off x="6665433" y="5069745"/>
              <a:ext cx="54084" cy="6429"/>
            </a:xfrm>
            <a:custGeom>
              <a:avLst/>
              <a:gdLst/>
              <a:ahLst/>
              <a:cxnLst/>
              <a:rect l="l" t="t" r="r" b="b"/>
              <a:pathLst>
                <a:path w="2532" h="301" extrusionOk="0">
                  <a:moveTo>
                    <a:pt x="101" y="0"/>
                  </a:moveTo>
                  <a:cubicBezTo>
                    <a:pt x="51" y="0"/>
                    <a:pt x="1" y="50"/>
                    <a:pt x="1" y="100"/>
                  </a:cubicBezTo>
                  <a:cubicBezTo>
                    <a:pt x="1" y="176"/>
                    <a:pt x="51" y="201"/>
                    <a:pt x="101" y="226"/>
                  </a:cubicBezTo>
                  <a:cubicBezTo>
                    <a:pt x="878" y="251"/>
                    <a:pt x="1655" y="251"/>
                    <a:pt x="2432" y="301"/>
                  </a:cubicBezTo>
                  <a:cubicBezTo>
                    <a:pt x="2482" y="301"/>
                    <a:pt x="2532" y="251"/>
                    <a:pt x="2532" y="201"/>
                  </a:cubicBezTo>
                  <a:cubicBezTo>
                    <a:pt x="2532" y="126"/>
                    <a:pt x="2482" y="75"/>
                    <a:pt x="2432" y="75"/>
                  </a:cubicBezTo>
                  <a:cubicBezTo>
                    <a:pt x="1655" y="25"/>
                    <a:pt x="878" y="25"/>
                    <a:pt x="101"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700;p42">
              <a:extLst>
                <a:ext uri="{FF2B5EF4-FFF2-40B4-BE49-F238E27FC236}">
                  <a16:creationId xmlns:a16="http://schemas.microsoft.com/office/drawing/2014/main" id="{E94890D1-55A2-D69A-7773-503EA3C28713}"/>
                </a:ext>
              </a:extLst>
            </p:cNvPr>
            <p:cNvSpPr/>
            <p:nvPr/>
          </p:nvSpPr>
          <p:spPr>
            <a:xfrm>
              <a:off x="6660072" y="5070279"/>
              <a:ext cx="61068" cy="4827"/>
            </a:xfrm>
            <a:custGeom>
              <a:avLst/>
              <a:gdLst/>
              <a:ahLst/>
              <a:cxnLst/>
              <a:rect l="l" t="t" r="r" b="b"/>
              <a:pathLst>
                <a:path w="2859" h="226" extrusionOk="0">
                  <a:moveTo>
                    <a:pt x="1630" y="0"/>
                  </a:moveTo>
                  <a:cubicBezTo>
                    <a:pt x="1129" y="0"/>
                    <a:pt x="627" y="0"/>
                    <a:pt x="101" y="25"/>
                  </a:cubicBezTo>
                  <a:cubicBezTo>
                    <a:pt x="51" y="25"/>
                    <a:pt x="1" y="75"/>
                    <a:pt x="1" y="126"/>
                  </a:cubicBezTo>
                  <a:cubicBezTo>
                    <a:pt x="1" y="176"/>
                    <a:pt x="51" y="226"/>
                    <a:pt x="101" y="226"/>
                  </a:cubicBezTo>
                  <a:cubicBezTo>
                    <a:pt x="608" y="211"/>
                    <a:pt x="1114" y="197"/>
                    <a:pt x="1621" y="197"/>
                  </a:cubicBezTo>
                  <a:cubicBezTo>
                    <a:pt x="1991" y="197"/>
                    <a:pt x="2362" y="205"/>
                    <a:pt x="2733" y="226"/>
                  </a:cubicBezTo>
                  <a:cubicBezTo>
                    <a:pt x="2783" y="226"/>
                    <a:pt x="2833" y="176"/>
                    <a:pt x="2858" y="126"/>
                  </a:cubicBezTo>
                  <a:cubicBezTo>
                    <a:pt x="2858" y="75"/>
                    <a:pt x="2808" y="25"/>
                    <a:pt x="2758" y="25"/>
                  </a:cubicBezTo>
                  <a:cubicBezTo>
                    <a:pt x="2382" y="0"/>
                    <a:pt x="2006" y="0"/>
                    <a:pt x="1630" y="0"/>
                  </a:cubicBezTo>
                  <a:close/>
                </a:path>
              </a:pathLst>
            </a:custGeom>
            <a:solidFill>
              <a:srgbClr val="17A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701;p42">
              <a:extLst>
                <a:ext uri="{FF2B5EF4-FFF2-40B4-BE49-F238E27FC236}">
                  <a16:creationId xmlns:a16="http://schemas.microsoft.com/office/drawing/2014/main" id="{DADA5694-5E94-C307-9081-83E951F8CE20}"/>
                </a:ext>
              </a:extLst>
            </p:cNvPr>
            <p:cNvSpPr/>
            <p:nvPr/>
          </p:nvSpPr>
          <p:spPr>
            <a:xfrm>
              <a:off x="6655800" y="5070279"/>
              <a:ext cx="59445" cy="4827"/>
            </a:xfrm>
            <a:custGeom>
              <a:avLst/>
              <a:gdLst/>
              <a:ahLst/>
              <a:cxnLst/>
              <a:rect l="l" t="t" r="r" b="b"/>
              <a:pathLst>
                <a:path w="2783" h="226" extrusionOk="0">
                  <a:moveTo>
                    <a:pt x="101" y="0"/>
                  </a:moveTo>
                  <a:cubicBezTo>
                    <a:pt x="51" y="0"/>
                    <a:pt x="0" y="50"/>
                    <a:pt x="0" y="101"/>
                  </a:cubicBezTo>
                  <a:cubicBezTo>
                    <a:pt x="0" y="151"/>
                    <a:pt x="51" y="201"/>
                    <a:pt x="101" y="201"/>
                  </a:cubicBezTo>
                  <a:cubicBezTo>
                    <a:pt x="314" y="213"/>
                    <a:pt x="533" y="220"/>
                    <a:pt x="752" y="220"/>
                  </a:cubicBezTo>
                  <a:cubicBezTo>
                    <a:pt x="972" y="220"/>
                    <a:pt x="1191" y="213"/>
                    <a:pt x="1404" y="201"/>
                  </a:cubicBezTo>
                  <a:cubicBezTo>
                    <a:pt x="1830" y="201"/>
                    <a:pt x="2256" y="201"/>
                    <a:pt x="2682" y="226"/>
                  </a:cubicBezTo>
                  <a:cubicBezTo>
                    <a:pt x="2732" y="226"/>
                    <a:pt x="2782" y="176"/>
                    <a:pt x="2782" y="101"/>
                  </a:cubicBezTo>
                  <a:cubicBezTo>
                    <a:pt x="2782" y="50"/>
                    <a:pt x="2757" y="0"/>
                    <a:pt x="2682" y="0"/>
                  </a:cubicBezTo>
                  <a:lnTo>
                    <a:pt x="1404" y="0"/>
                  </a:lnTo>
                  <a:cubicBezTo>
                    <a:pt x="1120" y="0"/>
                    <a:pt x="825" y="11"/>
                    <a:pt x="533" y="11"/>
                  </a:cubicBezTo>
                  <a:cubicBezTo>
                    <a:pt x="387" y="11"/>
                    <a:pt x="243" y="9"/>
                    <a:pt x="1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702;p42">
              <a:extLst>
                <a:ext uri="{FF2B5EF4-FFF2-40B4-BE49-F238E27FC236}">
                  <a16:creationId xmlns:a16="http://schemas.microsoft.com/office/drawing/2014/main" id="{4C8ABA28-3EEA-7814-03C7-BAA62B9E0CCB}"/>
                </a:ext>
              </a:extLst>
            </p:cNvPr>
            <p:cNvSpPr/>
            <p:nvPr/>
          </p:nvSpPr>
          <p:spPr>
            <a:xfrm>
              <a:off x="6662229" y="5079378"/>
              <a:ext cx="59979" cy="20890"/>
            </a:xfrm>
            <a:custGeom>
              <a:avLst/>
              <a:gdLst/>
              <a:ahLst/>
              <a:cxnLst/>
              <a:rect l="l" t="t" r="r" b="b"/>
              <a:pathLst>
                <a:path w="2808" h="978" extrusionOk="0">
                  <a:moveTo>
                    <a:pt x="151" y="0"/>
                  </a:moveTo>
                  <a:cubicBezTo>
                    <a:pt x="100" y="0"/>
                    <a:pt x="50" y="50"/>
                    <a:pt x="50" y="101"/>
                  </a:cubicBezTo>
                  <a:cubicBezTo>
                    <a:pt x="25" y="126"/>
                    <a:pt x="0" y="151"/>
                    <a:pt x="0" y="201"/>
                  </a:cubicBezTo>
                  <a:cubicBezTo>
                    <a:pt x="0" y="251"/>
                    <a:pt x="25" y="276"/>
                    <a:pt x="50" y="301"/>
                  </a:cubicBezTo>
                  <a:cubicBezTo>
                    <a:pt x="25" y="326"/>
                    <a:pt x="25" y="351"/>
                    <a:pt x="25" y="351"/>
                  </a:cubicBezTo>
                  <a:cubicBezTo>
                    <a:pt x="25" y="401"/>
                    <a:pt x="50" y="426"/>
                    <a:pt x="75" y="451"/>
                  </a:cubicBezTo>
                  <a:cubicBezTo>
                    <a:pt x="50" y="477"/>
                    <a:pt x="50" y="477"/>
                    <a:pt x="50" y="502"/>
                  </a:cubicBezTo>
                  <a:cubicBezTo>
                    <a:pt x="50" y="552"/>
                    <a:pt x="75" y="602"/>
                    <a:pt x="125" y="627"/>
                  </a:cubicBezTo>
                  <a:cubicBezTo>
                    <a:pt x="100" y="652"/>
                    <a:pt x="100" y="652"/>
                    <a:pt x="100" y="702"/>
                  </a:cubicBezTo>
                  <a:cubicBezTo>
                    <a:pt x="100" y="727"/>
                    <a:pt x="100" y="752"/>
                    <a:pt x="125" y="777"/>
                  </a:cubicBezTo>
                  <a:cubicBezTo>
                    <a:pt x="125" y="802"/>
                    <a:pt x="100" y="827"/>
                    <a:pt x="100" y="852"/>
                  </a:cubicBezTo>
                  <a:cubicBezTo>
                    <a:pt x="100" y="928"/>
                    <a:pt x="151" y="978"/>
                    <a:pt x="226" y="978"/>
                  </a:cubicBezTo>
                  <a:lnTo>
                    <a:pt x="777" y="978"/>
                  </a:lnTo>
                  <a:cubicBezTo>
                    <a:pt x="1328" y="978"/>
                    <a:pt x="1855" y="978"/>
                    <a:pt x="2406" y="953"/>
                  </a:cubicBezTo>
                  <a:cubicBezTo>
                    <a:pt x="2431" y="953"/>
                    <a:pt x="2481" y="953"/>
                    <a:pt x="2506" y="903"/>
                  </a:cubicBezTo>
                  <a:lnTo>
                    <a:pt x="2532" y="903"/>
                  </a:lnTo>
                  <a:cubicBezTo>
                    <a:pt x="2557" y="903"/>
                    <a:pt x="2582" y="903"/>
                    <a:pt x="2607" y="878"/>
                  </a:cubicBezTo>
                  <a:cubicBezTo>
                    <a:pt x="2632" y="852"/>
                    <a:pt x="2657" y="827"/>
                    <a:pt x="2657" y="777"/>
                  </a:cubicBezTo>
                  <a:cubicBezTo>
                    <a:pt x="2657" y="752"/>
                    <a:pt x="2682" y="752"/>
                    <a:pt x="2682" y="752"/>
                  </a:cubicBezTo>
                  <a:cubicBezTo>
                    <a:pt x="2732" y="752"/>
                    <a:pt x="2782" y="702"/>
                    <a:pt x="2782" y="652"/>
                  </a:cubicBezTo>
                  <a:cubicBezTo>
                    <a:pt x="2782" y="602"/>
                    <a:pt x="2757" y="577"/>
                    <a:pt x="2732" y="552"/>
                  </a:cubicBezTo>
                  <a:cubicBezTo>
                    <a:pt x="2732" y="527"/>
                    <a:pt x="2757" y="527"/>
                    <a:pt x="2757" y="502"/>
                  </a:cubicBezTo>
                  <a:cubicBezTo>
                    <a:pt x="2757" y="477"/>
                    <a:pt x="2757" y="451"/>
                    <a:pt x="2732" y="451"/>
                  </a:cubicBezTo>
                  <a:cubicBezTo>
                    <a:pt x="2782" y="426"/>
                    <a:pt x="2807" y="376"/>
                    <a:pt x="2807" y="351"/>
                  </a:cubicBezTo>
                  <a:cubicBezTo>
                    <a:pt x="2807" y="301"/>
                    <a:pt x="2782" y="276"/>
                    <a:pt x="2782" y="251"/>
                  </a:cubicBezTo>
                  <a:lnTo>
                    <a:pt x="2757" y="251"/>
                  </a:lnTo>
                  <a:cubicBezTo>
                    <a:pt x="2757" y="226"/>
                    <a:pt x="2757" y="226"/>
                    <a:pt x="2757" y="226"/>
                  </a:cubicBezTo>
                  <a:cubicBezTo>
                    <a:pt x="2757" y="151"/>
                    <a:pt x="2707" y="101"/>
                    <a:pt x="2657" y="101"/>
                  </a:cubicBezTo>
                  <a:lnTo>
                    <a:pt x="2607" y="101"/>
                  </a:lnTo>
                  <a:cubicBezTo>
                    <a:pt x="2607" y="76"/>
                    <a:pt x="2582" y="76"/>
                    <a:pt x="2532" y="76"/>
                  </a:cubicBezTo>
                  <a:cubicBezTo>
                    <a:pt x="1955" y="25"/>
                    <a:pt x="1354"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703;p42">
              <a:extLst>
                <a:ext uri="{FF2B5EF4-FFF2-40B4-BE49-F238E27FC236}">
                  <a16:creationId xmlns:a16="http://schemas.microsoft.com/office/drawing/2014/main" id="{68D1126E-8EF5-B4DB-3B2E-D8C88102A9CA}"/>
                </a:ext>
              </a:extLst>
            </p:cNvPr>
            <p:cNvSpPr/>
            <p:nvPr/>
          </p:nvSpPr>
          <p:spPr>
            <a:xfrm>
              <a:off x="6663831" y="5075085"/>
              <a:ext cx="60513" cy="10851"/>
            </a:xfrm>
            <a:custGeom>
              <a:avLst/>
              <a:gdLst/>
              <a:ahLst/>
              <a:cxnLst/>
              <a:rect l="l" t="t" r="r" b="b"/>
              <a:pathLst>
                <a:path w="2833" h="508" extrusionOk="0">
                  <a:moveTo>
                    <a:pt x="451" y="1"/>
                  </a:moveTo>
                  <a:cubicBezTo>
                    <a:pt x="426" y="1"/>
                    <a:pt x="401" y="1"/>
                    <a:pt x="376" y="26"/>
                  </a:cubicBezTo>
                  <a:lnTo>
                    <a:pt x="226" y="26"/>
                  </a:lnTo>
                  <a:cubicBezTo>
                    <a:pt x="176" y="26"/>
                    <a:pt x="126" y="76"/>
                    <a:pt x="101" y="126"/>
                  </a:cubicBezTo>
                  <a:cubicBezTo>
                    <a:pt x="101" y="151"/>
                    <a:pt x="101" y="151"/>
                    <a:pt x="101" y="176"/>
                  </a:cubicBezTo>
                  <a:cubicBezTo>
                    <a:pt x="101" y="201"/>
                    <a:pt x="101" y="226"/>
                    <a:pt x="101" y="226"/>
                  </a:cubicBezTo>
                  <a:cubicBezTo>
                    <a:pt x="50" y="226"/>
                    <a:pt x="0" y="277"/>
                    <a:pt x="0" y="327"/>
                  </a:cubicBezTo>
                  <a:cubicBezTo>
                    <a:pt x="0" y="402"/>
                    <a:pt x="50" y="452"/>
                    <a:pt x="101" y="452"/>
                  </a:cubicBezTo>
                  <a:cubicBezTo>
                    <a:pt x="577" y="452"/>
                    <a:pt x="1078" y="452"/>
                    <a:pt x="1579" y="427"/>
                  </a:cubicBezTo>
                  <a:cubicBezTo>
                    <a:pt x="1955" y="427"/>
                    <a:pt x="2331" y="452"/>
                    <a:pt x="2732" y="502"/>
                  </a:cubicBezTo>
                  <a:cubicBezTo>
                    <a:pt x="2739" y="506"/>
                    <a:pt x="2746" y="507"/>
                    <a:pt x="2753" y="507"/>
                  </a:cubicBezTo>
                  <a:cubicBezTo>
                    <a:pt x="2795" y="507"/>
                    <a:pt x="2832" y="445"/>
                    <a:pt x="2832" y="402"/>
                  </a:cubicBezTo>
                  <a:cubicBezTo>
                    <a:pt x="2832" y="377"/>
                    <a:pt x="2832" y="352"/>
                    <a:pt x="2807" y="327"/>
                  </a:cubicBezTo>
                  <a:cubicBezTo>
                    <a:pt x="2782" y="302"/>
                    <a:pt x="2757" y="302"/>
                    <a:pt x="2732" y="302"/>
                  </a:cubicBezTo>
                  <a:lnTo>
                    <a:pt x="2657" y="302"/>
                  </a:lnTo>
                  <a:cubicBezTo>
                    <a:pt x="2657" y="277"/>
                    <a:pt x="2657" y="277"/>
                    <a:pt x="2657" y="277"/>
                  </a:cubicBezTo>
                  <a:cubicBezTo>
                    <a:pt x="2657" y="226"/>
                    <a:pt x="2632" y="201"/>
                    <a:pt x="2607" y="176"/>
                  </a:cubicBezTo>
                  <a:cubicBezTo>
                    <a:pt x="2607" y="176"/>
                    <a:pt x="2607" y="151"/>
                    <a:pt x="2607" y="151"/>
                  </a:cubicBezTo>
                  <a:cubicBezTo>
                    <a:pt x="2607" y="101"/>
                    <a:pt x="2557" y="51"/>
                    <a:pt x="2507" y="51"/>
                  </a:cubicBezTo>
                  <a:cubicBezTo>
                    <a:pt x="2131" y="26"/>
                    <a:pt x="1730" y="1"/>
                    <a:pt x="1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704;p42">
              <a:extLst>
                <a:ext uri="{FF2B5EF4-FFF2-40B4-BE49-F238E27FC236}">
                  <a16:creationId xmlns:a16="http://schemas.microsoft.com/office/drawing/2014/main" id="{C2FA8DAC-2DFD-439C-4BC1-5AE6A7DFBFB5}"/>
                </a:ext>
              </a:extLst>
            </p:cNvPr>
            <p:cNvSpPr/>
            <p:nvPr/>
          </p:nvSpPr>
          <p:spPr>
            <a:xfrm>
              <a:off x="6692731" y="5078310"/>
              <a:ext cx="41780" cy="5361"/>
            </a:xfrm>
            <a:custGeom>
              <a:avLst/>
              <a:gdLst/>
              <a:ahLst/>
              <a:cxnLst/>
              <a:rect l="l" t="t" r="r" b="b"/>
              <a:pathLst>
                <a:path w="1956" h="251" extrusionOk="0">
                  <a:moveTo>
                    <a:pt x="1003" y="0"/>
                  </a:moveTo>
                  <a:cubicBezTo>
                    <a:pt x="703" y="0"/>
                    <a:pt x="427" y="25"/>
                    <a:pt x="126" y="25"/>
                  </a:cubicBezTo>
                  <a:cubicBezTo>
                    <a:pt x="76" y="50"/>
                    <a:pt x="26" y="75"/>
                    <a:pt x="26" y="151"/>
                  </a:cubicBezTo>
                  <a:cubicBezTo>
                    <a:pt x="1" y="201"/>
                    <a:pt x="51" y="251"/>
                    <a:pt x="126" y="251"/>
                  </a:cubicBezTo>
                  <a:cubicBezTo>
                    <a:pt x="402" y="251"/>
                    <a:pt x="703" y="226"/>
                    <a:pt x="978" y="201"/>
                  </a:cubicBezTo>
                  <a:lnTo>
                    <a:pt x="1379" y="201"/>
                  </a:lnTo>
                  <a:cubicBezTo>
                    <a:pt x="1555" y="201"/>
                    <a:pt x="1705" y="226"/>
                    <a:pt x="1855" y="251"/>
                  </a:cubicBezTo>
                  <a:cubicBezTo>
                    <a:pt x="1880" y="251"/>
                    <a:pt x="1906" y="226"/>
                    <a:pt x="1931" y="226"/>
                  </a:cubicBezTo>
                  <a:cubicBezTo>
                    <a:pt x="1956" y="201"/>
                    <a:pt x="1956" y="176"/>
                    <a:pt x="1956" y="151"/>
                  </a:cubicBezTo>
                  <a:cubicBezTo>
                    <a:pt x="1956" y="126"/>
                    <a:pt x="1956" y="100"/>
                    <a:pt x="1931" y="75"/>
                  </a:cubicBezTo>
                  <a:cubicBezTo>
                    <a:pt x="1931" y="50"/>
                    <a:pt x="1906" y="50"/>
                    <a:pt x="1855" y="25"/>
                  </a:cubicBezTo>
                  <a:cubicBezTo>
                    <a:pt x="1730" y="25"/>
                    <a:pt x="1605" y="0"/>
                    <a:pt x="14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705;p42">
              <a:extLst>
                <a:ext uri="{FF2B5EF4-FFF2-40B4-BE49-F238E27FC236}">
                  <a16:creationId xmlns:a16="http://schemas.microsoft.com/office/drawing/2014/main" id="{BD3C3AC8-BCDD-7F4A-5E66-F78FEF55ED80}"/>
                </a:ext>
              </a:extLst>
            </p:cNvPr>
            <p:cNvSpPr/>
            <p:nvPr/>
          </p:nvSpPr>
          <p:spPr>
            <a:xfrm>
              <a:off x="6701831" y="5078310"/>
              <a:ext cx="35906" cy="4827"/>
            </a:xfrm>
            <a:custGeom>
              <a:avLst/>
              <a:gdLst/>
              <a:ahLst/>
              <a:cxnLst/>
              <a:rect l="l" t="t" r="r" b="b"/>
              <a:pathLst>
                <a:path w="1681" h="226" extrusionOk="0">
                  <a:moveTo>
                    <a:pt x="101" y="0"/>
                  </a:moveTo>
                  <a:cubicBezTo>
                    <a:pt x="51" y="0"/>
                    <a:pt x="1" y="50"/>
                    <a:pt x="1" y="100"/>
                  </a:cubicBezTo>
                  <a:cubicBezTo>
                    <a:pt x="1" y="176"/>
                    <a:pt x="51" y="226"/>
                    <a:pt x="101" y="226"/>
                  </a:cubicBezTo>
                  <a:lnTo>
                    <a:pt x="1555" y="226"/>
                  </a:lnTo>
                  <a:cubicBezTo>
                    <a:pt x="1630" y="226"/>
                    <a:pt x="1680" y="176"/>
                    <a:pt x="1680" y="126"/>
                  </a:cubicBezTo>
                  <a:cubicBezTo>
                    <a:pt x="1680" y="50"/>
                    <a:pt x="1630" y="0"/>
                    <a:pt x="15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706;p42">
              <a:extLst>
                <a:ext uri="{FF2B5EF4-FFF2-40B4-BE49-F238E27FC236}">
                  <a16:creationId xmlns:a16="http://schemas.microsoft.com/office/drawing/2014/main" id="{6F493A14-47ED-AFEA-ABFD-119CDE50DD64}"/>
                </a:ext>
              </a:extLst>
            </p:cNvPr>
            <p:cNvSpPr/>
            <p:nvPr/>
          </p:nvSpPr>
          <p:spPr>
            <a:xfrm>
              <a:off x="6638669" y="5095441"/>
              <a:ext cx="98512" cy="24649"/>
            </a:xfrm>
            <a:custGeom>
              <a:avLst/>
              <a:gdLst/>
              <a:ahLst/>
              <a:cxnLst/>
              <a:rect l="l" t="t" r="r" b="b"/>
              <a:pathLst>
                <a:path w="4612" h="1154" extrusionOk="0">
                  <a:moveTo>
                    <a:pt x="827" y="0"/>
                  </a:moveTo>
                  <a:cubicBezTo>
                    <a:pt x="777" y="0"/>
                    <a:pt x="702" y="75"/>
                    <a:pt x="702" y="126"/>
                  </a:cubicBezTo>
                  <a:lnTo>
                    <a:pt x="477" y="126"/>
                  </a:lnTo>
                  <a:cubicBezTo>
                    <a:pt x="401" y="126"/>
                    <a:pt x="351" y="201"/>
                    <a:pt x="326" y="251"/>
                  </a:cubicBezTo>
                  <a:cubicBezTo>
                    <a:pt x="326" y="276"/>
                    <a:pt x="326" y="276"/>
                    <a:pt x="326" y="301"/>
                  </a:cubicBezTo>
                  <a:cubicBezTo>
                    <a:pt x="251" y="301"/>
                    <a:pt x="176" y="351"/>
                    <a:pt x="176" y="426"/>
                  </a:cubicBezTo>
                  <a:cubicBezTo>
                    <a:pt x="176" y="451"/>
                    <a:pt x="176" y="501"/>
                    <a:pt x="201" y="527"/>
                  </a:cubicBezTo>
                  <a:lnTo>
                    <a:pt x="151" y="527"/>
                  </a:lnTo>
                  <a:cubicBezTo>
                    <a:pt x="126" y="527"/>
                    <a:pt x="101" y="552"/>
                    <a:pt x="76" y="552"/>
                  </a:cubicBezTo>
                  <a:cubicBezTo>
                    <a:pt x="51" y="577"/>
                    <a:pt x="25" y="602"/>
                    <a:pt x="25" y="652"/>
                  </a:cubicBezTo>
                  <a:cubicBezTo>
                    <a:pt x="0" y="727"/>
                    <a:pt x="51" y="802"/>
                    <a:pt x="126" y="802"/>
                  </a:cubicBezTo>
                  <a:cubicBezTo>
                    <a:pt x="226" y="827"/>
                    <a:pt x="301" y="827"/>
                    <a:pt x="376" y="827"/>
                  </a:cubicBezTo>
                  <a:lnTo>
                    <a:pt x="176" y="827"/>
                  </a:lnTo>
                  <a:cubicBezTo>
                    <a:pt x="151" y="827"/>
                    <a:pt x="126" y="852"/>
                    <a:pt x="101" y="877"/>
                  </a:cubicBezTo>
                  <a:cubicBezTo>
                    <a:pt x="76" y="877"/>
                    <a:pt x="76" y="902"/>
                    <a:pt x="76" y="953"/>
                  </a:cubicBezTo>
                  <a:cubicBezTo>
                    <a:pt x="76" y="978"/>
                    <a:pt x="101" y="1003"/>
                    <a:pt x="101" y="1003"/>
                  </a:cubicBezTo>
                  <a:cubicBezTo>
                    <a:pt x="126" y="1028"/>
                    <a:pt x="151" y="1028"/>
                    <a:pt x="201" y="1028"/>
                  </a:cubicBezTo>
                  <a:cubicBezTo>
                    <a:pt x="777" y="1078"/>
                    <a:pt x="1379" y="1078"/>
                    <a:pt x="1980" y="1103"/>
                  </a:cubicBezTo>
                  <a:lnTo>
                    <a:pt x="2406" y="1103"/>
                  </a:lnTo>
                  <a:cubicBezTo>
                    <a:pt x="2682" y="1128"/>
                    <a:pt x="2958" y="1128"/>
                    <a:pt x="3259" y="1128"/>
                  </a:cubicBezTo>
                  <a:cubicBezTo>
                    <a:pt x="3359" y="1128"/>
                    <a:pt x="3434" y="1128"/>
                    <a:pt x="3534" y="1153"/>
                  </a:cubicBezTo>
                  <a:lnTo>
                    <a:pt x="4236" y="1153"/>
                  </a:lnTo>
                  <a:cubicBezTo>
                    <a:pt x="4311" y="1153"/>
                    <a:pt x="4361" y="1103"/>
                    <a:pt x="4361" y="1053"/>
                  </a:cubicBezTo>
                  <a:cubicBezTo>
                    <a:pt x="4361" y="1003"/>
                    <a:pt x="4361" y="978"/>
                    <a:pt x="4336" y="953"/>
                  </a:cubicBezTo>
                  <a:cubicBezTo>
                    <a:pt x="4336" y="928"/>
                    <a:pt x="4311" y="928"/>
                    <a:pt x="4311" y="902"/>
                  </a:cubicBezTo>
                  <a:cubicBezTo>
                    <a:pt x="4336" y="877"/>
                    <a:pt x="4386" y="852"/>
                    <a:pt x="4386" y="802"/>
                  </a:cubicBezTo>
                  <a:cubicBezTo>
                    <a:pt x="4411" y="727"/>
                    <a:pt x="4361" y="627"/>
                    <a:pt x="4261" y="627"/>
                  </a:cubicBezTo>
                  <a:cubicBezTo>
                    <a:pt x="4336" y="602"/>
                    <a:pt x="4386" y="602"/>
                    <a:pt x="4462" y="602"/>
                  </a:cubicBezTo>
                  <a:cubicBezTo>
                    <a:pt x="4512" y="577"/>
                    <a:pt x="4587" y="527"/>
                    <a:pt x="4612" y="451"/>
                  </a:cubicBezTo>
                  <a:cubicBezTo>
                    <a:pt x="4612" y="426"/>
                    <a:pt x="4612" y="376"/>
                    <a:pt x="4587" y="351"/>
                  </a:cubicBezTo>
                  <a:cubicBezTo>
                    <a:pt x="4562" y="301"/>
                    <a:pt x="4512" y="276"/>
                    <a:pt x="4462" y="276"/>
                  </a:cubicBezTo>
                  <a:lnTo>
                    <a:pt x="4386" y="276"/>
                  </a:lnTo>
                  <a:cubicBezTo>
                    <a:pt x="4411" y="251"/>
                    <a:pt x="4411" y="201"/>
                    <a:pt x="4411" y="176"/>
                  </a:cubicBezTo>
                  <a:cubicBezTo>
                    <a:pt x="4411" y="100"/>
                    <a:pt x="4336" y="50"/>
                    <a:pt x="4286" y="50"/>
                  </a:cubicBezTo>
                  <a:cubicBezTo>
                    <a:pt x="4061" y="75"/>
                    <a:pt x="3810" y="100"/>
                    <a:pt x="3584" y="100"/>
                  </a:cubicBezTo>
                  <a:cubicBezTo>
                    <a:pt x="3234" y="75"/>
                    <a:pt x="2883" y="75"/>
                    <a:pt x="2532" y="50"/>
                  </a:cubicBezTo>
                  <a:cubicBezTo>
                    <a:pt x="2281" y="50"/>
                    <a:pt x="2005" y="50"/>
                    <a:pt x="1730" y="25"/>
                  </a:cubicBezTo>
                  <a:lnTo>
                    <a:pt x="1579" y="25"/>
                  </a:lnTo>
                  <a:cubicBezTo>
                    <a:pt x="1329" y="25"/>
                    <a:pt x="1078"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707;p42">
              <a:extLst>
                <a:ext uri="{FF2B5EF4-FFF2-40B4-BE49-F238E27FC236}">
                  <a16:creationId xmlns:a16="http://schemas.microsoft.com/office/drawing/2014/main" id="{CD62B819-429A-236A-F699-862EC69AC8EA}"/>
                </a:ext>
              </a:extLst>
            </p:cNvPr>
            <p:cNvSpPr/>
            <p:nvPr/>
          </p:nvSpPr>
          <p:spPr>
            <a:xfrm>
              <a:off x="6622072" y="5114707"/>
              <a:ext cx="97444" cy="6024"/>
            </a:xfrm>
            <a:custGeom>
              <a:avLst/>
              <a:gdLst/>
              <a:ahLst/>
              <a:cxnLst/>
              <a:rect l="l" t="t" r="r" b="b"/>
              <a:pathLst>
                <a:path w="4562" h="282" extrusionOk="0">
                  <a:moveTo>
                    <a:pt x="4437" y="0"/>
                  </a:moveTo>
                  <a:cubicBezTo>
                    <a:pt x="2983" y="0"/>
                    <a:pt x="1554" y="76"/>
                    <a:pt x="101" y="76"/>
                  </a:cubicBezTo>
                  <a:cubicBezTo>
                    <a:pt x="94" y="72"/>
                    <a:pt x="87" y="71"/>
                    <a:pt x="80" y="71"/>
                  </a:cubicBezTo>
                  <a:cubicBezTo>
                    <a:pt x="38" y="71"/>
                    <a:pt x="0" y="133"/>
                    <a:pt x="0" y="176"/>
                  </a:cubicBezTo>
                  <a:cubicBezTo>
                    <a:pt x="0" y="201"/>
                    <a:pt x="26" y="226"/>
                    <a:pt x="26" y="251"/>
                  </a:cubicBezTo>
                  <a:cubicBezTo>
                    <a:pt x="51" y="276"/>
                    <a:pt x="76" y="276"/>
                    <a:pt x="101" y="276"/>
                  </a:cubicBezTo>
                  <a:cubicBezTo>
                    <a:pt x="304" y="280"/>
                    <a:pt x="507" y="281"/>
                    <a:pt x="710" y="281"/>
                  </a:cubicBezTo>
                  <a:cubicBezTo>
                    <a:pt x="1960" y="281"/>
                    <a:pt x="3211" y="223"/>
                    <a:pt x="4462" y="201"/>
                  </a:cubicBezTo>
                  <a:cubicBezTo>
                    <a:pt x="4512" y="201"/>
                    <a:pt x="4562" y="151"/>
                    <a:pt x="4562" y="101"/>
                  </a:cubicBezTo>
                  <a:cubicBezTo>
                    <a:pt x="4562" y="51"/>
                    <a:pt x="4512" y="0"/>
                    <a:pt x="4437"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708;p42">
              <a:extLst>
                <a:ext uri="{FF2B5EF4-FFF2-40B4-BE49-F238E27FC236}">
                  <a16:creationId xmlns:a16="http://schemas.microsoft.com/office/drawing/2014/main" id="{D8C8A336-9025-052F-C8E9-34282E2E5AA2}"/>
                </a:ext>
              </a:extLst>
            </p:cNvPr>
            <p:cNvSpPr/>
            <p:nvPr/>
          </p:nvSpPr>
          <p:spPr>
            <a:xfrm>
              <a:off x="6615643" y="5114173"/>
              <a:ext cx="111371" cy="8266"/>
            </a:xfrm>
            <a:custGeom>
              <a:avLst/>
              <a:gdLst/>
              <a:ahLst/>
              <a:cxnLst/>
              <a:rect l="l" t="t" r="r" b="b"/>
              <a:pathLst>
                <a:path w="5214" h="387" extrusionOk="0">
                  <a:moveTo>
                    <a:pt x="126" y="0"/>
                  </a:moveTo>
                  <a:cubicBezTo>
                    <a:pt x="76" y="0"/>
                    <a:pt x="26" y="25"/>
                    <a:pt x="26" y="76"/>
                  </a:cubicBezTo>
                  <a:cubicBezTo>
                    <a:pt x="1" y="126"/>
                    <a:pt x="51" y="201"/>
                    <a:pt x="101" y="201"/>
                  </a:cubicBezTo>
                  <a:cubicBezTo>
                    <a:pt x="527" y="276"/>
                    <a:pt x="928" y="326"/>
                    <a:pt x="1354" y="351"/>
                  </a:cubicBezTo>
                  <a:cubicBezTo>
                    <a:pt x="1638" y="369"/>
                    <a:pt x="1921" y="387"/>
                    <a:pt x="2214" y="387"/>
                  </a:cubicBezTo>
                  <a:cubicBezTo>
                    <a:pt x="2335" y="387"/>
                    <a:pt x="2457" y="384"/>
                    <a:pt x="2582" y="376"/>
                  </a:cubicBezTo>
                  <a:cubicBezTo>
                    <a:pt x="3409" y="376"/>
                    <a:pt x="4261" y="326"/>
                    <a:pt x="5114" y="301"/>
                  </a:cubicBezTo>
                  <a:cubicBezTo>
                    <a:pt x="5164" y="301"/>
                    <a:pt x="5214" y="251"/>
                    <a:pt x="5214" y="201"/>
                  </a:cubicBezTo>
                  <a:cubicBezTo>
                    <a:pt x="5214" y="151"/>
                    <a:pt x="5164" y="101"/>
                    <a:pt x="5088" y="101"/>
                  </a:cubicBezTo>
                  <a:cubicBezTo>
                    <a:pt x="4185" y="119"/>
                    <a:pt x="3281" y="178"/>
                    <a:pt x="2377" y="178"/>
                  </a:cubicBezTo>
                  <a:cubicBezTo>
                    <a:pt x="2053" y="178"/>
                    <a:pt x="1729" y="171"/>
                    <a:pt x="1404" y="151"/>
                  </a:cubicBezTo>
                  <a:lnTo>
                    <a:pt x="1379" y="151"/>
                  </a:lnTo>
                  <a:cubicBezTo>
                    <a:pt x="953" y="126"/>
                    <a:pt x="552" y="76"/>
                    <a:pt x="151"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709;p42">
              <a:extLst>
                <a:ext uri="{FF2B5EF4-FFF2-40B4-BE49-F238E27FC236}">
                  <a16:creationId xmlns:a16="http://schemas.microsoft.com/office/drawing/2014/main" id="{5207A2F9-2BF7-414B-E3DB-3898313306F2}"/>
                </a:ext>
              </a:extLst>
            </p:cNvPr>
            <p:cNvSpPr/>
            <p:nvPr/>
          </p:nvSpPr>
          <p:spPr>
            <a:xfrm>
              <a:off x="6622606" y="5116843"/>
              <a:ext cx="106565" cy="6985"/>
            </a:xfrm>
            <a:custGeom>
              <a:avLst/>
              <a:gdLst/>
              <a:ahLst/>
              <a:cxnLst/>
              <a:rect l="l" t="t" r="r" b="b"/>
              <a:pathLst>
                <a:path w="4989" h="327" extrusionOk="0">
                  <a:moveTo>
                    <a:pt x="126" y="1"/>
                  </a:moveTo>
                  <a:cubicBezTo>
                    <a:pt x="76" y="1"/>
                    <a:pt x="26" y="26"/>
                    <a:pt x="26" y="76"/>
                  </a:cubicBezTo>
                  <a:cubicBezTo>
                    <a:pt x="1" y="126"/>
                    <a:pt x="51" y="176"/>
                    <a:pt x="101" y="201"/>
                  </a:cubicBezTo>
                  <a:cubicBezTo>
                    <a:pt x="878" y="302"/>
                    <a:pt x="1680" y="327"/>
                    <a:pt x="2457" y="327"/>
                  </a:cubicBezTo>
                  <a:cubicBezTo>
                    <a:pt x="3284" y="302"/>
                    <a:pt x="4086" y="276"/>
                    <a:pt x="4888" y="251"/>
                  </a:cubicBezTo>
                  <a:cubicBezTo>
                    <a:pt x="4938" y="251"/>
                    <a:pt x="4988" y="201"/>
                    <a:pt x="4988" y="151"/>
                  </a:cubicBezTo>
                  <a:cubicBezTo>
                    <a:pt x="4988" y="76"/>
                    <a:pt x="4938" y="51"/>
                    <a:pt x="4863" y="51"/>
                  </a:cubicBezTo>
                  <a:cubicBezTo>
                    <a:pt x="3990" y="68"/>
                    <a:pt x="3117" y="108"/>
                    <a:pt x="2244" y="108"/>
                  </a:cubicBezTo>
                  <a:cubicBezTo>
                    <a:pt x="1838" y="108"/>
                    <a:pt x="1433" y="100"/>
                    <a:pt x="1028" y="76"/>
                  </a:cubicBezTo>
                  <a:cubicBezTo>
                    <a:pt x="727" y="51"/>
                    <a:pt x="427" y="26"/>
                    <a:pt x="126"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710;p42">
              <a:extLst>
                <a:ext uri="{FF2B5EF4-FFF2-40B4-BE49-F238E27FC236}">
                  <a16:creationId xmlns:a16="http://schemas.microsoft.com/office/drawing/2014/main" id="{56B92ED0-18DE-A72A-419B-65E069967BFE}"/>
                </a:ext>
              </a:extLst>
            </p:cNvPr>
            <p:cNvSpPr/>
            <p:nvPr/>
          </p:nvSpPr>
          <p:spPr>
            <a:xfrm>
              <a:off x="6613507" y="5117911"/>
              <a:ext cx="115664" cy="6985"/>
            </a:xfrm>
            <a:custGeom>
              <a:avLst/>
              <a:gdLst/>
              <a:ahLst/>
              <a:cxnLst/>
              <a:rect l="l" t="t" r="r" b="b"/>
              <a:pathLst>
                <a:path w="5415" h="327" extrusionOk="0">
                  <a:moveTo>
                    <a:pt x="101" y="1"/>
                  </a:moveTo>
                  <a:cubicBezTo>
                    <a:pt x="101" y="1"/>
                    <a:pt x="76" y="1"/>
                    <a:pt x="51" y="26"/>
                  </a:cubicBezTo>
                  <a:cubicBezTo>
                    <a:pt x="26" y="26"/>
                    <a:pt x="26" y="51"/>
                    <a:pt x="0" y="76"/>
                  </a:cubicBezTo>
                  <a:cubicBezTo>
                    <a:pt x="0" y="151"/>
                    <a:pt x="26" y="201"/>
                    <a:pt x="101" y="201"/>
                  </a:cubicBezTo>
                  <a:cubicBezTo>
                    <a:pt x="928" y="302"/>
                    <a:pt x="1780" y="327"/>
                    <a:pt x="2632" y="327"/>
                  </a:cubicBezTo>
                  <a:cubicBezTo>
                    <a:pt x="3534" y="302"/>
                    <a:pt x="4412" y="252"/>
                    <a:pt x="5314" y="226"/>
                  </a:cubicBezTo>
                  <a:cubicBezTo>
                    <a:pt x="5364" y="201"/>
                    <a:pt x="5414" y="151"/>
                    <a:pt x="5414" y="101"/>
                  </a:cubicBezTo>
                  <a:cubicBezTo>
                    <a:pt x="5389" y="51"/>
                    <a:pt x="5339" y="1"/>
                    <a:pt x="5289" y="1"/>
                  </a:cubicBezTo>
                  <a:cubicBezTo>
                    <a:pt x="4273" y="53"/>
                    <a:pt x="3256" y="118"/>
                    <a:pt x="2240" y="118"/>
                  </a:cubicBezTo>
                  <a:cubicBezTo>
                    <a:pt x="1803" y="118"/>
                    <a:pt x="1365" y="106"/>
                    <a:pt x="928" y="76"/>
                  </a:cubicBezTo>
                  <a:cubicBezTo>
                    <a:pt x="652" y="51"/>
                    <a:pt x="401" y="26"/>
                    <a:pt x="126"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711;p42">
              <a:extLst>
                <a:ext uri="{FF2B5EF4-FFF2-40B4-BE49-F238E27FC236}">
                  <a16:creationId xmlns:a16="http://schemas.microsoft.com/office/drawing/2014/main" id="{B5560A7B-1268-0FD1-47FC-7F6D73397552}"/>
                </a:ext>
              </a:extLst>
            </p:cNvPr>
            <p:cNvSpPr/>
            <p:nvPr/>
          </p:nvSpPr>
          <p:spPr>
            <a:xfrm>
              <a:off x="6610303" y="5117911"/>
              <a:ext cx="128502" cy="7519"/>
            </a:xfrm>
            <a:custGeom>
              <a:avLst/>
              <a:gdLst/>
              <a:ahLst/>
              <a:cxnLst/>
              <a:rect l="l" t="t" r="r" b="b"/>
              <a:pathLst>
                <a:path w="6016" h="352" extrusionOk="0">
                  <a:moveTo>
                    <a:pt x="100" y="1"/>
                  </a:moveTo>
                  <a:cubicBezTo>
                    <a:pt x="75" y="1"/>
                    <a:pt x="75" y="1"/>
                    <a:pt x="50" y="26"/>
                  </a:cubicBezTo>
                  <a:cubicBezTo>
                    <a:pt x="25" y="26"/>
                    <a:pt x="0" y="51"/>
                    <a:pt x="0" y="101"/>
                  </a:cubicBezTo>
                  <a:cubicBezTo>
                    <a:pt x="0" y="151"/>
                    <a:pt x="25" y="201"/>
                    <a:pt x="75" y="201"/>
                  </a:cubicBezTo>
                  <a:cubicBezTo>
                    <a:pt x="1053" y="327"/>
                    <a:pt x="2005" y="352"/>
                    <a:pt x="2983" y="352"/>
                  </a:cubicBezTo>
                  <a:cubicBezTo>
                    <a:pt x="3960" y="327"/>
                    <a:pt x="4937" y="302"/>
                    <a:pt x="5915" y="277"/>
                  </a:cubicBezTo>
                  <a:cubicBezTo>
                    <a:pt x="5990" y="252"/>
                    <a:pt x="6015" y="201"/>
                    <a:pt x="6015" y="151"/>
                  </a:cubicBezTo>
                  <a:cubicBezTo>
                    <a:pt x="6015" y="101"/>
                    <a:pt x="5965" y="51"/>
                    <a:pt x="5915" y="51"/>
                  </a:cubicBezTo>
                  <a:cubicBezTo>
                    <a:pt x="4872" y="83"/>
                    <a:pt x="3828" y="125"/>
                    <a:pt x="2785" y="125"/>
                  </a:cubicBezTo>
                  <a:cubicBezTo>
                    <a:pt x="2199" y="125"/>
                    <a:pt x="1613" y="112"/>
                    <a:pt x="1028" y="76"/>
                  </a:cubicBezTo>
                  <a:cubicBezTo>
                    <a:pt x="727" y="76"/>
                    <a:pt x="426" y="51"/>
                    <a:pt x="125"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712;p42">
              <a:extLst>
                <a:ext uri="{FF2B5EF4-FFF2-40B4-BE49-F238E27FC236}">
                  <a16:creationId xmlns:a16="http://schemas.microsoft.com/office/drawing/2014/main" id="{F1ED7E65-64F1-5F73-B58F-5B8BA09051F8}"/>
                </a:ext>
              </a:extLst>
            </p:cNvPr>
            <p:cNvSpPr/>
            <p:nvPr/>
          </p:nvSpPr>
          <p:spPr>
            <a:xfrm>
              <a:off x="6627968" y="5119001"/>
              <a:ext cx="110837" cy="6963"/>
            </a:xfrm>
            <a:custGeom>
              <a:avLst/>
              <a:gdLst/>
              <a:ahLst/>
              <a:cxnLst/>
              <a:rect l="l" t="t" r="r" b="b"/>
              <a:pathLst>
                <a:path w="5189" h="326" extrusionOk="0">
                  <a:moveTo>
                    <a:pt x="5088" y="0"/>
                  </a:moveTo>
                  <a:cubicBezTo>
                    <a:pt x="3938" y="0"/>
                    <a:pt x="2803" y="106"/>
                    <a:pt x="1659" y="106"/>
                  </a:cubicBezTo>
                  <a:cubicBezTo>
                    <a:pt x="1333" y="106"/>
                    <a:pt x="1005" y="97"/>
                    <a:pt x="677" y="75"/>
                  </a:cubicBezTo>
                  <a:lnTo>
                    <a:pt x="677" y="75"/>
                  </a:lnTo>
                  <a:cubicBezTo>
                    <a:pt x="702" y="100"/>
                    <a:pt x="702" y="100"/>
                    <a:pt x="702" y="100"/>
                  </a:cubicBezTo>
                  <a:cubicBezTo>
                    <a:pt x="526" y="75"/>
                    <a:pt x="326" y="50"/>
                    <a:pt x="151" y="50"/>
                  </a:cubicBezTo>
                  <a:cubicBezTo>
                    <a:pt x="138" y="38"/>
                    <a:pt x="125" y="31"/>
                    <a:pt x="113" y="31"/>
                  </a:cubicBezTo>
                  <a:cubicBezTo>
                    <a:pt x="100" y="31"/>
                    <a:pt x="88" y="38"/>
                    <a:pt x="75" y="50"/>
                  </a:cubicBezTo>
                  <a:cubicBezTo>
                    <a:pt x="50" y="75"/>
                    <a:pt x="25" y="100"/>
                    <a:pt x="25" y="125"/>
                  </a:cubicBezTo>
                  <a:cubicBezTo>
                    <a:pt x="0" y="175"/>
                    <a:pt x="50" y="226"/>
                    <a:pt x="100" y="251"/>
                  </a:cubicBezTo>
                  <a:cubicBezTo>
                    <a:pt x="501" y="276"/>
                    <a:pt x="877" y="301"/>
                    <a:pt x="1253" y="326"/>
                  </a:cubicBezTo>
                  <a:cubicBezTo>
                    <a:pt x="1704" y="326"/>
                    <a:pt x="2130" y="326"/>
                    <a:pt x="2557" y="301"/>
                  </a:cubicBezTo>
                  <a:cubicBezTo>
                    <a:pt x="3409" y="276"/>
                    <a:pt x="4261" y="201"/>
                    <a:pt x="5088" y="201"/>
                  </a:cubicBezTo>
                  <a:cubicBezTo>
                    <a:pt x="5138" y="201"/>
                    <a:pt x="5188" y="150"/>
                    <a:pt x="5188" y="75"/>
                  </a:cubicBezTo>
                  <a:cubicBezTo>
                    <a:pt x="5188" y="25"/>
                    <a:pt x="5138" y="0"/>
                    <a:pt x="5088" y="0"/>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713;p42">
              <a:extLst>
                <a:ext uri="{FF2B5EF4-FFF2-40B4-BE49-F238E27FC236}">
                  <a16:creationId xmlns:a16="http://schemas.microsoft.com/office/drawing/2014/main" id="{8F128AF5-B781-BB38-9107-554421766AAF}"/>
                </a:ext>
              </a:extLst>
            </p:cNvPr>
            <p:cNvSpPr/>
            <p:nvPr/>
          </p:nvSpPr>
          <p:spPr>
            <a:xfrm>
              <a:off x="6609769" y="5118445"/>
              <a:ext cx="131706" cy="6643"/>
            </a:xfrm>
            <a:custGeom>
              <a:avLst/>
              <a:gdLst/>
              <a:ahLst/>
              <a:cxnLst/>
              <a:rect l="l" t="t" r="r" b="b"/>
              <a:pathLst>
                <a:path w="6166" h="311" extrusionOk="0">
                  <a:moveTo>
                    <a:pt x="50" y="1"/>
                  </a:moveTo>
                  <a:cubicBezTo>
                    <a:pt x="25" y="26"/>
                    <a:pt x="0" y="51"/>
                    <a:pt x="0" y="76"/>
                  </a:cubicBezTo>
                  <a:cubicBezTo>
                    <a:pt x="0" y="126"/>
                    <a:pt x="25" y="201"/>
                    <a:pt x="75" y="201"/>
                  </a:cubicBezTo>
                  <a:cubicBezTo>
                    <a:pt x="841" y="278"/>
                    <a:pt x="1592" y="311"/>
                    <a:pt x="2351" y="311"/>
                  </a:cubicBezTo>
                  <a:cubicBezTo>
                    <a:pt x="2586" y="311"/>
                    <a:pt x="2821" y="308"/>
                    <a:pt x="3058" y="302"/>
                  </a:cubicBezTo>
                  <a:cubicBezTo>
                    <a:pt x="4060" y="277"/>
                    <a:pt x="5063" y="227"/>
                    <a:pt x="6065" y="201"/>
                  </a:cubicBezTo>
                  <a:cubicBezTo>
                    <a:pt x="6140" y="201"/>
                    <a:pt x="6165" y="151"/>
                    <a:pt x="6165" y="76"/>
                  </a:cubicBezTo>
                  <a:cubicBezTo>
                    <a:pt x="6165" y="26"/>
                    <a:pt x="6115" y="1"/>
                    <a:pt x="6065" y="1"/>
                  </a:cubicBezTo>
                  <a:cubicBezTo>
                    <a:pt x="4855" y="36"/>
                    <a:pt x="3633" y="94"/>
                    <a:pt x="2415" y="94"/>
                  </a:cubicBezTo>
                  <a:cubicBezTo>
                    <a:pt x="1867" y="94"/>
                    <a:pt x="1321" y="82"/>
                    <a:pt x="777" y="51"/>
                  </a:cubicBezTo>
                  <a:cubicBezTo>
                    <a:pt x="551" y="26"/>
                    <a:pt x="351" y="26"/>
                    <a:pt x="125"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714;p42">
              <a:extLst>
                <a:ext uri="{FF2B5EF4-FFF2-40B4-BE49-F238E27FC236}">
                  <a16:creationId xmlns:a16="http://schemas.microsoft.com/office/drawing/2014/main" id="{454B8705-5EB7-618D-021C-119197104EAC}"/>
                </a:ext>
              </a:extLst>
            </p:cNvPr>
            <p:cNvSpPr/>
            <p:nvPr/>
          </p:nvSpPr>
          <p:spPr>
            <a:xfrm>
              <a:off x="6630104" y="5118445"/>
              <a:ext cx="111905" cy="6857"/>
            </a:xfrm>
            <a:custGeom>
              <a:avLst/>
              <a:gdLst/>
              <a:ahLst/>
              <a:cxnLst/>
              <a:rect l="l" t="t" r="r" b="b"/>
              <a:pathLst>
                <a:path w="5239" h="321" extrusionOk="0">
                  <a:moveTo>
                    <a:pt x="5138" y="1"/>
                  </a:moveTo>
                  <a:cubicBezTo>
                    <a:pt x="4160" y="74"/>
                    <a:pt x="3182" y="113"/>
                    <a:pt x="2203" y="113"/>
                  </a:cubicBezTo>
                  <a:cubicBezTo>
                    <a:pt x="1503" y="113"/>
                    <a:pt x="802" y="93"/>
                    <a:pt x="101" y="51"/>
                  </a:cubicBezTo>
                  <a:cubicBezTo>
                    <a:pt x="76" y="51"/>
                    <a:pt x="25" y="76"/>
                    <a:pt x="25" y="101"/>
                  </a:cubicBezTo>
                  <a:cubicBezTo>
                    <a:pt x="0" y="101"/>
                    <a:pt x="0" y="151"/>
                    <a:pt x="0" y="176"/>
                  </a:cubicBezTo>
                  <a:cubicBezTo>
                    <a:pt x="0" y="201"/>
                    <a:pt x="0" y="227"/>
                    <a:pt x="25" y="227"/>
                  </a:cubicBezTo>
                  <a:cubicBezTo>
                    <a:pt x="51" y="252"/>
                    <a:pt x="76" y="252"/>
                    <a:pt x="101" y="277"/>
                  </a:cubicBezTo>
                  <a:cubicBezTo>
                    <a:pt x="763" y="306"/>
                    <a:pt x="1425" y="320"/>
                    <a:pt x="2088" y="320"/>
                  </a:cubicBezTo>
                  <a:cubicBezTo>
                    <a:pt x="3105" y="320"/>
                    <a:pt x="4121" y="287"/>
                    <a:pt x="5138" y="227"/>
                  </a:cubicBezTo>
                  <a:cubicBezTo>
                    <a:pt x="5213" y="227"/>
                    <a:pt x="5239" y="176"/>
                    <a:pt x="5239" y="101"/>
                  </a:cubicBezTo>
                  <a:cubicBezTo>
                    <a:pt x="5239" y="51"/>
                    <a:pt x="5188" y="1"/>
                    <a:pt x="5138" y="1"/>
                  </a:cubicBezTo>
                  <a:close/>
                </a:path>
              </a:pathLst>
            </a:custGeom>
            <a:solidFill>
              <a:srgbClr val="15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715;p42">
              <a:extLst>
                <a:ext uri="{FF2B5EF4-FFF2-40B4-BE49-F238E27FC236}">
                  <a16:creationId xmlns:a16="http://schemas.microsoft.com/office/drawing/2014/main" id="{8EFE41CB-8698-662B-91ED-79F1955A1E98}"/>
                </a:ext>
              </a:extLst>
            </p:cNvPr>
            <p:cNvSpPr/>
            <p:nvPr/>
          </p:nvSpPr>
          <p:spPr>
            <a:xfrm>
              <a:off x="6614041" y="5115241"/>
              <a:ext cx="125832" cy="9078"/>
            </a:xfrm>
            <a:custGeom>
              <a:avLst/>
              <a:gdLst/>
              <a:ahLst/>
              <a:cxnLst/>
              <a:rect l="l" t="t" r="r" b="b"/>
              <a:pathLst>
                <a:path w="5891" h="425" extrusionOk="0">
                  <a:moveTo>
                    <a:pt x="5765" y="1"/>
                  </a:moveTo>
                  <a:cubicBezTo>
                    <a:pt x="4273" y="120"/>
                    <a:pt x="2780" y="224"/>
                    <a:pt x="1275" y="224"/>
                  </a:cubicBezTo>
                  <a:cubicBezTo>
                    <a:pt x="885" y="224"/>
                    <a:pt x="493" y="217"/>
                    <a:pt x="101" y="201"/>
                  </a:cubicBezTo>
                  <a:cubicBezTo>
                    <a:pt x="76" y="201"/>
                    <a:pt x="51" y="201"/>
                    <a:pt x="26" y="226"/>
                  </a:cubicBezTo>
                  <a:cubicBezTo>
                    <a:pt x="1" y="251"/>
                    <a:pt x="1" y="276"/>
                    <a:pt x="1" y="301"/>
                  </a:cubicBezTo>
                  <a:cubicBezTo>
                    <a:pt x="1" y="326"/>
                    <a:pt x="26" y="351"/>
                    <a:pt x="51" y="377"/>
                  </a:cubicBezTo>
                  <a:cubicBezTo>
                    <a:pt x="51" y="402"/>
                    <a:pt x="76" y="402"/>
                    <a:pt x="126" y="402"/>
                  </a:cubicBezTo>
                  <a:cubicBezTo>
                    <a:pt x="519" y="417"/>
                    <a:pt x="914" y="424"/>
                    <a:pt x="1310" y="424"/>
                  </a:cubicBezTo>
                  <a:cubicBezTo>
                    <a:pt x="2802" y="424"/>
                    <a:pt x="4304" y="325"/>
                    <a:pt x="5790" y="226"/>
                  </a:cubicBezTo>
                  <a:cubicBezTo>
                    <a:pt x="5840" y="226"/>
                    <a:pt x="5890" y="176"/>
                    <a:pt x="5890" y="101"/>
                  </a:cubicBezTo>
                  <a:cubicBezTo>
                    <a:pt x="5890" y="51"/>
                    <a:pt x="5840" y="1"/>
                    <a:pt x="57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716;p42">
              <a:extLst>
                <a:ext uri="{FF2B5EF4-FFF2-40B4-BE49-F238E27FC236}">
                  <a16:creationId xmlns:a16="http://schemas.microsoft.com/office/drawing/2014/main" id="{DD0A6212-E61C-DEC1-408F-933121B54125}"/>
                </a:ext>
              </a:extLst>
            </p:cNvPr>
            <p:cNvSpPr/>
            <p:nvPr/>
          </p:nvSpPr>
          <p:spPr>
            <a:xfrm>
              <a:off x="8147796" y="4242109"/>
              <a:ext cx="647785" cy="873154"/>
            </a:xfrm>
            <a:custGeom>
              <a:avLst/>
              <a:gdLst/>
              <a:ahLst/>
              <a:cxnLst/>
              <a:rect l="l" t="t" r="r" b="b"/>
              <a:pathLst>
                <a:path w="30327" h="40878" extrusionOk="0">
                  <a:moveTo>
                    <a:pt x="10853" y="0"/>
                  </a:moveTo>
                  <a:lnTo>
                    <a:pt x="10853" y="13334"/>
                  </a:lnTo>
                  <a:lnTo>
                    <a:pt x="10853" y="13735"/>
                  </a:lnTo>
                  <a:cubicBezTo>
                    <a:pt x="10828" y="13910"/>
                    <a:pt x="10828" y="14110"/>
                    <a:pt x="10828" y="14286"/>
                  </a:cubicBezTo>
                  <a:lnTo>
                    <a:pt x="10828" y="14386"/>
                  </a:lnTo>
                  <a:lnTo>
                    <a:pt x="10777" y="14737"/>
                  </a:lnTo>
                  <a:cubicBezTo>
                    <a:pt x="10727" y="14963"/>
                    <a:pt x="10677" y="15188"/>
                    <a:pt x="10627" y="15414"/>
                  </a:cubicBezTo>
                  <a:cubicBezTo>
                    <a:pt x="10527" y="15689"/>
                    <a:pt x="10427" y="16015"/>
                    <a:pt x="10326" y="16316"/>
                  </a:cubicBezTo>
                  <a:cubicBezTo>
                    <a:pt x="9900" y="17419"/>
                    <a:pt x="9374" y="18471"/>
                    <a:pt x="8697" y="19674"/>
                  </a:cubicBezTo>
                  <a:lnTo>
                    <a:pt x="8296" y="20426"/>
                  </a:lnTo>
                  <a:lnTo>
                    <a:pt x="8146" y="20702"/>
                  </a:lnTo>
                  <a:lnTo>
                    <a:pt x="8021" y="20928"/>
                  </a:lnTo>
                  <a:lnTo>
                    <a:pt x="7745" y="21404"/>
                  </a:lnTo>
                  <a:cubicBezTo>
                    <a:pt x="7419" y="22005"/>
                    <a:pt x="7068" y="22607"/>
                    <a:pt x="6742" y="23183"/>
                  </a:cubicBezTo>
                  <a:cubicBezTo>
                    <a:pt x="6041" y="24461"/>
                    <a:pt x="5364" y="25614"/>
                    <a:pt x="4712" y="26742"/>
                  </a:cubicBezTo>
                  <a:cubicBezTo>
                    <a:pt x="4361" y="27319"/>
                    <a:pt x="4010" y="27920"/>
                    <a:pt x="3660" y="28497"/>
                  </a:cubicBezTo>
                  <a:cubicBezTo>
                    <a:pt x="3459" y="28847"/>
                    <a:pt x="3234" y="29173"/>
                    <a:pt x="3033" y="29499"/>
                  </a:cubicBezTo>
                  <a:lnTo>
                    <a:pt x="3008" y="29549"/>
                  </a:lnTo>
                  <a:lnTo>
                    <a:pt x="2908" y="29700"/>
                  </a:lnTo>
                  <a:lnTo>
                    <a:pt x="2807" y="29875"/>
                  </a:lnTo>
                  <a:cubicBezTo>
                    <a:pt x="2256" y="30702"/>
                    <a:pt x="1680" y="31629"/>
                    <a:pt x="1178" y="32582"/>
                  </a:cubicBezTo>
                  <a:cubicBezTo>
                    <a:pt x="627" y="33634"/>
                    <a:pt x="301" y="34587"/>
                    <a:pt x="126" y="35489"/>
                  </a:cubicBezTo>
                  <a:cubicBezTo>
                    <a:pt x="51" y="35965"/>
                    <a:pt x="0" y="36467"/>
                    <a:pt x="25" y="36968"/>
                  </a:cubicBezTo>
                  <a:cubicBezTo>
                    <a:pt x="51" y="37494"/>
                    <a:pt x="151" y="37995"/>
                    <a:pt x="326" y="38497"/>
                  </a:cubicBezTo>
                  <a:cubicBezTo>
                    <a:pt x="401" y="38747"/>
                    <a:pt x="502" y="38998"/>
                    <a:pt x="627" y="39248"/>
                  </a:cubicBezTo>
                  <a:cubicBezTo>
                    <a:pt x="727" y="39474"/>
                    <a:pt x="878" y="39700"/>
                    <a:pt x="1028" y="39925"/>
                  </a:cubicBezTo>
                  <a:cubicBezTo>
                    <a:pt x="1153" y="40126"/>
                    <a:pt x="1329" y="40326"/>
                    <a:pt x="1529" y="40527"/>
                  </a:cubicBezTo>
                  <a:cubicBezTo>
                    <a:pt x="1629" y="40652"/>
                    <a:pt x="1780" y="40752"/>
                    <a:pt x="1930" y="40852"/>
                  </a:cubicBezTo>
                  <a:lnTo>
                    <a:pt x="2106" y="40878"/>
                  </a:lnTo>
                  <a:lnTo>
                    <a:pt x="28271" y="40878"/>
                  </a:lnTo>
                  <a:cubicBezTo>
                    <a:pt x="28497" y="40702"/>
                    <a:pt x="28672" y="40552"/>
                    <a:pt x="28823" y="40401"/>
                  </a:cubicBezTo>
                  <a:cubicBezTo>
                    <a:pt x="28998" y="40226"/>
                    <a:pt x="29174" y="40025"/>
                    <a:pt x="29299" y="39825"/>
                  </a:cubicBezTo>
                  <a:cubicBezTo>
                    <a:pt x="29474" y="39599"/>
                    <a:pt x="29600" y="39349"/>
                    <a:pt x="29700" y="39123"/>
                  </a:cubicBezTo>
                  <a:cubicBezTo>
                    <a:pt x="29825" y="38873"/>
                    <a:pt x="29925" y="38622"/>
                    <a:pt x="30001" y="38396"/>
                  </a:cubicBezTo>
                  <a:cubicBezTo>
                    <a:pt x="30176" y="37895"/>
                    <a:pt x="30276" y="37369"/>
                    <a:pt x="30301" y="36868"/>
                  </a:cubicBezTo>
                  <a:cubicBezTo>
                    <a:pt x="30326" y="36366"/>
                    <a:pt x="30301" y="35865"/>
                    <a:pt x="30201" y="35389"/>
                  </a:cubicBezTo>
                  <a:cubicBezTo>
                    <a:pt x="30051" y="34461"/>
                    <a:pt x="29700" y="33509"/>
                    <a:pt x="29148" y="32482"/>
                  </a:cubicBezTo>
                  <a:cubicBezTo>
                    <a:pt x="28672" y="31529"/>
                    <a:pt x="28096" y="30602"/>
                    <a:pt x="27569" y="29800"/>
                  </a:cubicBezTo>
                  <a:lnTo>
                    <a:pt x="27444" y="29599"/>
                  </a:lnTo>
                  <a:lnTo>
                    <a:pt x="27344" y="29449"/>
                  </a:lnTo>
                  <a:lnTo>
                    <a:pt x="27319" y="29399"/>
                  </a:lnTo>
                  <a:cubicBezTo>
                    <a:pt x="27093" y="29073"/>
                    <a:pt x="26893" y="28722"/>
                    <a:pt x="26667" y="28371"/>
                  </a:cubicBezTo>
                  <a:cubicBezTo>
                    <a:pt x="26316" y="27795"/>
                    <a:pt x="25965" y="27218"/>
                    <a:pt x="25640" y="26617"/>
                  </a:cubicBezTo>
                  <a:cubicBezTo>
                    <a:pt x="24963" y="25514"/>
                    <a:pt x="24311" y="24361"/>
                    <a:pt x="23585" y="23083"/>
                  </a:cubicBezTo>
                  <a:cubicBezTo>
                    <a:pt x="23259" y="22481"/>
                    <a:pt x="22933" y="21905"/>
                    <a:pt x="22607" y="21304"/>
                  </a:cubicBezTo>
                  <a:lnTo>
                    <a:pt x="22331" y="20802"/>
                  </a:lnTo>
                  <a:lnTo>
                    <a:pt x="22206" y="20577"/>
                  </a:lnTo>
                  <a:lnTo>
                    <a:pt x="21905" y="20075"/>
                  </a:lnTo>
                  <a:lnTo>
                    <a:pt x="21630" y="19574"/>
                  </a:lnTo>
                  <a:cubicBezTo>
                    <a:pt x="20978" y="18346"/>
                    <a:pt x="20427" y="17319"/>
                    <a:pt x="20026" y="16216"/>
                  </a:cubicBezTo>
                  <a:cubicBezTo>
                    <a:pt x="19900" y="15865"/>
                    <a:pt x="19800" y="15564"/>
                    <a:pt x="19725" y="15314"/>
                  </a:cubicBezTo>
                  <a:cubicBezTo>
                    <a:pt x="19650" y="15063"/>
                    <a:pt x="19600" y="14837"/>
                    <a:pt x="19549" y="14587"/>
                  </a:cubicBezTo>
                  <a:lnTo>
                    <a:pt x="19549" y="14512"/>
                  </a:lnTo>
                  <a:cubicBezTo>
                    <a:pt x="19524" y="14261"/>
                    <a:pt x="19499" y="13985"/>
                    <a:pt x="19499" y="13735"/>
                  </a:cubicBezTo>
                  <a:lnTo>
                    <a:pt x="19499" y="13233"/>
                  </a:lnTo>
                  <a:lnTo>
                    <a:pt x="19499" y="0"/>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717;p42">
              <a:extLst>
                <a:ext uri="{FF2B5EF4-FFF2-40B4-BE49-F238E27FC236}">
                  <a16:creationId xmlns:a16="http://schemas.microsoft.com/office/drawing/2014/main" id="{D7C4224B-0FDA-A4CE-EF28-E4062DC7B1FA}"/>
                </a:ext>
              </a:extLst>
            </p:cNvPr>
            <p:cNvSpPr/>
            <p:nvPr/>
          </p:nvSpPr>
          <p:spPr>
            <a:xfrm>
              <a:off x="8393521" y="4266181"/>
              <a:ext cx="9655" cy="291799"/>
            </a:xfrm>
            <a:custGeom>
              <a:avLst/>
              <a:gdLst/>
              <a:ahLst/>
              <a:cxnLst/>
              <a:rect l="l" t="t" r="r" b="b"/>
              <a:pathLst>
                <a:path w="452" h="13661" extrusionOk="0">
                  <a:moveTo>
                    <a:pt x="226" y="1"/>
                  </a:moveTo>
                  <a:cubicBezTo>
                    <a:pt x="151" y="1"/>
                    <a:pt x="100" y="51"/>
                    <a:pt x="100" y="101"/>
                  </a:cubicBezTo>
                  <a:cubicBezTo>
                    <a:pt x="100" y="1179"/>
                    <a:pt x="100" y="2206"/>
                    <a:pt x="50" y="3209"/>
                  </a:cubicBezTo>
                  <a:cubicBezTo>
                    <a:pt x="50" y="3560"/>
                    <a:pt x="50" y="3936"/>
                    <a:pt x="50" y="4312"/>
                  </a:cubicBezTo>
                  <a:lnTo>
                    <a:pt x="25" y="4763"/>
                  </a:lnTo>
                  <a:cubicBezTo>
                    <a:pt x="25" y="5339"/>
                    <a:pt x="25" y="5891"/>
                    <a:pt x="25" y="6442"/>
                  </a:cubicBezTo>
                  <a:cubicBezTo>
                    <a:pt x="25" y="6843"/>
                    <a:pt x="25" y="7269"/>
                    <a:pt x="25" y="7670"/>
                  </a:cubicBezTo>
                  <a:cubicBezTo>
                    <a:pt x="0" y="8272"/>
                    <a:pt x="0" y="8848"/>
                    <a:pt x="0" y="9425"/>
                  </a:cubicBezTo>
                  <a:cubicBezTo>
                    <a:pt x="0" y="9876"/>
                    <a:pt x="0" y="10302"/>
                    <a:pt x="0" y="10753"/>
                  </a:cubicBezTo>
                  <a:cubicBezTo>
                    <a:pt x="0" y="11054"/>
                    <a:pt x="0" y="11354"/>
                    <a:pt x="0" y="11655"/>
                  </a:cubicBezTo>
                  <a:lnTo>
                    <a:pt x="0" y="11981"/>
                  </a:lnTo>
                  <a:cubicBezTo>
                    <a:pt x="0" y="12207"/>
                    <a:pt x="0" y="12457"/>
                    <a:pt x="0" y="12708"/>
                  </a:cubicBezTo>
                  <a:lnTo>
                    <a:pt x="0" y="12908"/>
                  </a:lnTo>
                  <a:lnTo>
                    <a:pt x="0" y="13134"/>
                  </a:lnTo>
                  <a:lnTo>
                    <a:pt x="0" y="13209"/>
                  </a:lnTo>
                  <a:cubicBezTo>
                    <a:pt x="0" y="13284"/>
                    <a:pt x="0" y="13359"/>
                    <a:pt x="0" y="13435"/>
                  </a:cubicBezTo>
                  <a:cubicBezTo>
                    <a:pt x="0" y="13485"/>
                    <a:pt x="25" y="13535"/>
                    <a:pt x="50" y="13585"/>
                  </a:cubicBezTo>
                  <a:cubicBezTo>
                    <a:pt x="100" y="13635"/>
                    <a:pt x="176" y="13660"/>
                    <a:pt x="226" y="13660"/>
                  </a:cubicBezTo>
                  <a:cubicBezTo>
                    <a:pt x="276" y="13660"/>
                    <a:pt x="351" y="13635"/>
                    <a:pt x="401" y="13585"/>
                  </a:cubicBezTo>
                  <a:cubicBezTo>
                    <a:pt x="426" y="13535"/>
                    <a:pt x="451" y="13485"/>
                    <a:pt x="451" y="13435"/>
                  </a:cubicBezTo>
                  <a:cubicBezTo>
                    <a:pt x="451" y="13410"/>
                    <a:pt x="451" y="13359"/>
                    <a:pt x="451" y="13334"/>
                  </a:cubicBezTo>
                  <a:lnTo>
                    <a:pt x="451" y="13259"/>
                  </a:lnTo>
                  <a:lnTo>
                    <a:pt x="451" y="13059"/>
                  </a:lnTo>
                  <a:lnTo>
                    <a:pt x="451" y="12883"/>
                  </a:lnTo>
                  <a:lnTo>
                    <a:pt x="451" y="12633"/>
                  </a:lnTo>
                  <a:cubicBezTo>
                    <a:pt x="451" y="12482"/>
                    <a:pt x="451" y="12307"/>
                    <a:pt x="451" y="12156"/>
                  </a:cubicBezTo>
                  <a:lnTo>
                    <a:pt x="451" y="11354"/>
                  </a:lnTo>
                  <a:lnTo>
                    <a:pt x="451" y="10953"/>
                  </a:lnTo>
                  <a:cubicBezTo>
                    <a:pt x="451" y="10527"/>
                    <a:pt x="451" y="10101"/>
                    <a:pt x="451" y="9675"/>
                  </a:cubicBezTo>
                  <a:cubicBezTo>
                    <a:pt x="451" y="9149"/>
                    <a:pt x="451" y="8623"/>
                    <a:pt x="451" y="8121"/>
                  </a:cubicBezTo>
                  <a:lnTo>
                    <a:pt x="426" y="7695"/>
                  </a:lnTo>
                  <a:lnTo>
                    <a:pt x="426" y="7244"/>
                  </a:lnTo>
                  <a:lnTo>
                    <a:pt x="426" y="6668"/>
                  </a:lnTo>
                  <a:lnTo>
                    <a:pt x="426" y="6141"/>
                  </a:lnTo>
                  <a:cubicBezTo>
                    <a:pt x="426" y="5790"/>
                    <a:pt x="426" y="5440"/>
                    <a:pt x="426" y="5089"/>
                  </a:cubicBezTo>
                  <a:lnTo>
                    <a:pt x="401" y="4537"/>
                  </a:lnTo>
                  <a:cubicBezTo>
                    <a:pt x="401" y="4161"/>
                    <a:pt x="401" y="3811"/>
                    <a:pt x="401" y="3435"/>
                  </a:cubicBezTo>
                  <a:lnTo>
                    <a:pt x="376" y="3084"/>
                  </a:lnTo>
                  <a:lnTo>
                    <a:pt x="376" y="2733"/>
                  </a:lnTo>
                  <a:cubicBezTo>
                    <a:pt x="376" y="2482"/>
                    <a:pt x="351" y="2232"/>
                    <a:pt x="351" y="2006"/>
                  </a:cubicBezTo>
                  <a:cubicBezTo>
                    <a:pt x="351" y="1379"/>
                    <a:pt x="351" y="753"/>
                    <a:pt x="351" y="101"/>
                  </a:cubicBezTo>
                  <a:cubicBezTo>
                    <a:pt x="351" y="51"/>
                    <a:pt x="276"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718;p42">
              <a:extLst>
                <a:ext uri="{FF2B5EF4-FFF2-40B4-BE49-F238E27FC236}">
                  <a16:creationId xmlns:a16="http://schemas.microsoft.com/office/drawing/2014/main" id="{D318E799-DE9B-D0BC-6BBC-EA4BA65C624E}"/>
                </a:ext>
              </a:extLst>
            </p:cNvPr>
            <p:cNvSpPr/>
            <p:nvPr/>
          </p:nvSpPr>
          <p:spPr>
            <a:xfrm>
              <a:off x="8390830" y="4568126"/>
              <a:ext cx="16618" cy="16618"/>
            </a:xfrm>
            <a:custGeom>
              <a:avLst/>
              <a:gdLst/>
              <a:ahLst/>
              <a:cxnLst/>
              <a:rect l="l" t="t" r="r" b="b"/>
              <a:pathLst>
                <a:path w="778" h="778" extrusionOk="0">
                  <a:moveTo>
                    <a:pt x="377" y="0"/>
                  </a:moveTo>
                  <a:cubicBezTo>
                    <a:pt x="176" y="0"/>
                    <a:pt x="1" y="176"/>
                    <a:pt x="1" y="401"/>
                  </a:cubicBezTo>
                  <a:cubicBezTo>
                    <a:pt x="1" y="602"/>
                    <a:pt x="176" y="777"/>
                    <a:pt x="377" y="777"/>
                  </a:cubicBezTo>
                  <a:cubicBezTo>
                    <a:pt x="577" y="777"/>
                    <a:pt x="778" y="602"/>
                    <a:pt x="778" y="401"/>
                  </a:cubicBezTo>
                  <a:cubicBezTo>
                    <a:pt x="778" y="176"/>
                    <a:pt x="577"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719;p42">
              <a:extLst>
                <a:ext uri="{FF2B5EF4-FFF2-40B4-BE49-F238E27FC236}">
                  <a16:creationId xmlns:a16="http://schemas.microsoft.com/office/drawing/2014/main" id="{BE6DDDD6-4DAB-7FA2-475F-65A7FAA7AFD9}"/>
                </a:ext>
              </a:extLst>
            </p:cNvPr>
            <p:cNvSpPr/>
            <p:nvPr/>
          </p:nvSpPr>
          <p:spPr>
            <a:xfrm>
              <a:off x="8165995" y="4875411"/>
              <a:ext cx="68544" cy="205590"/>
            </a:xfrm>
            <a:custGeom>
              <a:avLst/>
              <a:gdLst/>
              <a:ahLst/>
              <a:cxnLst/>
              <a:rect l="l" t="t" r="r" b="b"/>
              <a:pathLst>
                <a:path w="3209" h="9625" extrusionOk="0">
                  <a:moveTo>
                    <a:pt x="3083" y="0"/>
                  </a:moveTo>
                  <a:cubicBezTo>
                    <a:pt x="3033" y="0"/>
                    <a:pt x="2983" y="25"/>
                    <a:pt x="2958" y="51"/>
                  </a:cubicBezTo>
                  <a:cubicBezTo>
                    <a:pt x="2808" y="326"/>
                    <a:pt x="2632" y="602"/>
                    <a:pt x="2457" y="878"/>
                  </a:cubicBezTo>
                  <a:lnTo>
                    <a:pt x="2382" y="978"/>
                  </a:lnTo>
                  <a:cubicBezTo>
                    <a:pt x="2131" y="1354"/>
                    <a:pt x="1880" y="1755"/>
                    <a:pt x="1655" y="2156"/>
                  </a:cubicBezTo>
                  <a:cubicBezTo>
                    <a:pt x="1454" y="2482"/>
                    <a:pt x="1254" y="2858"/>
                    <a:pt x="1053" y="3259"/>
                  </a:cubicBezTo>
                  <a:cubicBezTo>
                    <a:pt x="853" y="3660"/>
                    <a:pt x="677" y="4036"/>
                    <a:pt x="527" y="4411"/>
                  </a:cubicBezTo>
                  <a:cubicBezTo>
                    <a:pt x="226" y="5188"/>
                    <a:pt x="51" y="6016"/>
                    <a:pt x="1" y="6843"/>
                  </a:cubicBezTo>
                  <a:cubicBezTo>
                    <a:pt x="1" y="7219"/>
                    <a:pt x="26" y="7645"/>
                    <a:pt x="101" y="8121"/>
                  </a:cubicBezTo>
                  <a:cubicBezTo>
                    <a:pt x="176" y="8597"/>
                    <a:pt x="301" y="9023"/>
                    <a:pt x="502" y="9399"/>
                  </a:cubicBezTo>
                  <a:cubicBezTo>
                    <a:pt x="577" y="9524"/>
                    <a:pt x="752" y="9625"/>
                    <a:pt x="928" y="9625"/>
                  </a:cubicBezTo>
                  <a:cubicBezTo>
                    <a:pt x="953" y="9625"/>
                    <a:pt x="1003" y="9625"/>
                    <a:pt x="1053" y="9599"/>
                  </a:cubicBezTo>
                  <a:cubicBezTo>
                    <a:pt x="1304" y="9549"/>
                    <a:pt x="1454" y="9274"/>
                    <a:pt x="1379" y="9023"/>
                  </a:cubicBezTo>
                  <a:cubicBezTo>
                    <a:pt x="1354" y="8898"/>
                    <a:pt x="1304" y="8772"/>
                    <a:pt x="1279" y="8647"/>
                  </a:cubicBezTo>
                  <a:cubicBezTo>
                    <a:pt x="1229" y="8497"/>
                    <a:pt x="1204" y="8371"/>
                    <a:pt x="1153" y="8221"/>
                  </a:cubicBezTo>
                  <a:cubicBezTo>
                    <a:pt x="1103" y="7970"/>
                    <a:pt x="1053" y="7745"/>
                    <a:pt x="1028" y="7494"/>
                  </a:cubicBezTo>
                  <a:cubicBezTo>
                    <a:pt x="978" y="7168"/>
                    <a:pt x="953" y="6843"/>
                    <a:pt x="953" y="6542"/>
                  </a:cubicBezTo>
                  <a:cubicBezTo>
                    <a:pt x="953" y="6291"/>
                    <a:pt x="978" y="5990"/>
                    <a:pt x="1028" y="5640"/>
                  </a:cubicBezTo>
                  <a:cubicBezTo>
                    <a:pt x="1103" y="5163"/>
                    <a:pt x="1204" y="4712"/>
                    <a:pt x="1329" y="4236"/>
                  </a:cubicBezTo>
                  <a:cubicBezTo>
                    <a:pt x="1479" y="3735"/>
                    <a:pt x="1630" y="3284"/>
                    <a:pt x="1805" y="2858"/>
                  </a:cubicBezTo>
                  <a:lnTo>
                    <a:pt x="1805" y="2807"/>
                  </a:lnTo>
                  <a:lnTo>
                    <a:pt x="1830" y="2807"/>
                  </a:lnTo>
                  <a:cubicBezTo>
                    <a:pt x="2206" y="1880"/>
                    <a:pt x="2682" y="1003"/>
                    <a:pt x="3184" y="176"/>
                  </a:cubicBezTo>
                  <a:cubicBezTo>
                    <a:pt x="3209" y="126"/>
                    <a:pt x="3209" y="101"/>
                    <a:pt x="3184" y="51"/>
                  </a:cubicBezTo>
                  <a:cubicBezTo>
                    <a:pt x="3158" y="25"/>
                    <a:pt x="3108" y="0"/>
                    <a:pt x="3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720;p42">
              <a:extLst>
                <a:ext uri="{FF2B5EF4-FFF2-40B4-BE49-F238E27FC236}">
                  <a16:creationId xmlns:a16="http://schemas.microsoft.com/office/drawing/2014/main" id="{96BB5C87-6202-DB63-8A55-D0D6079B1D42}"/>
                </a:ext>
              </a:extLst>
            </p:cNvPr>
            <p:cNvSpPr/>
            <p:nvPr/>
          </p:nvSpPr>
          <p:spPr>
            <a:xfrm>
              <a:off x="8240413" y="4854521"/>
              <a:ext cx="8587" cy="8587"/>
            </a:xfrm>
            <a:custGeom>
              <a:avLst/>
              <a:gdLst/>
              <a:ahLst/>
              <a:cxnLst/>
              <a:rect l="l" t="t" r="r" b="b"/>
              <a:pathLst>
                <a:path w="402" h="402" extrusionOk="0">
                  <a:moveTo>
                    <a:pt x="201" y="1"/>
                  </a:moveTo>
                  <a:cubicBezTo>
                    <a:pt x="101" y="1"/>
                    <a:pt x="0" y="101"/>
                    <a:pt x="0" y="201"/>
                  </a:cubicBezTo>
                  <a:cubicBezTo>
                    <a:pt x="0" y="302"/>
                    <a:pt x="101" y="402"/>
                    <a:pt x="201" y="402"/>
                  </a:cubicBezTo>
                  <a:cubicBezTo>
                    <a:pt x="326" y="402"/>
                    <a:pt x="401" y="302"/>
                    <a:pt x="401" y="201"/>
                  </a:cubicBezTo>
                  <a:cubicBezTo>
                    <a:pt x="401" y="101"/>
                    <a:pt x="326" y="1"/>
                    <a:pt x="201" y="1"/>
                  </a:cubicBezTo>
                  <a:close/>
                </a:path>
              </a:pathLst>
            </a:custGeom>
            <a:solidFill>
              <a:srgbClr val="A4A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721;p42">
              <a:extLst>
                <a:ext uri="{FF2B5EF4-FFF2-40B4-BE49-F238E27FC236}">
                  <a16:creationId xmlns:a16="http://schemas.microsoft.com/office/drawing/2014/main" id="{C052DA1C-DA8E-9E76-A8DB-3133AC527564}"/>
                </a:ext>
              </a:extLst>
            </p:cNvPr>
            <p:cNvSpPr/>
            <p:nvPr/>
          </p:nvSpPr>
          <p:spPr>
            <a:xfrm>
              <a:off x="8210423" y="4708376"/>
              <a:ext cx="524666" cy="398321"/>
            </a:xfrm>
            <a:custGeom>
              <a:avLst/>
              <a:gdLst/>
              <a:ahLst/>
              <a:cxnLst/>
              <a:rect l="l" t="t" r="r" b="b"/>
              <a:pathLst>
                <a:path w="24563" h="18648" extrusionOk="0">
                  <a:moveTo>
                    <a:pt x="11981" y="1"/>
                  </a:moveTo>
                  <a:cubicBezTo>
                    <a:pt x="10552" y="1"/>
                    <a:pt x="9124" y="51"/>
                    <a:pt x="7720" y="201"/>
                  </a:cubicBezTo>
                  <a:cubicBezTo>
                    <a:pt x="7520" y="602"/>
                    <a:pt x="7294" y="1028"/>
                    <a:pt x="7043" y="1480"/>
                  </a:cubicBezTo>
                  <a:lnTo>
                    <a:pt x="6693" y="2081"/>
                  </a:lnTo>
                  <a:lnTo>
                    <a:pt x="6592" y="2307"/>
                  </a:lnTo>
                  <a:lnTo>
                    <a:pt x="6492" y="2482"/>
                  </a:lnTo>
                  <a:lnTo>
                    <a:pt x="6266" y="2883"/>
                  </a:lnTo>
                  <a:cubicBezTo>
                    <a:pt x="5991" y="3359"/>
                    <a:pt x="5715" y="3835"/>
                    <a:pt x="5464" y="4337"/>
                  </a:cubicBezTo>
                  <a:cubicBezTo>
                    <a:pt x="4888" y="5364"/>
                    <a:pt x="4337" y="6292"/>
                    <a:pt x="3810" y="7194"/>
                  </a:cubicBezTo>
                  <a:cubicBezTo>
                    <a:pt x="3535" y="7670"/>
                    <a:pt x="3259" y="8146"/>
                    <a:pt x="2958" y="8622"/>
                  </a:cubicBezTo>
                  <a:cubicBezTo>
                    <a:pt x="2783" y="8898"/>
                    <a:pt x="2607" y="9174"/>
                    <a:pt x="2457" y="9450"/>
                  </a:cubicBezTo>
                  <a:lnTo>
                    <a:pt x="2432" y="9475"/>
                  </a:lnTo>
                  <a:lnTo>
                    <a:pt x="2332" y="9600"/>
                  </a:lnTo>
                  <a:lnTo>
                    <a:pt x="2256" y="9725"/>
                  </a:lnTo>
                  <a:cubicBezTo>
                    <a:pt x="1830" y="10402"/>
                    <a:pt x="1354" y="11154"/>
                    <a:pt x="953" y="11931"/>
                  </a:cubicBezTo>
                  <a:cubicBezTo>
                    <a:pt x="502" y="12783"/>
                    <a:pt x="226" y="13535"/>
                    <a:pt x="101" y="14287"/>
                  </a:cubicBezTo>
                  <a:cubicBezTo>
                    <a:pt x="26" y="14688"/>
                    <a:pt x="1" y="15089"/>
                    <a:pt x="26" y="15490"/>
                  </a:cubicBezTo>
                  <a:cubicBezTo>
                    <a:pt x="51" y="15891"/>
                    <a:pt x="126" y="16317"/>
                    <a:pt x="251" y="16718"/>
                  </a:cubicBezTo>
                  <a:cubicBezTo>
                    <a:pt x="327" y="16918"/>
                    <a:pt x="402" y="17119"/>
                    <a:pt x="502" y="17319"/>
                  </a:cubicBezTo>
                  <a:cubicBezTo>
                    <a:pt x="602" y="17495"/>
                    <a:pt x="703" y="17695"/>
                    <a:pt x="828" y="17871"/>
                  </a:cubicBezTo>
                  <a:cubicBezTo>
                    <a:pt x="928" y="18046"/>
                    <a:pt x="1078" y="18196"/>
                    <a:pt x="1229" y="18347"/>
                  </a:cubicBezTo>
                  <a:cubicBezTo>
                    <a:pt x="1329" y="18447"/>
                    <a:pt x="1429" y="18547"/>
                    <a:pt x="1555" y="18622"/>
                  </a:cubicBezTo>
                  <a:lnTo>
                    <a:pt x="1705" y="18648"/>
                  </a:lnTo>
                  <a:lnTo>
                    <a:pt x="22883" y="18648"/>
                  </a:lnTo>
                  <a:cubicBezTo>
                    <a:pt x="23084" y="18497"/>
                    <a:pt x="23209" y="18397"/>
                    <a:pt x="23334" y="18272"/>
                  </a:cubicBezTo>
                  <a:cubicBezTo>
                    <a:pt x="23485" y="18121"/>
                    <a:pt x="23610" y="17946"/>
                    <a:pt x="23735" y="17795"/>
                  </a:cubicBezTo>
                  <a:cubicBezTo>
                    <a:pt x="23861" y="17595"/>
                    <a:pt x="23961" y="17419"/>
                    <a:pt x="24061" y="17219"/>
                  </a:cubicBezTo>
                  <a:cubicBezTo>
                    <a:pt x="24161" y="17018"/>
                    <a:pt x="24236" y="16818"/>
                    <a:pt x="24287" y="16617"/>
                  </a:cubicBezTo>
                  <a:cubicBezTo>
                    <a:pt x="24437" y="16216"/>
                    <a:pt x="24512" y="15815"/>
                    <a:pt x="24537" y="15389"/>
                  </a:cubicBezTo>
                  <a:cubicBezTo>
                    <a:pt x="24562" y="14988"/>
                    <a:pt x="24537" y="14587"/>
                    <a:pt x="24462" y="14186"/>
                  </a:cubicBezTo>
                  <a:cubicBezTo>
                    <a:pt x="24312" y="13460"/>
                    <a:pt x="24036" y="12683"/>
                    <a:pt x="23610" y="11830"/>
                  </a:cubicBezTo>
                  <a:cubicBezTo>
                    <a:pt x="23209" y="11079"/>
                    <a:pt x="22733" y="10327"/>
                    <a:pt x="22307" y="9675"/>
                  </a:cubicBezTo>
                  <a:lnTo>
                    <a:pt x="22206" y="9525"/>
                  </a:lnTo>
                  <a:lnTo>
                    <a:pt x="22131" y="9399"/>
                  </a:lnTo>
                  <a:lnTo>
                    <a:pt x="22106" y="9349"/>
                  </a:lnTo>
                  <a:cubicBezTo>
                    <a:pt x="21931" y="9074"/>
                    <a:pt x="21755" y="8798"/>
                    <a:pt x="21605" y="8522"/>
                  </a:cubicBezTo>
                  <a:cubicBezTo>
                    <a:pt x="21304" y="8046"/>
                    <a:pt x="21028" y="7595"/>
                    <a:pt x="20753" y="7119"/>
                  </a:cubicBezTo>
                  <a:cubicBezTo>
                    <a:pt x="20226" y="6216"/>
                    <a:pt x="19675" y="5264"/>
                    <a:pt x="19099" y="4236"/>
                  </a:cubicBezTo>
                  <a:cubicBezTo>
                    <a:pt x="18823" y="3760"/>
                    <a:pt x="18547" y="3284"/>
                    <a:pt x="18297" y="2783"/>
                  </a:cubicBezTo>
                  <a:lnTo>
                    <a:pt x="18071" y="2407"/>
                  </a:lnTo>
                  <a:lnTo>
                    <a:pt x="17971" y="2206"/>
                  </a:lnTo>
                  <a:lnTo>
                    <a:pt x="17745" y="1805"/>
                  </a:lnTo>
                  <a:lnTo>
                    <a:pt x="17520" y="1379"/>
                  </a:lnTo>
                  <a:cubicBezTo>
                    <a:pt x="17294" y="1003"/>
                    <a:pt x="17094" y="627"/>
                    <a:pt x="16918" y="251"/>
                  </a:cubicBezTo>
                  <a:cubicBezTo>
                    <a:pt x="16166" y="176"/>
                    <a:pt x="15439" y="101"/>
                    <a:pt x="14688" y="76"/>
                  </a:cubicBezTo>
                  <a:cubicBezTo>
                    <a:pt x="13810" y="26"/>
                    <a:pt x="12933" y="1"/>
                    <a:pt x="1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722;p42">
              <a:extLst>
                <a:ext uri="{FF2B5EF4-FFF2-40B4-BE49-F238E27FC236}">
                  <a16:creationId xmlns:a16="http://schemas.microsoft.com/office/drawing/2014/main" id="{E88A8108-6407-1E8C-A0FD-106F8B5910E7}"/>
                </a:ext>
              </a:extLst>
            </p:cNvPr>
            <p:cNvSpPr/>
            <p:nvPr/>
          </p:nvSpPr>
          <p:spPr>
            <a:xfrm>
              <a:off x="8378527" y="4722837"/>
              <a:ext cx="180962" cy="8587"/>
            </a:xfrm>
            <a:custGeom>
              <a:avLst/>
              <a:gdLst/>
              <a:ahLst/>
              <a:cxnLst/>
              <a:rect l="l" t="t" r="r" b="b"/>
              <a:pathLst>
                <a:path w="8472" h="402" extrusionOk="0">
                  <a:moveTo>
                    <a:pt x="101" y="1"/>
                  </a:moveTo>
                  <a:cubicBezTo>
                    <a:pt x="51" y="1"/>
                    <a:pt x="0" y="51"/>
                    <a:pt x="0" y="101"/>
                  </a:cubicBezTo>
                  <a:cubicBezTo>
                    <a:pt x="0" y="126"/>
                    <a:pt x="26" y="151"/>
                    <a:pt x="51" y="176"/>
                  </a:cubicBezTo>
                  <a:cubicBezTo>
                    <a:pt x="51" y="201"/>
                    <a:pt x="76" y="201"/>
                    <a:pt x="126" y="201"/>
                  </a:cubicBezTo>
                  <a:cubicBezTo>
                    <a:pt x="301" y="226"/>
                    <a:pt x="477" y="251"/>
                    <a:pt x="652" y="251"/>
                  </a:cubicBezTo>
                  <a:lnTo>
                    <a:pt x="677" y="251"/>
                  </a:lnTo>
                  <a:cubicBezTo>
                    <a:pt x="702" y="251"/>
                    <a:pt x="752" y="251"/>
                    <a:pt x="802" y="276"/>
                  </a:cubicBezTo>
                  <a:cubicBezTo>
                    <a:pt x="1003" y="276"/>
                    <a:pt x="1178" y="301"/>
                    <a:pt x="1354" y="301"/>
                  </a:cubicBezTo>
                  <a:lnTo>
                    <a:pt x="1379" y="301"/>
                  </a:lnTo>
                  <a:cubicBezTo>
                    <a:pt x="1429" y="301"/>
                    <a:pt x="1454" y="326"/>
                    <a:pt x="1504" y="326"/>
                  </a:cubicBezTo>
                  <a:lnTo>
                    <a:pt x="1529" y="326"/>
                  </a:lnTo>
                  <a:cubicBezTo>
                    <a:pt x="1730" y="326"/>
                    <a:pt x="1955" y="351"/>
                    <a:pt x="2156" y="351"/>
                  </a:cubicBezTo>
                  <a:lnTo>
                    <a:pt x="2331" y="351"/>
                  </a:lnTo>
                  <a:cubicBezTo>
                    <a:pt x="2331" y="376"/>
                    <a:pt x="2331" y="376"/>
                    <a:pt x="2331" y="376"/>
                  </a:cubicBezTo>
                  <a:cubicBezTo>
                    <a:pt x="2582" y="376"/>
                    <a:pt x="2833" y="376"/>
                    <a:pt x="3083" y="402"/>
                  </a:cubicBezTo>
                  <a:lnTo>
                    <a:pt x="5439" y="402"/>
                  </a:lnTo>
                  <a:cubicBezTo>
                    <a:pt x="5640" y="402"/>
                    <a:pt x="5840" y="402"/>
                    <a:pt x="6041" y="376"/>
                  </a:cubicBezTo>
                  <a:lnTo>
                    <a:pt x="6266" y="376"/>
                  </a:lnTo>
                  <a:cubicBezTo>
                    <a:pt x="6492" y="376"/>
                    <a:pt x="6717" y="351"/>
                    <a:pt x="6943" y="351"/>
                  </a:cubicBezTo>
                  <a:lnTo>
                    <a:pt x="6968" y="351"/>
                  </a:lnTo>
                  <a:cubicBezTo>
                    <a:pt x="7143" y="326"/>
                    <a:pt x="7319" y="326"/>
                    <a:pt x="7494" y="301"/>
                  </a:cubicBezTo>
                  <a:lnTo>
                    <a:pt x="7745" y="301"/>
                  </a:lnTo>
                  <a:cubicBezTo>
                    <a:pt x="7870" y="276"/>
                    <a:pt x="8021" y="276"/>
                    <a:pt x="8171" y="251"/>
                  </a:cubicBezTo>
                  <a:lnTo>
                    <a:pt x="8371" y="251"/>
                  </a:lnTo>
                  <a:cubicBezTo>
                    <a:pt x="8397" y="226"/>
                    <a:pt x="8422" y="226"/>
                    <a:pt x="8447" y="201"/>
                  </a:cubicBezTo>
                  <a:cubicBezTo>
                    <a:pt x="8472" y="176"/>
                    <a:pt x="8472" y="151"/>
                    <a:pt x="8472" y="126"/>
                  </a:cubicBezTo>
                  <a:cubicBezTo>
                    <a:pt x="8472" y="76"/>
                    <a:pt x="8422" y="26"/>
                    <a:pt x="8371" y="26"/>
                  </a:cubicBezTo>
                  <a:lnTo>
                    <a:pt x="8296" y="26"/>
                  </a:lnTo>
                  <a:cubicBezTo>
                    <a:pt x="8271" y="51"/>
                    <a:pt x="8221" y="51"/>
                    <a:pt x="8196" y="51"/>
                  </a:cubicBezTo>
                  <a:cubicBezTo>
                    <a:pt x="8021" y="51"/>
                    <a:pt x="7845" y="76"/>
                    <a:pt x="7695" y="76"/>
                  </a:cubicBezTo>
                  <a:lnTo>
                    <a:pt x="7670" y="76"/>
                  </a:lnTo>
                  <a:cubicBezTo>
                    <a:pt x="7645" y="101"/>
                    <a:pt x="7645" y="101"/>
                    <a:pt x="7620" y="101"/>
                  </a:cubicBezTo>
                  <a:lnTo>
                    <a:pt x="7469" y="101"/>
                  </a:lnTo>
                  <a:cubicBezTo>
                    <a:pt x="7269" y="126"/>
                    <a:pt x="7068" y="126"/>
                    <a:pt x="6893" y="126"/>
                  </a:cubicBezTo>
                  <a:lnTo>
                    <a:pt x="6868" y="126"/>
                  </a:lnTo>
                  <a:cubicBezTo>
                    <a:pt x="6642" y="151"/>
                    <a:pt x="6442" y="151"/>
                    <a:pt x="6216" y="176"/>
                  </a:cubicBezTo>
                  <a:lnTo>
                    <a:pt x="5990" y="176"/>
                  </a:lnTo>
                  <a:cubicBezTo>
                    <a:pt x="5790" y="176"/>
                    <a:pt x="5564" y="176"/>
                    <a:pt x="5364" y="201"/>
                  </a:cubicBezTo>
                  <a:lnTo>
                    <a:pt x="3685" y="201"/>
                  </a:lnTo>
                  <a:cubicBezTo>
                    <a:pt x="3509" y="201"/>
                    <a:pt x="3309" y="201"/>
                    <a:pt x="3133" y="176"/>
                  </a:cubicBezTo>
                  <a:lnTo>
                    <a:pt x="3108" y="176"/>
                  </a:lnTo>
                  <a:cubicBezTo>
                    <a:pt x="2883" y="176"/>
                    <a:pt x="2632" y="176"/>
                    <a:pt x="2381" y="151"/>
                  </a:cubicBezTo>
                  <a:lnTo>
                    <a:pt x="2106" y="151"/>
                  </a:lnTo>
                  <a:cubicBezTo>
                    <a:pt x="1905" y="126"/>
                    <a:pt x="1730" y="126"/>
                    <a:pt x="1554" y="101"/>
                  </a:cubicBezTo>
                  <a:lnTo>
                    <a:pt x="1404" y="101"/>
                  </a:lnTo>
                  <a:cubicBezTo>
                    <a:pt x="1178" y="76"/>
                    <a:pt x="953" y="76"/>
                    <a:pt x="752" y="51"/>
                  </a:cubicBezTo>
                  <a:lnTo>
                    <a:pt x="677" y="51"/>
                  </a:lnTo>
                  <a:cubicBezTo>
                    <a:pt x="502" y="26"/>
                    <a:pt x="301" y="26"/>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723;p42">
              <a:extLst>
                <a:ext uri="{FF2B5EF4-FFF2-40B4-BE49-F238E27FC236}">
                  <a16:creationId xmlns:a16="http://schemas.microsoft.com/office/drawing/2014/main" id="{13C4BCE9-9D9E-6522-0415-E982D6586CEB}"/>
                </a:ext>
              </a:extLst>
            </p:cNvPr>
            <p:cNvSpPr/>
            <p:nvPr/>
          </p:nvSpPr>
          <p:spPr>
            <a:xfrm>
              <a:off x="8561069" y="4848113"/>
              <a:ext cx="45006" cy="44450"/>
            </a:xfrm>
            <a:custGeom>
              <a:avLst/>
              <a:gdLst/>
              <a:ahLst/>
              <a:cxnLst/>
              <a:rect l="l" t="t" r="r" b="b"/>
              <a:pathLst>
                <a:path w="2107" h="2081" extrusionOk="0">
                  <a:moveTo>
                    <a:pt x="1054" y="0"/>
                  </a:moveTo>
                  <a:cubicBezTo>
                    <a:pt x="477" y="0"/>
                    <a:pt x="1" y="476"/>
                    <a:pt x="1" y="1053"/>
                  </a:cubicBezTo>
                  <a:cubicBezTo>
                    <a:pt x="1" y="1604"/>
                    <a:pt x="477" y="2080"/>
                    <a:pt x="1054" y="2080"/>
                  </a:cubicBezTo>
                  <a:cubicBezTo>
                    <a:pt x="1630" y="2080"/>
                    <a:pt x="2106" y="1604"/>
                    <a:pt x="2106" y="1053"/>
                  </a:cubicBezTo>
                  <a:cubicBezTo>
                    <a:pt x="2106" y="476"/>
                    <a:pt x="1630"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724;p42">
              <a:extLst>
                <a:ext uri="{FF2B5EF4-FFF2-40B4-BE49-F238E27FC236}">
                  <a16:creationId xmlns:a16="http://schemas.microsoft.com/office/drawing/2014/main" id="{F3FDD182-8AEE-96CC-A267-B73A379CFEA0}"/>
                </a:ext>
              </a:extLst>
            </p:cNvPr>
            <p:cNvSpPr/>
            <p:nvPr/>
          </p:nvSpPr>
          <p:spPr>
            <a:xfrm>
              <a:off x="8520400" y="4802595"/>
              <a:ext cx="23560" cy="23581"/>
            </a:xfrm>
            <a:custGeom>
              <a:avLst/>
              <a:gdLst/>
              <a:ahLst/>
              <a:cxnLst/>
              <a:rect l="l" t="t" r="r" b="b"/>
              <a:pathLst>
                <a:path w="1103" h="1104" extrusionOk="0">
                  <a:moveTo>
                    <a:pt x="551" y="1"/>
                  </a:moveTo>
                  <a:cubicBezTo>
                    <a:pt x="251" y="1"/>
                    <a:pt x="0" y="252"/>
                    <a:pt x="0" y="552"/>
                  </a:cubicBezTo>
                  <a:cubicBezTo>
                    <a:pt x="0" y="853"/>
                    <a:pt x="251" y="1104"/>
                    <a:pt x="551" y="1104"/>
                  </a:cubicBezTo>
                  <a:cubicBezTo>
                    <a:pt x="852" y="1104"/>
                    <a:pt x="1103" y="853"/>
                    <a:pt x="1103" y="552"/>
                  </a:cubicBezTo>
                  <a:cubicBezTo>
                    <a:pt x="1103" y="252"/>
                    <a:pt x="852"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725;p42">
              <a:extLst>
                <a:ext uri="{FF2B5EF4-FFF2-40B4-BE49-F238E27FC236}">
                  <a16:creationId xmlns:a16="http://schemas.microsoft.com/office/drawing/2014/main" id="{8D77DB4E-D419-3605-98D4-4944EFE456D0}"/>
                </a:ext>
              </a:extLst>
            </p:cNvPr>
            <p:cNvSpPr/>
            <p:nvPr/>
          </p:nvSpPr>
          <p:spPr>
            <a:xfrm>
              <a:off x="8458819" y="4895746"/>
              <a:ext cx="45006" cy="44472"/>
            </a:xfrm>
            <a:custGeom>
              <a:avLst/>
              <a:gdLst/>
              <a:ahLst/>
              <a:cxnLst/>
              <a:rect l="l" t="t" r="r" b="b"/>
              <a:pathLst>
                <a:path w="2107" h="2082" extrusionOk="0">
                  <a:moveTo>
                    <a:pt x="1054" y="1"/>
                  </a:moveTo>
                  <a:cubicBezTo>
                    <a:pt x="477" y="1"/>
                    <a:pt x="1" y="477"/>
                    <a:pt x="1" y="1028"/>
                  </a:cubicBezTo>
                  <a:cubicBezTo>
                    <a:pt x="1" y="1605"/>
                    <a:pt x="477" y="2081"/>
                    <a:pt x="1054" y="2081"/>
                  </a:cubicBezTo>
                  <a:cubicBezTo>
                    <a:pt x="1630" y="2081"/>
                    <a:pt x="2106" y="1605"/>
                    <a:pt x="2106" y="1028"/>
                  </a:cubicBezTo>
                  <a:cubicBezTo>
                    <a:pt x="2106" y="477"/>
                    <a:pt x="163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726;p42">
              <a:extLst>
                <a:ext uri="{FF2B5EF4-FFF2-40B4-BE49-F238E27FC236}">
                  <a16:creationId xmlns:a16="http://schemas.microsoft.com/office/drawing/2014/main" id="{C117410C-A675-A96A-42D7-98AED8A17B34}"/>
                </a:ext>
              </a:extLst>
            </p:cNvPr>
            <p:cNvSpPr/>
            <p:nvPr/>
          </p:nvSpPr>
          <p:spPr>
            <a:xfrm>
              <a:off x="8547164" y="4948762"/>
              <a:ext cx="62115" cy="62649"/>
            </a:xfrm>
            <a:custGeom>
              <a:avLst/>
              <a:gdLst/>
              <a:ahLst/>
              <a:cxnLst/>
              <a:rect l="l" t="t" r="r" b="b"/>
              <a:pathLst>
                <a:path w="2908" h="2933" extrusionOk="0">
                  <a:moveTo>
                    <a:pt x="1454" y="0"/>
                  </a:moveTo>
                  <a:cubicBezTo>
                    <a:pt x="652" y="0"/>
                    <a:pt x="0" y="677"/>
                    <a:pt x="0" y="1479"/>
                  </a:cubicBezTo>
                  <a:cubicBezTo>
                    <a:pt x="0" y="2256"/>
                    <a:pt x="652" y="2932"/>
                    <a:pt x="1454" y="2932"/>
                  </a:cubicBezTo>
                  <a:cubicBezTo>
                    <a:pt x="2256" y="2932"/>
                    <a:pt x="2908" y="2256"/>
                    <a:pt x="2908" y="1479"/>
                  </a:cubicBezTo>
                  <a:cubicBezTo>
                    <a:pt x="2908" y="677"/>
                    <a:pt x="2256"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727;p42">
              <a:extLst>
                <a:ext uri="{FF2B5EF4-FFF2-40B4-BE49-F238E27FC236}">
                  <a16:creationId xmlns:a16="http://schemas.microsoft.com/office/drawing/2014/main" id="{F9A50B01-CB07-FD55-64C2-97F1773791F6}"/>
                </a:ext>
              </a:extLst>
            </p:cNvPr>
            <p:cNvSpPr/>
            <p:nvPr/>
          </p:nvSpPr>
          <p:spPr>
            <a:xfrm>
              <a:off x="8530033" y="4907537"/>
              <a:ext cx="23560" cy="23560"/>
            </a:xfrm>
            <a:custGeom>
              <a:avLst/>
              <a:gdLst/>
              <a:ahLst/>
              <a:cxnLst/>
              <a:rect l="l" t="t" r="r" b="b"/>
              <a:pathLst>
                <a:path w="1103" h="1103" extrusionOk="0">
                  <a:moveTo>
                    <a:pt x="552" y="0"/>
                  </a:moveTo>
                  <a:cubicBezTo>
                    <a:pt x="251" y="0"/>
                    <a:pt x="0" y="251"/>
                    <a:pt x="0" y="552"/>
                  </a:cubicBezTo>
                  <a:cubicBezTo>
                    <a:pt x="0" y="852"/>
                    <a:pt x="251" y="1103"/>
                    <a:pt x="552" y="1103"/>
                  </a:cubicBezTo>
                  <a:cubicBezTo>
                    <a:pt x="852" y="1103"/>
                    <a:pt x="1103" y="852"/>
                    <a:pt x="1103" y="552"/>
                  </a:cubicBezTo>
                  <a:cubicBezTo>
                    <a:pt x="1103" y="251"/>
                    <a:pt x="852"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728;p42">
              <a:extLst>
                <a:ext uri="{FF2B5EF4-FFF2-40B4-BE49-F238E27FC236}">
                  <a16:creationId xmlns:a16="http://schemas.microsoft.com/office/drawing/2014/main" id="{1186B378-552E-FF1B-3F0D-6DBDC0869BE0}"/>
                </a:ext>
              </a:extLst>
            </p:cNvPr>
            <p:cNvSpPr/>
            <p:nvPr/>
          </p:nvSpPr>
          <p:spPr>
            <a:xfrm>
              <a:off x="8321773" y="5012457"/>
              <a:ext cx="46608" cy="46586"/>
            </a:xfrm>
            <a:custGeom>
              <a:avLst/>
              <a:gdLst/>
              <a:ahLst/>
              <a:cxnLst/>
              <a:rect l="l" t="t" r="r" b="b"/>
              <a:pathLst>
                <a:path w="2182" h="2181" extrusionOk="0">
                  <a:moveTo>
                    <a:pt x="1079" y="1"/>
                  </a:moveTo>
                  <a:cubicBezTo>
                    <a:pt x="502" y="1"/>
                    <a:pt x="1" y="502"/>
                    <a:pt x="1" y="1078"/>
                  </a:cubicBezTo>
                  <a:cubicBezTo>
                    <a:pt x="1" y="1680"/>
                    <a:pt x="502" y="2181"/>
                    <a:pt x="1079" y="2181"/>
                  </a:cubicBezTo>
                  <a:cubicBezTo>
                    <a:pt x="1680" y="2181"/>
                    <a:pt x="2181" y="1680"/>
                    <a:pt x="2181" y="1078"/>
                  </a:cubicBezTo>
                  <a:cubicBezTo>
                    <a:pt x="2181" y="502"/>
                    <a:pt x="1680"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729;p42">
              <a:extLst>
                <a:ext uri="{FF2B5EF4-FFF2-40B4-BE49-F238E27FC236}">
                  <a16:creationId xmlns:a16="http://schemas.microsoft.com/office/drawing/2014/main" id="{D5AD44AA-5B20-E0F2-764C-A14ACFB8FD05}"/>
                </a:ext>
              </a:extLst>
            </p:cNvPr>
            <p:cNvSpPr/>
            <p:nvPr/>
          </p:nvSpPr>
          <p:spPr>
            <a:xfrm>
              <a:off x="8407427" y="4963201"/>
              <a:ext cx="12346" cy="12880"/>
            </a:xfrm>
            <a:custGeom>
              <a:avLst/>
              <a:gdLst/>
              <a:ahLst/>
              <a:cxnLst/>
              <a:rect l="l" t="t" r="r" b="b"/>
              <a:pathLst>
                <a:path w="578" h="603" extrusionOk="0">
                  <a:moveTo>
                    <a:pt x="302" y="1"/>
                  </a:moveTo>
                  <a:cubicBezTo>
                    <a:pt x="126" y="1"/>
                    <a:pt x="1" y="151"/>
                    <a:pt x="1" y="301"/>
                  </a:cubicBezTo>
                  <a:cubicBezTo>
                    <a:pt x="1" y="477"/>
                    <a:pt x="126" y="602"/>
                    <a:pt x="302" y="602"/>
                  </a:cubicBezTo>
                  <a:cubicBezTo>
                    <a:pt x="452" y="602"/>
                    <a:pt x="577" y="477"/>
                    <a:pt x="577" y="301"/>
                  </a:cubicBezTo>
                  <a:cubicBezTo>
                    <a:pt x="577" y="151"/>
                    <a:pt x="452"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730;p42">
              <a:extLst>
                <a:ext uri="{FF2B5EF4-FFF2-40B4-BE49-F238E27FC236}">
                  <a16:creationId xmlns:a16="http://schemas.microsoft.com/office/drawing/2014/main" id="{9C8FC465-3110-DE15-6390-99CD379DE7BD}"/>
                </a:ext>
              </a:extLst>
            </p:cNvPr>
            <p:cNvSpPr/>
            <p:nvPr/>
          </p:nvSpPr>
          <p:spPr>
            <a:xfrm>
              <a:off x="8475950" y="5033881"/>
              <a:ext cx="20911" cy="21424"/>
            </a:xfrm>
            <a:custGeom>
              <a:avLst/>
              <a:gdLst/>
              <a:ahLst/>
              <a:cxnLst/>
              <a:rect l="l" t="t" r="r" b="b"/>
              <a:pathLst>
                <a:path w="979" h="1003" extrusionOk="0">
                  <a:moveTo>
                    <a:pt x="502" y="0"/>
                  </a:moveTo>
                  <a:cubicBezTo>
                    <a:pt x="226" y="0"/>
                    <a:pt x="1" y="226"/>
                    <a:pt x="1" y="501"/>
                  </a:cubicBezTo>
                  <a:cubicBezTo>
                    <a:pt x="1" y="777"/>
                    <a:pt x="226" y="1003"/>
                    <a:pt x="502" y="1003"/>
                  </a:cubicBezTo>
                  <a:cubicBezTo>
                    <a:pt x="753" y="1003"/>
                    <a:pt x="978" y="777"/>
                    <a:pt x="978" y="501"/>
                  </a:cubicBezTo>
                  <a:cubicBezTo>
                    <a:pt x="978" y="226"/>
                    <a:pt x="753"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731;p42">
              <a:extLst>
                <a:ext uri="{FF2B5EF4-FFF2-40B4-BE49-F238E27FC236}">
                  <a16:creationId xmlns:a16="http://schemas.microsoft.com/office/drawing/2014/main" id="{46CD6E02-7621-7032-C3A7-918F57796272}"/>
                </a:ext>
              </a:extLst>
            </p:cNvPr>
            <p:cNvSpPr/>
            <p:nvPr/>
          </p:nvSpPr>
          <p:spPr>
            <a:xfrm>
              <a:off x="8398327" y="4824553"/>
              <a:ext cx="25183" cy="25183"/>
            </a:xfrm>
            <a:custGeom>
              <a:avLst/>
              <a:gdLst/>
              <a:ahLst/>
              <a:cxnLst/>
              <a:rect l="l" t="t" r="r" b="b"/>
              <a:pathLst>
                <a:path w="1179" h="1179" extrusionOk="0">
                  <a:moveTo>
                    <a:pt x="602" y="0"/>
                  </a:moveTo>
                  <a:cubicBezTo>
                    <a:pt x="276" y="0"/>
                    <a:pt x="1" y="276"/>
                    <a:pt x="1" y="602"/>
                  </a:cubicBezTo>
                  <a:cubicBezTo>
                    <a:pt x="1" y="903"/>
                    <a:pt x="276" y="1178"/>
                    <a:pt x="602" y="1178"/>
                  </a:cubicBezTo>
                  <a:cubicBezTo>
                    <a:pt x="903" y="1178"/>
                    <a:pt x="1179" y="903"/>
                    <a:pt x="1179" y="602"/>
                  </a:cubicBezTo>
                  <a:cubicBezTo>
                    <a:pt x="1179" y="276"/>
                    <a:pt x="903" y="0"/>
                    <a:pt x="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732;p42">
              <a:extLst>
                <a:ext uri="{FF2B5EF4-FFF2-40B4-BE49-F238E27FC236}">
                  <a16:creationId xmlns:a16="http://schemas.microsoft.com/office/drawing/2014/main" id="{379E0E40-E6B9-2744-773C-2405EC70C7E4}"/>
                </a:ext>
              </a:extLst>
            </p:cNvPr>
            <p:cNvSpPr/>
            <p:nvPr/>
          </p:nvSpPr>
          <p:spPr>
            <a:xfrm>
              <a:off x="8350694" y="4174120"/>
              <a:ext cx="244657" cy="74952"/>
            </a:xfrm>
            <a:custGeom>
              <a:avLst/>
              <a:gdLst/>
              <a:ahLst/>
              <a:cxnLst/>
              <a:rect l="l" t="t" r="r" b="b"/>
              <a:pathLst>
                <a:path w="11454" h="3509" extrusionOk="0">
                  <a:moveTo>
                    <a:pt x="476" y="0"/>
                  </a:moveTo>
                  <a:cubicBezTo>
                    <a:pt x="426" y="0"/>
                    <a:pt x="376" y="25"/>
                    <a:pt x="376" y="75"/>
                  </a:cubicBezTo>
                  <a:cubicBezTo>
                    <a:pt x="251" y="251"/>
                    <a:pt x="151" y="476"/>
                    <a:pt x="75" y="777"/>
                  </a:cubicBezTo>
                  <a:cubicBezTo>
                    <a:pt x="50" y="902"/>
                    <a:pt x="25" y="1053"/>
                    <a:pt x="25" y="1253"/>
                  </a:cubicBezTo>
                  <a:cubicBezTo>
                    <a:pt x="0" y="1404"/>
                    <a:pt x="0" y="1554"/>
                    <a:pt x="25" y="1755"/>
                  </a:cubicBezTo>
                  <a:cubicBezTo>
                    <a:pt x="25" y="2055"/>
                    <a:pt x="75" y="2381"/>
                    <a:pt x="151" y="2657"/>
                  </a:cubicBezTo>
                  <a:cubicBezTo>
                    <a:pt x="176" y="2807"/>
                    <a:pt x="226" y="2933"/>
                    <a:pt x="276" y="3058"/>
                  </a:cubicBezTo>
                  <a:cubicBezTo>
                    <a:pt x="301" y="3133"/>
                    <a:pt x="326" y="3183"/>
                    <a:pt x="351" y="3233"/>
                  </a:cubicBezTo>
                  <a:cubicBezTo>
                    <a:pt x="401" y="3334"/>
                    <a:pt x="451" y="3384"/>
                    <a:pt x="501" y="3459"/>
                  </a:cubicBezTo>
                  <a:cubicBezTo>
                    <a:pt x="501" y="3484"/>
                    <a:pt x="527" y="3484"/>
                    <a:pt x="552" y="3484"/>
                  </a:cubicBezTo>
                  <a:cubicBezTo>
                    <a:pt x="577" y="3509"/>
                    <a:pt x="602" y="3509"/>
                    <a:pt x="602" y="3509"/>
                  </a:cubicBezTo>
                  <a:lnTo>
                    <a:pt x="11028" y="3509"/>
                  </a:lnTo>
                  <a:cubicBezTo>
                    <a:pt x="11053" y="3509"/>
                    <a:pt x="11078" y="3484"/>
                    <a:pt x="11103" y="3459"/>
                  </a:cubicBezTo>
                  <a:cubicBezTo>
                    <a:pt x="11103" y="3459"/>
                    <a:pt x="11128" y="3459"/>
                    <a:pt x="11128" y="3434"/>
                  </a:cubicBezTo>
                  <a:cubicBezTo>
                    <a:pt x="11178" y="3308"/>
                    <a:pt x="11228" y="3183"/>
                    <a:pt x="11278" y="3058"/>
                  </a:cubicBezTo>
                  <a:cubicBezTo>
                    <a:pt x="11329" y="2933"/>
                    <a:pt x="11354" y="2782"/>
                    <a:pt x="11379" y="2632"/>
                  </a:cubicBezTo>
                  <a:cubicBezTo>
                    <a:pt x="11429" y="2381"/>
                    <a:pt x="11454" y="2105"/>
                    <a:pt x="11454" y="1780"/>
                  </a:cubicBezTo>
                  <a:cubicBezTo>
                    <a:pt x="11454" y="1529"/>
                    <a:pt x="11429" y="1253"/>
                    <a:pt x="11379" y="927"/>
                  </a:cubicBezTo>
                  <a:cubicBezTo>
                    <a:pt x="11329" y="802"/>
                    <a:pt x="11304" y="652"/>
                    <a:pt x="11278" y="526"/>
                  </a:cubicBezTo>
                  <a:cubicBezTo>
                    <a:pt x="11228" y="376"/>
                    <a:pt x="11178" y="226"/>
                    <a:pt x="11103" y="75"/>
                  </a:cubicBezTo>
                  <a:cubicBezTo>
                    <a:pt x="11103" y="25"/>
                    <a:pt x="11053" y="0"/>
                    <a:pt x="11003"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733;p42">
              <a:extLst>
                <a:ext uri="{FF2B5EF4-FFF2-40B4-BE49-F238E27FC236}">
                  <a16:creationId xmlns:a16="http://schemas.microsoft.com/office/drawing/2014/main" id="{24801774-FC55-3ACC-DBCA-8ECB01A9CFED}"/>
                </a:ext>
              </a:extLst>
            </p:cNvPr>
            <p:cNvSpPr/>
            <p:nvPr/>
          </p:nvSpPr>
          <p:spPr>
            <a:xfrm>
              <a:off x="5656323" y="2126977"/>
              <a:ext cx="213621" cy="740380"/>
            </a:xfrm>
            <a:custGeom>
              <a:avLst/>
              <a:gdLst/>
              <a:ahLst/>
              <a:cxnLst/>
              <a:rect l="l" t="t" r="r" b="b"/>
              <a:pathLst>
                <a:path w="10001" h="34662" extrusionOk="0">
                  <a:moveTo>
                    <a:pt x="9449" y="0"/>
                  </a:moveTo>
                  <a:cubicBezTo>
                    <a:pt x="7745" y="75"/>
                    <a:pt x="5965" y="125"/>
                    <a:pt x="4136" y="125"/>
                  </a:cubicBezTo>
                  <a:cubicBezTo>
                    <a:pt x="2782" y="125"/>
                    <a:pt x="1529" y="100"/>
                    <a:pt x="426" y="50"/>
                  </a:cubicBezTo>
                  <a:cubicBezTo>
                    <a:pt x="351" y="50"/>
                    <a:pt x="301" y="100"/>
                    <a:pt x="226" y="150"/>
                  </a:cubicBezTo>
                  <a:cubicBezTo>
                    <a:pt x="75" y="201"/>
                    <a:pt x="0" y="326"/>
                    <a:pt x="0" y="476"/>
                  </a:cubicBezTo>
                  <a:lnTo>
                    <a:pt x="25" y="7343"/>
                  </a:lnTo>
                  <a:lnTo>
                    <a:pt x="50" y="14211"/>
                  </a:lnTo>
                  <a:lnTo>
                    <a:pt x="75" y="22732"/>
                  </a:lnTo>
                  <a:lnTo>
                    <a:pt x="100" y="27544"/>
                  </a:lnTo>
                  <a:lnTo>
                    <a:pt x="125" y="28246"/>
                  </a:lnTo>
                  <a:lnTo>
                    <a:pt x="125" y="28948"/>
                  </a:lnTo>
                  <a:lnTo>
                    <a:pt x="125" y="29048"/>
                  </a:lnTo>
                  <a:lnTo>
                    <a:pt x="125" y="29198"/>
                  </a:lnTo>
                  <a:cubicBezTo>
                    <a:pt x="125" y="29649"/>
                    <a:pt x="176" y="30100"/>
                    <a:pt x="276" y="30577"/>
                  </a:cubicBezTo>
                  <a:lnTo>
                    <a:pt x="301" y="30652"/>
                  </a:lnTo>
                  <a:cubicBezTo>
                    <a:pt x="326" y="30777"/>
                    <a:pt x="351" y="30902"/>
                    <a:pt x="376" y="31028"/>
                  </a:cubicBezTo>
                  <a:cubicBezTo>
                    <a:pt x="426" y="31153"/>
                    <a:pt x="451" y="31278"/>
                    <a:pt x="501" y="31404"/>
                  </a:cubicBezTo>
                  <a:cubicBezTo>
                    <a:pt x="526" y="31504"/>
                    <a:pt x="577" y="31579"/>
                    <a:pt x="602" y="31679"/>
                  </a:cubicBezTo>
                  <a:cubicBezTo>
                    <a:pt x="702" y="31905"/>
                    <a:pt x="802" y="32105"/>
                    <a:pt x="902" y="32256"/>
                  </a:cubicBezTo>
                  <a:cubicBezTo>
                    <a:pt x="1003" y="32431"/>
                    <a:pt x="1103" y="32607"/>
                    <a:pt x="1228" y="32757"/>
                  </a:cubicBezTo>
                  <a:cubicBezTo>
                    <a:pt x="1379" y="32933"/>
                    <a:pt x="1504" y="33083"/>
                    <a:pt x="1654" y="33233"/>
                  </a:cubicBezTo>
                  <a:cubicBezTo>
                    <a:pt x="1805" y="33384"/>
                    <a:pt x="1955" y="33534"/>
                    <a:pt x="2105" y="33634"/>
                  </a:cubicBezTo>
                  <a:cubicBezTo>
                    <a:pt x="2306" y="33785"/>
                    <a:pt x="2456" y="33910"/>
                    <a:pt x="2632" y="33985"/>
                  </a:cubicBezTo>
                  <a:cubicBezTo>
                    <a:pt x="2807" y="34111"/>
                    <a:pt x="3008" y="34211"/>
                    <a:pt x="3208" y="34286"/>
                  </a:cubicBezTo>
                  <a:cubicBezTo>
                    <a:pt x="3409" y="34361"/>
                    <a:pt x="3584" y="34436"/>
                    <a:pt x="3785" y="34486"/>
                  </a:cubicBezTo>
                  <a:cubicBezTo>
                    <a:pt x="3960" y="34537"/>
                    <a:pt x="4186" y="34587"/>
                    <a:pt x="4436" y="34612"/>
                  </a:cubicBezTo>
                  <a:cubicBezTo>
                    <a:pt x="4662" y="34662"/>
                    <a:pt x="4887" y="34662"/>
                    <a:pt x="5088" y="34662"/>
                  </a:cubicBezTo>
                  <a:lnTo>
                    <a:pt x="5163" y="34662"/>
                  </a:lnTo>
                  <a:cubicBezTo>
                    <a:pt x="5339" y="34662"/>
                    <a:pt x="5539" y="34637"/>
                    <a:pt x="5765" y="34612"/>
                  </a:cubicBezTo>
                  <a:cubicBezTo>
                    <a:pt x="5990" y="34587"/>
                    <a:pt x="6191" y="34537"/>
                    <a:pt x="6391" y="34486"/>
                  </a:cubicBezTo>
                  <a:cubicBezTo>
                    <a:pt x="6567" y="34436"/>
                    <a:pt x="6767" y="34361"/>
                    <a:pt x="6993" y="34261"/>
                  </a:cubicBezTo>
                  <a:cubicBezTo>
                    <a:pt x="7193" y="34186"/>
                    <a:pt x="7369" y="34085"/>
                    <a:pt x="7544" y="33985"/>
                  </a:cubicBezTo>
                  <a:cubicBezTo>
                    <a:pt x="7720" y="33885"/>
                    <a:pt x="7895" y="33785"/>
                    <a:pt x="8045" y="33659"/>
                  </a:cubicBezTo>
                  <a:cubicBezTo>
                    <a:pt x="8246" y="33509"/>
                    <a:pt x="8396" y="33359"/>
                    <a:pt x="8547" y="33233"/>
                  </a:cubicBezTo>
                  <a:cubicBezTo>
                    <a:pt x="8672" y="33083"/>
                    <a:pt x="8822" y="32933"/>
                    <a:pt x="8923" y="32782"/>
                  </a:cubicBezTo>
                  <a:cubicBezTo>
                    <a:pt x="9073" y="32582"/>
                    <a:pt x="9198" y="32431"/>
                    <a:pt x="9273" y="32256"/>
                  </a:cubicBezTo>
                  <a:cubicBezTo>
                    <a:pt x="9399" y="32080"/>
                    <a:pt x="9474" y="31880"/>
                    <a:pt x="9574" y="31704"/>
                  </a:cubicBezTo>
                  <a:cubicBezTo>
                    <a:pt x="9725" y="31329"/>
                    <a:pt x="9825" y="30953"/>
                    <a:pt x="9900" y="30577"/>
                  </a:cubicBezTo>
                  <a:lnTo>
                    <a:pt x="9900" y="30501"/>
                  </a:lnTo>
                  <a:lnTo>
                    <a:pt x="9925" y="30451"/>
                  </a:lnTo>
                  <a:cubicBezTo>
                    <a:pt x="9925" y="30351"/>
                    <a:pt x="9925" y="30276"/>
                    <a:pt x="9950" y="30201"/>
                  </a:cubicBezTo>
                  <a:lnTo>
                    <a:pt x="9950" y="30126"/>
                  </a:lnTo>
                  <a:lnTo>
                    <a:pt x="9950" y="30050"/>
                  </a:lnTo>
                  <a:lnTo>
                    <a:pt x="9950" y="30000"/>
                  </a:lnTo>
                  <a:lnTo>
                    <a:pt x="9950" y="29975"/>
                  </a:lnTo>
                  <a:lnTo>
                    <a:pt x="9950" y="29925"/>
                  </a:lnTo>
                  <a:lnTo>
                    <a:pt x="9975" y="29775"/>
                  </a:lnTo>
                  <a:lnTo>
                    <a:pt x="10000" y="29223"/>
                  </a:lnTo>
                  <a:lnTo>
                    <a:pt x="10000" y="29098"/>
                  </a:lnTo>
                  <a:cubicBezTo>
                    <a:pt x="10000" y="28998"/>
                    <a:pt x="10000" y="28923"/>
                    <a:pt x="10000" y="28822"/>
                  </a:cubicBezTo>
                  <a:lnTo>
                    <a:pt x="10000" y="28672"/>
                  </a:lnTo>
                  <a:cubicBezTo>
                    <a:pt x="10000" y="28572"/>
                    <a:pt x="10000" y="28471"/>
                    <a:pt x="10000" y="28346"/>
                  </a:cubicBezTo>
                  <a:lnTo>
                    <a:pt x="10000" y="28296"/>
                  </a:lnTo>
                  <a:lnTo>
                    <a:pt x="10000" y="27394"/>
                  </a:lnTo>
                  <a:lnTo>
                    <a:pt x="10000" y="26968"/>
                  </a:lnTo>
                  <a:lnTo>
                    <a:pt x="10000" y="23584"/>
                  </a:lnTo>
                  <a:lnTo>
                    <a:pt x="9950" y="16216"/>
                  </a:lnTo>
                  <a:lnTo>
                    <a:pt x="9925" y="8847"/>
                  </a:lnTo>
                  <a:cubicBezTo>
                    <a:pt x="9900" y="6266"/>
                    <a:pt x="9900" y="3684"/>
                    <a:pt x="9900" y="1128"/>
                  </a:cubicBezTo>
                  <a:lnTo>
                    <a:pt x="9900" y="1003"/>
                  </a:lnTo>
                  <a:lnTo>
                    <a:pt x="9900" y="877"/>
                  </a:lnTo>
                  <a:lnTo>
                    <a:pt x="9900" y="752"/>
                  </a:lnTo>
                  <a:lnTo>
                    <a:pt x="9900" y="727"/>
                  </a:lnTo>
                  <a:lnTo>
                    <a:pt x="9900" y="652"/>
                  </a:lnTo>
                  <a:lnTo>
                    <a:pt x="9900" y="602"/>
                  </a:lnTo>
                  <a:cubicBezTo>
                    <a:pt x="9900" y="526"/>
                    <a:pt x="9850" y="426"/>
                    <a:pt x="9800" y="376"/>
                  </a:cubicBezTo>
                  <a:cubicBezTo>
                    <a:pt x="9800" y="376"/>
                    <a:pt x="9800" y="351"/>
                    <a:pt x="9800" y="326"/>
                  </a:cubicBezTo>
                  <a:cubicBezTo>
                    <a:pt x="9800" y="125"/>
                    <a:pt x="9649" y="0"/>
                    <a:pt x="9449"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734;p42">
              <a:extLst>
                <a:ext uri="{FF2B5EF4-FFF2-40B4-BE49-F238E27FC236}">
                  <a16:creationId xmlns:a16="http://schemas.microsoft.com/office/drawing/2014/main" id="{69C82A5A-70F5-D30E-8685-D286CEC1207D}"/>
                </a:ext>
              </a:extLst>
            </p:cNvPr>
            <p:cNvSpPr/>
            <p:nvPr/>
          </p:nvSpPr>
          <p:spPr>
            <a:xfrm>
              <a:off x="5815839" y="2483497"/>
              <a:ext cx="112460" cy="191685"/>
            </a:xfrm>
            <a:custGeom>
              <a:avLst/>
              <a:gdLst/>
              <a:ahLst/>
              <a:cxnLst/>
              <a:rect l="l" t="t" r="r" b="b"/>
              <a:pathLst>
                <a:path w="5265" h="8974" extrusionOk="0">
                  <a:moveTo>
                    <a:pt x="1805" y="1"/>
                  </a:moveTo>
                  <a:cubicBezTo>
                    <a:pt x="1630" y="1"/>
                    <a:pt x="1480" y="51"/>
                    <a:pt x="1329" y="101"/>
                  </a:cubicBezTo>
                  <a:cubicBezTo>
                    <a:pt x="1179" y="151"/>
                    <a:pt x="1028" y="226"/>
                    <a:pt x="878" y="352"/>
                  </a:cubicBezTo>
                  <a:cubicBezTo>
                    <a:pt x="653" y="502"/>
                    <a:pt x="477" y="753"/>
                    <a:pt x="352" y="1054"/>
                  </a:cubicBezTo>
                  <a:cubicBezTo>
                    <a:pt x="201" y="1354"/>
                    <a:pt x="126" y="1680"/>
                    <a:pt x="76" y="2031"/>
                  </a:cubicBezTo>
                  <a:cubicBezTo>
                    <a:pt x="26" y="2407"/>
                    <a:pt x="1" y="2758"/>
                    <a:pt x="1" y="3109"/>
                  </a:cubicBezTo>
                  <a:cubicBezTo>
                    <a:pt x="26" y="3936"/>
                    <a:pt x="201" y="4738"/>
                    <a:pt x="502" y="5515"/>
                  </a:cubicBezTo>
                  <a:cubicBezTo>
                    <a:pt x="753" y="6116"/>
                    <a:pt x="1079" y="6693"/>
                    <a:pt x="1530" y="7269"/>
                  </a:cubicBezTo>
                  <a:cubicBezTo>
                    <a:pt x="1906" y="7770"/>
                    <a:pt x="2357" y="8247"/>
                    <a:pt x="2983" y="8823"/>
                  </a:cubicBezTo>
                  <a:cubicBezTo>
                    <a:pt x="3059" y="8898"/>
                    <a:pt x="3134" y="8923"/>
                    <a:pt x="3209" y="8923"/>
                  </a:cubicBezTo>
                  <a:cubicBezTo>
                    <a:pt x="3259" y="8948"/>
                    <a:pt x="3309" y="8973"/>
                    <a:pt x="3359" y="8973"/>
                  </a:cubicBezTo>
                  <a:cubicBezTo>
                    <a:pt x="3409" y="8973"/>
                    <a:pt x="3485" y="8948"/>
                    <a:pt x="3510" y="8923"/>
                  </a:cubicBezTo>
                  <a:cubicBezTo>
                    <a:pt x="4938" y="7946"/>
                    <a:pt x="5214" y="6091"/>
                    <a:pt x="5239" y="5064"/>
                  </a:cubicBezTo>
                  <a:cubicBezTo>
                    <a:pt x="5264" y="4287"/>
                    <a:pt x="5139" y="3485"/>
                    <a:pt x="4913" y="2758"/>
                  </a:cubicBezTo>
                  <a:cubicBezTo>
                    <a:pt x="4663" y="1981"/>
                    <a:pt x="4287" y="1354"/>
                    <a:pt x="3785" y="878"/>
                  </a:cubicBezTo>
                  <a:cubicBezTo>
                    <a:pt x="3535" y="627"/>
                    <a:pt x="3259" y="427"/>
                    <a:pt x="2958" y="277"/>
                  </a:cubicBezTo>
                  <a:cubicBezTo>
                    <a:pt x="2557" y="101"/>
                    <a:pt x="2181"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735;p42">
              <a:extLst>
                <a:ext uri="{FF2B5EF4-FFF2-40B4-BE49-F238E27FC236}">
                  <a16:creationId xmlns:a16="http://schemas.microsoft.com/office/drawing/2014/main" id="{CE07F2F5-3E55-3913-D9C9-2BD99B87B793}"/>
                </a:ext>
              </a:extLst>
            </p:cNvPr>
            <p:cNvSpPr/>
            <p:nvPr/>
          </p:nvSpPr>
          <p:spPr>
            <a:xfrm>
              <a:off x="5831368" y="2483497"/>
              <a:ext cx="96932" cy="115664"/>
            </a:xfrm>
            <a:custGeom>
              <a:avLst/>
              <a:gdLst/>
              <a:ahLst/>
              <a:cxnLst/>
              <a:rect l="l" t="t" r="r" b="b"/>
              <a:pathLst>
                <a:path w="4538" h="5415" extrusionOk="0">
                  <a:moveTo>
                    <a:pt x="1078" y="1"/>
                  </a:moveTo>
                  <a:cubicBezTo>
                    <a:pt x="903" y="1"/>
                    <a:pt x="753" y="26"/>
                    <a:pt x="602" y="76"/>
                  </a:cubicBezTo>
                  <a:cubicBezTo>
                    <a:pt x="452" y="126"/>
                    <a:pt x="301" y="226"/>
                    <a:pt x="151" y="327"/>
                  </a:cubicBezTo>
                  <a:cubicBezTo>
                    <a:pt x="101" y="377"/>
                    <a:pt x="51" y="402"/>
                    <a:pt x="1" y="452"/>
                  </a:cubicBezTo>
                  <a:lnTo>
                    <a:pt x="51" y="452"/>
                  </a:lnTo>
                  <a:cubicBezTo>
                    <a:pt x="176" y="452"/>
                    <a:pt x="301" y="452"/>
                    <a:pt x="402" y="477"/>
                  </a:cubicBezTo>
                  <a:cubicBezTo>
                    <a:pt x="577" y="502"/>
                    <a:pt x="753" y="527"/>
                    <a:pt x="928" y="602"/>
                  </a:cubicBezTo>
                  <a:cubicBezTo>
                    <a:pt x="1103" y="653"/>
                    <a:pt x="1254" y="703"/>
                    <a:pt x="1429" y="778"/>
                  </a:cubicBezTo>
                  <a:cubicBezTo>
                    <a:pt x="2106" y="1129"/>
                    <a:pt x="2657" y="1655"/>
                    <a:pt x="3108" y="2257"/>
                  </a:cubicBezTo>
                  <a:cubicBezTo>
                    <a:pt x="3585" y="2858"/>
                    <a:pt x="3961" y="3560"/>
                    <a:pt x="4211" y="4287"/>
                  </a:cubicBezTo>
                  <a:cubicBezTo>
                    <a:pt x="4337" y="4637"/>
                    <a:pt x="4437" y="4988"/>
                    <a:pt x="4487" y="5364"/>
                  </a:cubicBezTo>
                  <a:cubicBezTo>
                    <a:pt x="4487" y="5364"/>
                    <a:pt x="4487" y="5389"/>
                    <a:pt x="4487" y="5414"/>
                  </a:cubicBezTo>
                  <a:cubicBezTo>
                    <a:pt x="4512" y="5289"/>
                    <a:pt x="4512" y="5164"/>
                    <a:pt x="4512" y="5064"/>
                  </a:cubicBezTo>
                  <a:cubicBezTo>
                    <a:pt x="4537" y="4287"/>
                    <a:pt x="4412" y="3485"/>
                    <a:pt x="4186" y="2758"/>
                  </a:cubicBezTo>
                  <a:cubicBezTo>
                    <a:pt x="3936" y="1981"/>
                    <a:pt x="3560" y="1354"/>
                    <a:pt x="3083" y="878"/>
                  </a:cubicBezTo>
                  <a:cubicBezTo>
                    <a:pt x="2833" y="627"/>
                    <a:pt x="2532" y="427"/>
                    <a:pt x="2231" y="277"/>
                  </a:cubicBezTo>
                  <a:cubicBezTo>
                    <a:pt x="1830" y="101"/>
                    <a:pt x="1454"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736;p42">
              <a:extLst>
                <a:ext uri="{FF2B5EF4-FFF2-40B4-BE49-F238E27FC236}">
                  <a16:creationId xmlns:a16="http://schemas.microsoft.com/office/drawing/2014/main" id="{D452CECA-0C60-88BB-292D-69B82D65E0DA}"/>
                </a:ext>
              </a:extLst>
            </p:cNvPr>
            <p:cNvSpPr/>
            <p:nvPr/>
          </p:nvSpPr>
          <p:spPr>
            <a:xfrm>
              <a:off x="5638124" y="2102349"/>
              <a:ext cx="248951" cy="61581"/>
            </a:xfrm>
            <a:custGeom>
              <a:avLst/>
              <a:gdLst/>
              <a:ahLst/>
              <a:cxnLst/>
              <a:rect l="l" t="t" r="r" b="b"/>
              <a:pathLst>
                <a:path w="11655" h="2883" extrusionOk="0">
                  <a:moveTo>
                    <a:pt x="501" y="0"/>
                  </a:moveTo>
                  <a:cubicBezTo>
                    <a:pt x="376" y="0"/>
                    <a:pt x="276" y="50"/>
                    <a:pt x="226" y="176"/>
                  </a:cubicBezTo>
                  <a:cubicBezTo>
                    <a:pt x="201" y="201"/>
                    <a:pt x="175" y="226"/>
                    <a:pt x="175" y="276"/>
                  </a:cubicBezTo>
                  <a:cubicBezTo>
                    <a:pt x="50" y="602"/>
                    <a:pt x="0" y="1003"/>
                    <a:pt x="25" y="1429"/>
                  </a:cubicBezTo>
                  <a:cubicBezTo>
                    <a:pt x="50" y="1855"/>
                    <a:pt x="125" y="2256"/>
                    <a:pt x="276" y="2632"/>
                  </a:cubicBezTo>
                  <a:cubicBezTo>
                    <a:pt x="301" y="2782"/>
                    <a:pt x="426" y="2882"/>
                    <a:pt x="576" y="2882"/>
                  </a:cubicBezTo>
                  <a:lnTo>
                    <a:pt x="11053" y="2882"/>
                  </a:lnTo>
                  <a:cubicBezTo>
                    <a:pt x="11103" y="2882"/>
                    <a:pt x="11128" y="2882"/>
                    <a:pt x="11178" y="2857"/>
                  </a:cubicBezTo>
                  <a:cubicBezTo>
                    <a:pt x="11278" y="2832"/>
                    <a:pt x="11353" y="2782"/>
                    <a:pt x="11379" y="2732"/>
                  </a:cubicBezTo>
                  <a:cubicBezTo>
                    <a:pt x="11454" y="2532"/>
                    <a:pt x="11529" y="2331"/>
                    <a:pt x="11579" y="2131"/>
                  </a:cubicBezTo>
                  <a:cubicBezTo>
                    <a:pt x="11629" y="1905"/>
                    <a:pt x="11629" y="1704"/>
                    <a:pt x="11654" y="1479"/>
                  </a:cubicBezTo>
                  <a:cubicBezTo>
                    <a:pt x="11654" y="978"/>
                    <a:pt x="11554" y="526"/>
                    <a:pt x="11353" y="176"/>
                  </a:cubicBezTo>
                  <a:cubicBezTo>
                    <a:pt x="11303" y="100"/>
                    <a:pt x="11253" y="50"/>
                    <a:pt x="11203" y="50"/>
                  </a:cubicBezTo>
                  <a:cubicBezTo>
                    <a:pt x="11153" y="0"/>
                    <a:pt x="11103" y="0"/>
                    <a:pt x="11053"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737;p42">
              <a:extLst>
                <a:ext uri="{FF2B5EF4-FFF2-40B4-BE49-F238E27FC236}">
                  <a16:creationId xmlns:a16="http://schemas.microsoft.com/office/drawing/2014/main" id="{7220B658-1798-B50B-88FA-F0621EE90466}"/>
                </a:ext>
              </a:extLst>
            </p:cNvPr>
            <p:cNvSpPr/>
            <p:nvPr/>
          </p:nvSpPr>
          <p:spPr>
            <a:xfrm>
              <a:off x="5496785" y="2342713"/>
              <a:ext cx="495210" cy="786432"/>
            </a:xfrm>
            <a:custGeom>
              <a:avLst/>
              <a:gdLst/>
              <a:ahLst/>
              <a:cxnLst/>
              <a:rect l="l" t="t" r="r" b="b"/>
              <a:pathLst>
                <a:path w="23184" h="36818" extrusionOk="0">
                  <a:moveTo>
                    <a:pt x="5815" y="0"/>
                  </a:moveTo>
                  <a:cubicBezTo>
                    <a:pt x="5314" y="0"/>
                    <a:pt x="4838" y="76"/>
                    <a:pt x="4412" y="226"/>
                  </a:cubicBezTo>
                  <a:cubicBezTo>
                    <a:pt x="4036" y="326"/>
                    <a:pt x="3685" y="527"/>
                    <a:pt x="3359" y="752"/>
                  </a:cubicBezTo>
                  <a:cubicBezTo>
                    <a:pt x="3033" y="1003"/>
                    <a:pt x="2732" y="1279"/>
                    <a:pt x="2432" y="1655"/>
                  </a:cubicBezTo>
                  <a:cubicBezTo>
                    <a:pt x="2131" y="2030"/>
                    <a:pt x="1880" y="2431"/>
                    <a:pt x="1604" y="2958"/>
                  </a:cubicBezTo>
                  <a:cubicBezTo>
                    <a:pt x="1354" y="3459"/>
                    <a:pt x="1153" y="3960"/>
                    <a:pt x="953" y="4512"/>
                  </a:cubicBezTo>
                  <a:cubicBezTo>
                    <a:pt x="577" y="5539"/>
                    <a:pt x="326" y="6667"/>
                    <a:pt x="176" y="7895"/>
                  </a:cubicBezTo>
                  <a:cubicBezTo>
                    <a:pt x="26" y="9023"/>
                    <a:pt x="0" y="10176"/>
                    <a:pt x="101" y="11354"/>
                  </a:cubicBezTo>
                  <a:cubicBezTo>
                    <a:pt x="226" y="12482"/>
                    <a:pt x="427" y="13584"/>
                    <a:pt x="777" y="14612"/>
                  </a:cubicBezTo>
                  <a:cubicBezTo>
                    <a:pt x="1128" y="15665"/>
                    <a:pt x="1579" y="16767"/>
                    <a:pt x="2206" y="18221"/>
                  </a:cubicBezTo>
                  <a:cubicBezTo>
                    <a:pt x="2557" y="19048"/>
                    <a:pt x="2933" y="19850"/>
                    <a:pt x="3309" y="20652"/>
                  </a:cubicBezTo>
                  <a:cubicBezTo>
                    <a:pt x="3985" y="22131"/>
                    <a:pt x="4687" y="23685"/>
                    <a:pt x="5289" y="25239"/>
                  </a:cubicBezTo>
                  <a:cubicBezTo>
                    <a:pt x="5890" y="26843"/>
                    <a:pt x="6467" y="28597"/>
                    <a:pt x="7093" y="30752"/>
                  </a:cubicBezTo>
                  <a:cubicBezTo>
                    <a:pt x="7670" y="32782"/>
                    <a:pt x="8146" y="34762"/>
                    <a:pt x="8547" y="36417"/>
                  </a:cubicBezTo>
                  <a:cubicBezTo>
                    <a:pt x="8547" y="36442"/>
                    <a:pt x="8547" y="36467"/>
                    <a:pt x="8547" y="36492"/>
                  </a:cubicBezTo>
                  <a:cubicBezTo>
                    <a:pt x="8547" y="36567"/>
                    <a:pt x="8597" y="36642"/>
                    <a:pt x="8647" y="36717"/>
                  </a:cubicBezTo>
                  <a:cubicBezTo>
                    <a:pt x="8697" y="36767"/>
                    <a:pt x="8772" y="36818"/>
                    <a:pt x="8848" y="36818"/>
                  </a:cubicBezTo>
                  <a:cubicBezTo>
                    <a:pt x="9449" y="36793"/>
                    <a:pt x="9950" y="36742"/>
                    <a:pt x="10427" y="36667"/>
                  </a:cubicBezTo>
                  <a:cubicBezTo>
                    <a:pt x="10828" y="36592"/>
                    <a:pt x="11229" y="36517"/>
                    <a:pt x="11655" y="36417"/>
                  </a:cubicBezTo>
                  <a:cubicBezTo>
                    <a:pt x="12482" y="36216"/>
                    <a:pt x="13334" y="35965"/>
                    <a:pt x="14261" y="35590"/>
                  </a:cubicBezTo>
                  <a:cubicBezTo>
                    <a:pt x="16091" y="34863"/>
                    <a:pt x="17795" y="33910"/>
                    <a:pt x="19324" y="32732"/>
                  </a:cubicBezTo>
                  <a:cubicBezTo>
                    <a:pt x="20201" y="32056"/>
                    <a:pt x="20978" y="31304"/>
                    <a:pt x="21655" y="30502"/>
                  </a:cubicBezTo>
                  <a:cubicBezTo>
                    <a:pt x="22331" y="29650"/>
                    <a:pt x="22833" y="28772"/>
                    <a:pt x="23133" y="27870"/>
                  </a:cubicBezTo>
                  <a:cubicBezTo>
                    <a:pt x="23184" y="27770"/>
                    <a:pt x="23158" y="27645"/>
                    <a:pt x="23083" y="27569"/>
                  </a:cubicBezTo>
                  <a:cubicBezTo>
                    <a:pt x="23083" y="27544"/>
                    <a:pt x="23058" y="27519"/>
                    <a:pt x="23033" y="27494"/>
                  </a:cubicBezTo>
                  <a:cubicBezTo>
                    <a:pt x="22607" y="26893"/>
                    <a:pt x="22131" y="26341"/>
                    <a:pt x="21655" y="25790"/>
                  </a:cubicBezTo>
                  <a:cubicBezTo>
                    <a:pt x="21329" y="25439"/>
                    <a:pt x="21028" y="25063"/>
                    <a:pt x="20727" y="24662"/>
                  </a:cubicBezTo>
                  <a:cubicBezTo>
                    <a:pt x="20652" y="24612"/>
                    <a:pt x="20577" y="24562"/>
                    <a:pt x="20477" y="24562"/>
                  </a:cubicBezTo>
                  <a:cubicBezTo>
                    <a:pt x="20402" y="24537"/>
                    <a:pt x="20377" y="24537"/>
                    <a:pt x="20326" y="24537"/>
                  </a:cubicBezTo>
                  <a:cubicBezTo>
                    <a:pt x="20251" y="24537"/>
                    <a:pt x="20151" y="24562"/>
                    <a:pt x="20101" y="24612"/>
                  </a:cubicBezTo>
                  <a:cubicBezTo>
                    <a:pt x="19575" y="25163"/>
                    <a:pt x="18998" y="25690"/>
                    <a:pt x="18321" y="26141"/>
                  </a:cubicBezTo>
                  <a:cubicBezTo>
                    <a:pt x="17620" y="26617"/>
                    <a:pt x="16868" y="26968"/>
                    <a:pt x="16141" y="27219"/>
                  </a:cubicBezTo>
                  <a:lnTo>
                    <a:pt x="16191" y="27219"/>
                  </a:lnTo>
                  <a:cubicBezTo>
                    <a:pt x="15640" y="27394"/>
                    <a:pt x="15088" y="27494"/>
                    <a:pt x="14537" y="27544"/>
                  </a:cubicBezTo>
                  <a:lnTo>
                    <a:pt x="14286" y="27544"/>
                  </a:lnTo>
                  <a:cubicBezTo>
                    <a:pt x="13960" y="27544"/>
                    <a:pt x="13635" y="27519"/>
                    <a:pt x="13334" y="27469"/>
                  </a:cubicBezTo>
                  <a:cubicBezTo>
                    <a:pt x="12933" y="27369"/>
                    <a:pt x="12557" y="27244"/>
                    <a:pt x="12156" y="27043"/>
                  </a:cubicBezTo>
                  <a:cubicBezTo>
                    <a:pt x="11705" y="26792"/>
                    <a:pt x="11229" y="26492"/>
                    <a:pt x="10803" y="26091"/>
                  </a:cubicBezTo>
                  <a:cubicBezTo>
                    <a:pt x="10226" y="25589"/>
                    <a:pt x="9700" y="24963"/>
                    <a:pt x="9224" y="24261"/>
                  </a:cubicBezTo>
                  <a:cubicBezTo>
                    <a:pt x="8898" y="23760"/>
                    <a:pt x="8597" y="23259"/>
                    <a:pt x="8371" y="22732"/>
                  </a:cubicBezTo>
                  <a:cubicBezTo>
                    <a:pt x="8071" y="22081"/>
                    <a:pt x="7795" y="21404"/>
                    <a:pt x="7544" y="20627"/>
                  </a:cubicBezTo>
                  <a:cubicBezTo>
                    <a:pt x="6968" y="18898"/>
                    <a:pt x="6617" y="17043"/>
                    <a:pt x="6492" y="15163"/>
                  </a:cubicBezTo>
                  <a:cubicBezTo>
                    <a:pt x="6467" y="14687"/>
                    <a:pt x="6467" y="14186"/>
                    <a:pt x="6467" y="13685"/>
                  </a:cubicBezTo>
                  <a:lnTo>
                    <a:pt x="6467" y="13685"/>
                  </a:lnTo>
                  <a:lnTo>
                    <a:pt x="6767" y="13810"/>
                  </a:lnTo>
                  <a:cubicBezTo>
                    <a:pt x="7118" y="13935"/>
                    <a:pt x="7469" y="14086"/>
                    <a:pt x="7820" y="14186"/>
                  </a:cubicBezTo>
                  <a:cubicBezTo>
                    <a:pt x="8221" y="14336"/>
                    <a:pt x="8647" y="14437"/>
                    <a:pt x="9098" y="14512"/>
                  </a:cubicBezTo>
                  <a:cubicBezTo>
                    <a:pt x="9449" y="14562"/>
                    <a:pt x="9750" y="14587"/>
                    <a:pt x="10051" y="14587"/>
                  </a:cubicBezTo>
                  <a:lnTo>
                    <a:pt x="10126" y="14587"/>
                  </a:lnTo>
                  <a:cubicBezTo>
                    <a:pt x="10527" y="14587"/>
                    <a:pt x="10828" y="14537"/>
                    <a:pt x="11128" y="14437"/>
                  </a:cubicBezTo>
                  <a:cubicBezTo>
                    <a:pt x="11229" y="14386"/>
                    <a:pt x="11354" y="14311"/>
                    <a:pt x="11479" y="14211"/>
                  </a:cubicBezTo>
                  <a:cubicBezTo>
                    <a:pt x="11579" y="14111"/>
                    <a:pt x="11680" y="13985"/>
                    <a:pt x="11755" y="13835"/>
                  </a:cubicBezTo>
                  <a:cubicBezTo>
                    <a:pt x="11805" y="13685"/>
                    <a:pt x="11830" y="13534"/>
                    <a:pt x="11805" y="13359"/>
                  </a:cubicBezTo>
                  <a:cubicBezTo>
                    <a:pt x="11780" y="13133"/>
                    <a:pt x="11705" y="12933"/>
                    <a:pt x="11655" y="12782"/>
                  </a:cubicBezTo>
                  <a:cubicBezTo>
                    <a:pt x="11554" y="12557"/>
                    <a:pt x="11429" y="12331"/>
                    <a:pt x="11329" y="12181"/>
                  </a:cubicBezTo>
                  <a:cubicBezTo>
                    <a:pt x="11204" y="11980"/>
                    <a:pt x="11053" y="11805"/>
                    <a:pt x="10878" y="11604"/>
                  </a:cubicBezTo>
                  <a:cubicBezTo>
                    <a:pt x="10577" y="11304"/>
                    <a:pt x="10226" y="11003"/>
                    <a:pt x="9800" y="10702"/>
                  </a:cubicBezTo>
                  <a:cubicBezTo>
                    <a:pt x="9299" y="10376"/>
                    <a:pt x="8798" y="10101"/>
                    <a:pt x="8296" y="9875"/>
                  </a:cubicBezTo>
                  <a:lnTo>
                    <a:pt x="8296" y="9875"/>
                  </a:lnTo>
                  <a:cubicBezTo>
                    <a:pt x="8898" y="10000"/>
                    <a:pt x="9449" y="10126"/>
                    <a:pt x="9950" y="10201"/>
                  </a:cubicBezTo>
                  <a:cubicBezTo>
                    <a:pt x="10502" y="10276"/>
                    <a:pt x="10978" y="10301"/>
                    <a:pt x="11429" y="10301"/>
                  </a:cubicBezTo>
                  <a:lnTo>
                    <a:pt x="11855" y="10301"/>
                  </a:lnTo>
                  <a:cubicBezTo>
                    <a:pt x="12156" y="10276"/>
                    <a:pt x="12432" y="10226"/>
                    <a:pt x="12682" y="10151"/>
                  </a:cubicBezTo>
                  <a:cubicBezTo>
                    <a:pt x="12933" y="10076"/>
                    <a:pt x="13133" y="9950"/>
                    <a:pt x="13284" y="9800"/>
                  </a:cubicBezTo>
                  <a:cubicBezTo>
                    <a:pt x="13384" y="9700"/>
                    <a:pt x="13434" y="9599"/>
                    <a:pt x="13509" y="9474"/>
                  </a:cubicBezTo>
                  <a:cubicBezTo>
                    <a:pt x="13559" y="9374"/>
                    <a:pt x="13585" y="9274"/>
                    <a:pt x="13610" y="9148"/>
                  </a:cubicBezTo>
                  <a:cubicBezTo>
                    <a:pt x="13635" y="8998"/>
                    <a:pt x="13610" y="8848"/>
                    <a:pt x="13585" y="8747"/>
                  </a:cubicBezTo>
                  <a:cubicBezTo>
                    <a:pt x="13585" y="8597"/>
                    <a:pt x="13509" y="8421"/>
                    <a:pt x="13459" y="8271"/>
                  </a:cubicBezTo>
                  <a:cubicBezTo>
                    <a:pt x="13234" y="7645"/>
                    <a:pt x="12732" y="7093"/>
                    <a:pt x="11930" y="6567"/>
                  </a:cubicBezTo>
                  <a:cubicBezTo>
                    <a:pt x="11529" y="6316"/>
                    <a:pt x="11103" y="6116"/>
                    <a:pt x="10752" y="5940"/>
                  </a:cubicBezTo>
                  <a:cubicBezTo>
                    <a:pt x="10452" y="5815"/>
                    <a:pt x="10151" y="5690"/>
                    <a:pt x="9850" y="5564"/>
                  </a:cubicBezTo>
                  <a:lnTo>
                    <a:pt x="9850" y="5564"/>
                  </a:lnTo>
                  <a:cubicBezTo>
                    <a:pt x="10376" y="5690"/>
                    <a:pt x="11003" y="5790"/>
                    <a:pt x="11630" y="5790"/>
                  </a:cubicBezTo>
                  <a:cubicBezTo>
                    <a:pt x="11730" y="5790"/>
                    <a:pt x="11830" y="5765"/>
                    <a:pt x="11905" y="5765"/>
                  </a:cubicBezTo>
                  <a:cubicBezTo>
                    <a:pt x="12281" y="5765"/>
                    <a:pt x="12582" y="5690"/>
                    <a:pt x="12833" y="5614"/>
                  </a:cubicBezTo>
                  <a:cubicBezTo>
                    <a:pt x="12958" y="5564"/>
                    <a:pt x="13083" y="5514"/>
                    <a:pt x="13234" y="5414"/>
                  </a:cubicBezTo>
                  <a:cubicBezTo>
                    <a:pt x="13359" y="5339"/>
                    <a:pt x="13459" y="5213"/>
                    <a:pt x="13585" y="5088"/>
                  </a:cubicBezTo>
                  <a:cubicBezTo>
                    <a:pt x="13735" y="4888"/>
                    <a:pt x="13835" y="4562"/>
                    <a:pt x="13860" y="4236"/>
                  </a:cubicBezTo>
                  <a:cubicBezTo>
                    <a:pt x="13860" y="3860"/>
                    <a:pt x="13760" y="3509"/>
                    <a:pt x="13534" y="3158"/>
                  </a:cubicBezTo>
                  <a:cubicBezTo>
                    <a:pt x="13334" y="2883"/>
                    <a:pt x="13058" y="2607"/>
                    <a:pt x="12657" y="2331"/>
                  </a:cubicBezTo>
                  <a:cubicBezTo>
                    <a:pt x="12356" y="2106"/>
                    <a:pt x="12006" y="1930"/>
                    <a:pt x="11554" y="1705"/>
                  </a:cubicBezTo>
                  <a:cubicBezTo>
                    <a:pt x="11229" y="1554"/>
                    <a:pt x="10878" y="1404"/>
                    <a:pt x="10427" y="1228"/>
                  </a:cubicBezTo>
                  <a:lnTo>
                    <a:pt x="10151" y="1128"/>
                  </a:lnTo>
                  <a:cubicBezTo>
                    <a:pt x="9875" y="1028"/>
                    <a:pt x="9625" y="928"/>
                    <a:pt x="9349" y="827"/>
                  </a:cubicBezTo>
                  <a:cubicBezTo>
                    <a:pt x="8346" y="426"/>
                    <a:pt x="7494" y="201"/>
                    <a:pt x="6717" y="76"/>
                  </a:cubicBezTo>
                  <a:cubicBezTo>
                    <a:pt x="6417" y="25"/>
                    <a:pt x="6116" y="0"/>
                    <a:pt x="5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738;p42">
              <a:extLst>
                <a:ext uri="{FF2B5EF4-FFF2-40B4-BE49-F238E27FC236}">
                  <a16:creationId xmlns:a16="http://schemas.microsoft.com/office/drawing/2014/main" id="{409C549C-E21F-B7E3-0948-AF3A4A5F239D}"/>
                </a:ext>
              </a:extLst>
            </p:cNvPr>
            <p:cNvSpPr/>
            <p:nvPr/>
          </p:nvSpPr>
          <p:spPr>
            <a:xfrm>
              <a:off x="5559412" y="2342713"/>
              <a:ext cx="233443" cy="114575"/>
            </a:xfrm>
            <a:custGeom>
              <a:avLst/>
              <a:gdLst/>
              <a:ahLst/>
              <a:cxnLst/>
              <a:rect l="l" t="t" r="r" b="b"/>
              <a:pathLst>
                <a:path w="10929" h="5364" extrusionOk="0">
                  <a:moveTo>
                    <a:pt x="2883" y="0"/>
                  </a:moveTo>
                  <a:cubicBezTo>
                    <a:pt x="2382" y="0"/>
                    <a:pt x="1906" y="76"/>
                    <a:pt x="1480" y="201"/>
                  </a:cubicBezTo>
                  <a:cubicBezTo>
                    <a:pt x="1104" y="326"/>
                    <a:pt x="753" y="502"/>
                    <a:pt x="427" y="752"/>
                  </a:cubicBezTo>
                  <a:cubicBezTo>
                    <a:pt x="277" y="852"/>
                    <a:pt x="151" y="978"/>
                    <a:pt x="1" y="1103"/>
                  </a:cubicBezTo>
                  <a:cubicBezTo>
                    <a:pt x="76" y="1078"/>
                    <a:pt x="126" y="1053"/>
                    <a:pt x="201" y="1028"/>
                  </a:cubicBezTo>
                  <a:cubicBezTo>
                    <a:pt x="778" y="852"/>
                    <a:pt x="1404" y="777"/>
                    <a:pt x="2006" y="777"/>
                  </a:cubicBezTo>
                  <a:cubicBezTo>
                    <a:pt x="2933" y="777"/>
                    <a:pt x="3860" y="928"/>
                    <a:pt x="4788" y="1153"/>
                  </a:cubicBezTo>
                  <a:cubicBezTo>
                    <a:pt x="5640" y="1379"/>
                    <a:pt x="6467" y="1655"/>
                    <a:pt x="7269" y="2005"/>
                  </a:cubicBezTo>
                  <a:cubicBezTo>
                    <a:pt x="7645" y="2181"/>
                    <a:pt x="8021" y="2356"/>
                    <a:pt x="8372" y="2582"/>
                  </a:cubicBezTo>
                  <a:cubicBezTo>
                    <a:pt x="8748" y="2807"/>
                    <a:pt x="9149" y="3058"/>
                    <a:pt x="9475" y="3384"/>
                  </a:cubicBezTo>
                  <a:cubicBezTo>
                    <a:pt x="9650" y="3534"/>
                    <a:pt x="9800" y="3710"/>
                    <a:pt x="9926" y="3885"/>
                  </a:cubicBezTo>
                  <a:cubicBezTo>
                    <a:pt x="10051" y="4061"/>
                    <a:pt x="10151" y="4236"/>
                    <a:pt x="10226" y="4411"/>
                  </a:cubicBezTo>
                  <a:cubicBezTo>
                    <a:pt x="10302" y="4612"/>
                    <a:pt x="10377" y="4837"/>
                    <a:pt x="10377" y="5063"/>
                  </a:cubicBezTo>
                  <a:cubicBezTo>
                    <a:pt x="10402" y="5163"/>
                    <a:pt x="10402" y="5264"/>
                    <a:pt x="10377" y="5364"/>
                  </a:cubicBezTo>
                  <a:cubicBezTo>
                    <a:pt x="10477" y="5289"/>
                    <a:pt x="10577" y="5188"/>
                    <a:pt x="10653" y="5088"/>
                  </a:cubicBezTo>
                  <a:cubicBezTo>
                    <a:pt x="10828" y="4888"/>
                    <a:pt x="10928" y="4562"/>
                    <a:pt x="10928" y="4236"/>
                  </a:cubicBezTo>
                  <a:cubicBezTo>
                    <a:pt x="10928" y="3860"/>
                    <a:pt x="10828" y="3509"/>
                    <a:pt x="10602" y="3158"/>
                  </a:cubicBezTo>
                  <a:cubicBezTo>
                    <a:pt x="10402" y="2858"/>
                    <a:pt x="10126" y="2607"/>
                    <a:pt x="9725" y="2331"/>
                  </a:cubicBezTo>
                  <a:cubicBezTo>
                    <a:pt x="9449" y="2106"/>
                    <a:pt x="9099" y="1905"/>
                    <a:pt x="8622" y="1705"/>
                  </a:cubicBezTo>
                  <a:cubicBezTo>
                    <a:pt x="8322" y="1554"/>
                    <a:pt x="7971" y="1404"/>
                    <a:pt x="7495" y="1228"/>
                  </a:cubicBezTo>
                  <a:lnTo>
                    <a:pt x="7219" y="1128"/>
                  </a:lnTo>
                  <a:lnTo>
                    <a:pt x="7069" y="1053"/>
                  </a:lnTo>
                  <a:lnTo>
                    <a:pt x="7018" y="1028"/>
                  </a:lnTo>
                  <a:cubicBezTo>
                    <a:pt x="6818" y="953"/>
                    <a:pt x="6617" y="878"/>
                    <a:pt x="6417" y="827"/>
                  </a:cubicBezTo>
                  <a:cubicBezTo>
                    <a:pt x="5414" y="426"/>
                    <a:pt x="4562" y="201"/>
                    <a:pt x="3785" y="76"/>
                  </a:cubicBezTo>
                  <a:cubicBezTo>
                    <a:pt x="3459" y="25"/>
                    <a:pt x="3159" y="0"/>
                    <a:pt x="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739;p42">
              <a:extLst>
                <a:ext uri="{FF2B5EF4-FFF2-40B4-BE49-F238E27FC236}">
                  <a16:creationId xmlns:a16="http://schemas.microsoft.com/office/drawing/2014/main" id="{EB419D9D-8148-0A7B-B65C-BB44DB44B5D2}"/>
                </a:ext>
              </a:extLst>
            </p:cNvPr>
            <p:cNvSpPr/>
            <p:nvPr/>
          </p:nvSpPr>
          <p:spPr>
            <a:xfrm>
              <a:off x="5708249" y="2572910"/>
              <a:ext cx="41246" cy="78178"/>
            </a:xfrm>
            <a:custGeom>
              <a:avLst/>
              <a:gdLst/>
              <a:ahLst/>
              <a:cxnLst/>
              <a:rect l="l" t="t" r="r" b="b"/>
              <a:pathLst>
                <a:path w="1931" h="3660" extrusionOk="0">
                  <a:moveTo>
                    <a:pt x="0" y="0"/>
                  </a:moveTo>
                  <a:cubicBezTo>
                    <a:pt x="126" y="101"/>
                    <a:pt x="251" y="251"/>
                    <a:pt x="351" y="376"/>
                  </a:cubicBezTo>
                  <a:cubicBezTo>
                    <a:pt x="702" y="802"/>
                    <a:pt x="1003" y="1253"/>
                    <a:pt x="1203" y="1755"/>
                  </a:cubicBezTo>
                  <a:cubicBezTo>
                    <a:pt x="1304" y="2005"/>
                    <a:pt x="1379" y="2256"/>
                    <a:pt x="1429" y="2507"/>
                  </a:cubicBezTo>
                  <a:cubicBezTo>
                    <a:pt x="1454" y="2632"/>
                    <a:pt x="1454" y="2732"/>
                    <a:pt x="1454" y="2858"/>
                  </a:cubicBezTo>
                  <a:cubicBezTo>
                    <a:pt x="1454" y="2958"/>
                    <a:pt x="1454" y="3083"/>
                    <a:pt x="1429" y="3183"/>
                  </a:cubicBezTo>
                  <a:cubicBezTo>
                    <a:pt x="1404" y="3284"/>
                    <a:pt x="1354" y="3384"/>
                    <a:pt x="1329" y="3484"/>
                  </a:cubicBezTo>
                  <a:cubicBezTo>
                    <a:pt x="1278" y="3534"/>
                    <a:pt x="1253" y="3609"/>
                    <a:pt x="1228" y="3660"/>
                  </a:cubicBezTo>
                  <a:cubicBezTo>
                    <a:pt x="1354" y="3609"/>
                    <a:pt x="1479" y="3534"/>
                    <a:pt x="1579" y="3434"/>
                  </a:cubicBezTo>
                  <a:cubicBezTo>
                    <a:pt x="1705" y="3359"/>
                    <a:pt x="1780" y="3208"/>
                    <a:pt x="1855" y="3058"/>
                  </a:cubicBezTo>
                  <a:cubicBezTo>
                    <a:pt x="1905" y="2908"/>
                    <a:pt x="1930" y="2757"/>
                    <a:pt x="1905" y="2582"/>
                  </a:cubicBezTo>
                  <a:cubicBezTo>
                    <a:pt x="1905" y="2356"/>
                    <a:pt x="1830" y="2131"/>
                    <a:pt x="1755" y="2005"/>
                  </a:cubicBezTo>
                  <a:cubicBezTo>
                    <a:pt x="1679" y="1780"/>
                    <a:pt x="1529" y="1554"/>
                    <a:pt x="1429" y="1404"/>
                  </a:cubicBezTo>
                  <a:cubicBezTo>
                    <a:pt x="1304" y="1203"/>
                    <a:pt x="1153" y="1003"/>
                    <a:pt x="978" y="827"/>
                  </a:cubicBezTo>
                  <a:cubicBezTo>
                    <a:pt x="727" y="527"/>
                    <a:pt x="401" y="25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740;p42">
              <a:extLst>
                <a:ext uri="{FF2B5EF4-FFF2-40B4-BE49-F238E27FC236}">
                  <a16:creationId xmlns:a16="http://schemas.microsoft.com/office/drawing/2014/main" id="{3549ABC1-C251-3BA4-9248-030F7E587898}"/>
                </a:ext>
              </a:extLst>
            </p:cNvPr>
            <p:cNvSpPr/>
            <p:nvPr/>
          </p:nvSpPr>
          <p:spPr>
            <a:xfrm>
              <a:off x="5746782" y="2479759"/>
              <a:ext cx="41246" cy="78712"/>
            </a:xfrm>
            <a:custGeom>
              <a:avLst/>
              <a:gdLst/>
              <a:ahLst/>
              <a:cxnLst/>
              <a:rect l="l" t="t" r="r" b="b"/>
              <a:pathLst>
                <a:path w="1931" h="3685" extrusionOk="0">
                  <a:moveTo>
                    <a:pt x="1" y="0"/>
                  </a:moveTo>
                  <a:lnTo>
                    <a:pt x="1" y="0"/>
                  </a:lnTo>
                  <a:cubicBezTo>
                    <a:pt x="151" y="151"/>
                    <a:pt x="276" y="276"/>
                    <a:pt x="427" y="427"/>
                  </a:cubicBezTo>
                  <a:cubicBezTo>
                    <a:pt x="602" y="652"/>
                    <a:pt x="778" y="853"/>
                    <a:pt x="903" y="1078"/>
                  </a:cubicBezTo>
                  <a:cubicBezTo>
                    <a:pt x="1053" y="1304"/>
                    <a:pt x="1179" y="1554"/>
                    <a:pt x="1279" y="1805"/>
                  </a:cubicBezTo>
                  <a:cubicBezTo>
                    <a:pt x="1354" y="2031"/>
                    <a:pt x="1429" y="2256"/>
                    <a:pt x="1429" y="2507"/>
                  </a:cubicBezTo>
                  <a:cubicBezTo>
                    <a:pt x="1454" y="2732"/>
                    <a:pt x="1454" y="2983"/>
                    <a:pt x="1379" y="3208"/>
                  </a:cubicBezTo>
                  <a:cubicBezTo>
                    <a:pt x="1329" y="3309"/>
                    <a:pt x="1279" y="3434"/>
                    <a:pt x="1229" y="3534"/>
                  </a:cubicBezTo>
                  <a:cubicBezTo>
                    <a:pt x="1204" y="3584"/>
                    <a:pt x="1154" y="3635"/>
                    <a:pt x="1129" y="3685"/>
                  </a:cubicBezTo>
                  <a:cubicBezTo>
                    <a:pt x="1304" y="3609"/>
                    <a:pt x="1454" y="3509"/>
                    <a:pt x="1580" y="3384"/>
                  </a:cubicBezTo>
                  <a:cubicBezTo>
                    <a:pt x="1680" y="3284"/>
                    <a:pt x="1755" y="3183"/>
                    <a:pt x="1805" y="3058"/>
                  </a:cubicBezTo>
                  <a:cubicBezTo>
                    <a:pt x="1855" y="2958"/>
                    <a:pt x="1881" y="2858"/>
                    <a:pt x="1906" y="2732"/>
                  </a:cubicBezTo>
                  <a:cubicBezTo>
                    <a:pt x="1931" y="2582"/>
                    <a:pt x="1906" y="2432"/>
                    <a:pt x="1906" y="2331"/>
                  </a:cubicBezTo>
                  <a:cubicBezTo>
                    <a:pt x="1881" y="2181"/>
                    <a:pt x="1830" y="2031"/>
                    <a:pt x="1780" y="1855"/>
                  </a:cubicBezTo>
                  <a:cubicBezTo>
                    <a:pt x="1555" y="1229"/>
                    <a:pt x="1028" y="677"/>
                    <a:pt x="226" y="151"/>
                  </a:cubicBezTo>
                  <a:cubicBezTo>
                    <a:pt x="151" y="101"/>
                    <a:pt x="76" y="5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49590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ลูกศร: ขวา 5">
            <a:extLst>
              <a:ext uri="{FF2B5EF4-FFF2-40B4-BE49-F238E27FC236}">
                <a16:creationId xmlns:a16="http://schemas.microsoft.com/office/drawing/2014/main" id="{6C9D1E9B-D0B8-1507-69F6-975E4EC43D35}"/>
              </a:ext>
            </a:extLst>
          </p:cNvPr>
          <p:cNvSpPr/>
          <p:nvPr/>
        </p:nvSpPr>
        <p:spPr>
          <a:xfrm>
            <a:off x="4133425" y="1141540"/>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ลูกศร: ขวา 11">
            <a:extLst>
              <a:ext uri="{FF2B5EF4-FFF2-40B4-BE49-F238E27FC236}">
                <a16:creationId xmlns:a16="http://schemas.microsoft.com/office/drawing/2014/main" id="{5D0BB032-F1FD-9F98-02F8-3E376C3949AE}"/>
              </a:ext>
            </a:extLst>
          </p:cNvPr>
          <p:cNvSpPr/>
          <p:nvPr/>
        </p:nvSpPr>
        <p:spPr>
          <a:xfrm>
            <a:off x="4133425" y="2168508"/>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ลูกศร: ขวา 13">
            <a:extLst>
              <a:ext uri="{FF2B5EF4-FFF2-40B4-BE49-F238E27FC236}">
                <a16:creationId xmlns:a16="http://schemas.microsoft.com/office/drawing/2014/main" id="{597C9CE9-2FB0-345D-9561-7B02346EDC61}"/>
              </a:ext>
            </a:extLst>
          </p:cNvPr>
          <p:cNvSpPr/>
          <p:nvPr/>
        </p:nvSpPr>
        <p:spPr>
          <a:xfrm>
            <a:off x="4133425" y="3103933"/>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363;p56">
            <a:extLst>
              <a:ext uri="{FF2B5EF4-FFF2-40B4-BE49-F238E27FC236}">
                <a16:creationId xmlns:a16="http://schemas.microsoft.com/office/drawing/2014/main" id="{C7963144-6AED-5652-2ADF-10DDB69F6BEE}"/>
              </a:ext>
            </a:extLst>
          </p:cNvPr>
          <p:cNvSpPr/>
          <p:nvPr/>
        </p:nvSpPr>
        <p:spPr>
          <a:xfrm>
            <a:off x="1364106" y="873380"/>
            <a:ext cx="2443397" cy="754200"/>
          </a:xfrm>
          <a:prstGeom prst="roundRect">
            <a:avLst>
              <a:gd name="adj" fmla="val 16667"/>
            </a:avLst>
          </a:prstGeom>
          <a:solidFill>
            <a:srgbClr val="0D12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bg1"/>
                </a:solidFill>
              </a:rPr>
              <a:t>Vectorizer</a:t>
            </a:r>
            <a:endParaRPr sz="2000" b="1" dirty="0">
              <a:solidFill>
                <a:schemeClr val="bg1"/>
              </a:solidFill>
            </a:endParaRPr>
          </a:p>
        </p:txBody>
      </p:sp>
      <p:sp>
        <p:nvSpPr>
          <p:cNvPr id="17" name="Google Shape;2364;p56">
            <a:extLst>
              <a:ext uri="{FF2B5EF4-FFF2-40B4-BE49-F238E27FC236}">
                <a16:creationId xmlns:a16="http://schemas.microsoft.com/office/drawing/2014/main" id="{46711E59-C463-3DD0-4954-502D069B5788}"/>
              </a:ext>
            </a:extLst>
          </p:cNvPr>
          <p:cNvSpPr/>
          <p:nvPr/>
        </p:nvSpPr>
        <p:spPr>
          <a:xfrm>
            <a:off x="1364105" y="1914994"/>
            <a:ext cx="2443397" cy="754200"/>
          </a:xfrm>
          <a:prstGeom prst="roundRect">
            <a:avLst>
              <a:gd name="adj" fmla="val 16667"/>
            </a:avLst>
          </a:prstGeom>
          <a:solidFill>
            <a:srgbClr val="E0EA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sz="2000" b="1" dirty="0"/>
              <a:t>Classifier Model</a:t>
            </a:r>
          </a:p>
          <a:p>
            <a:pPr marL="0" lvl="0" indent="0" algn="l" rtl="0">
              <a:spcBef>
                <a:spcPts val="0"/>
              </a:spcBef>
              <a:spcAft>
                <a:spcPts val="0"/>
              </a:spcAft>
              <a:buNone/>
            </a:pPr>
            <a:endParaRPr dirty="0"/>
          </a:p>
        </p:txBody>
      </p:sp>
      <p:sp>
        <p:nvSpPr>
          <p:cNvPr id="19" name="Google Shape;2369;p56">
            <a:extLst>
              <a:ext uri="{FF2B5EF4-FFF2-40B4-BE49-F238E27FC236}">
                <a16:creationId xmlns:a16="http://schemas.microsoft.com/office/drawing/2014/main" id="{510794C6-05BB-8565-8C9A-CFD2CF41516E}"/>
              </a:ext>
            </a:extLst>
          </p:cNvPr>
          <p:cNvSpPr/>
          <p:nvPr/>
        </p:nvSpPr>
        <p:spPr>
          <a:xfrm>
            <a:off x="1364105" y="2956608"/>
            <a:ext cx="2443397" cy="754200"/>
          </a:xfrm>
          <a:prstGeom prst="roundRect">
            <a:avLst>
              <a:gd name="adj" fmla="val 16667"/>
            </a:avLst>
          </a:prstGeom>
          <a:solidFill>
            <a:srgbClr val="D85F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bg1">
                    <a:lumMod val="10000"/>
                  </a:schemeClr>
                </a:solidFill>
              </a:rPr>
              <a:t>Technique</a:t>
            </a:r>
            <a:endParaRPr sz="2000" b="1" dirty="0">
              <a:solidFill>
                <a:schemeClr val="bg1">
                  <a:lumMod val="10000"/>
                </a:schemeClr>
              </a:solidFill>
            </a:endParaRPr>
          </a:p>
        </p:txBody>
      </p:sp>
      <p:sp>
        <p:nvSpPr>
          <p:cNvPr id="22" name="Google Shape;2371;p56">
            <a:extLst>
              <a:ext uri="{FF2B5EF4-FFF2-40B4-BE49-F238E27FC236}">
                <a16:creationId xmlns:a16="http://schemas.microsoft.com/office/drawing/2014/main" id="{A8768B7B-9343-DFB6-444D-19EB1E023709}"/>
              </a:ext>
            </a:extLst>
          </p:cNvPr>
          <p:cNvSpPr/>
          <p:nvPr/>
        </p:nvSpPr>
        <p:spPr>
          <a:xfrm>
            <a:off x="1364105" y="3997191"/>
            <a:ext cx="2443397" cy="754200"/>
          </a:xfrm>
          <a:prstGeom prst="roundRect">
            <a:avLst>
              <a:gd name="adj" fmla="val 16667"/>
            </a:avLst>
          </a:prstGeom>
          <a:solidFill>
            <a:srgbClr val="F295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t>Hyper Parameters</a:t>
            </a:r>
            <a:endParaRPr sz="2000" b="1" dirty="0"/>
          </a:p>
        </p:txBody>
      </p:sp>
      <p:sp>
        <p:nvSpPr>
          <p:cNvPr id="23" name="ลูกศร: ขวา 22">
            <a:extLst>
              <a:ext uri="{FF2B5EF4-FFF2-40B4-BE49-F238E27FC236}">
                <a16:creationId xmlns:a16="http://schemas.microsoft.com/office/drawing/2014/main" id="{3F7EAE9A-0190-985F-E488-06E7012A0968}"/>
              </a:ext>
            </a:extLst>
          </p:cNvPr>
          <p:cNvSpPr/>
          <p:nvPr/>
        </p:nvSpPr>
        <p:spPr>
          <a:xfrm>
            <a:off x="4133425" y="4235745"/>
            <a:ext cx="775854" cy="277091"/>
          </a:xfrm>
          <a:prstGeom prst="rightArrow">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363;p56">
            <a:extLst>
              <a:ext uri="{FF2B5EF4-FFF2-40B4-BE49-F238E27FC236}">
                <a16:creationId xmlns:a16="http://schemas.microsoft.com/office/drawing/2014/main" id="{0AE2EE24-C1C3-26B3-6050-3998818EB194}"/>
              </a:ext>
            </a:extLst>
          </p:cNvPr>
          <p:cNvSpPr/>
          <p:nvPr/>
        </p:nvSpPr>
        <p:spPr>
          <a:xfrm>
            <a:off x="5235202" y="873380"/>
            <a:ext cx="2387298" cy="754200"/>
          </a:xfrm>
          <a:prstGeom prst="roundRect">
            <a:avLst>
              <a:gd name="adj" fmla="val 16667"/>
            </a:avLst>
          </a:prstGeom>
          <a:solidFill>
            <a:srgbClr val="0D12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err="1">
                <a:solidFill>
                  <a:schemeClr val="bg1"/>
                </a:solidFill>
              </a:rPr>
              <a:t>CountVectorizer</a:t>
            </a:r>
            <a:endParaRPr sz="2000" b="1" dirty="0">
              <a:solidFill>
                <a:schemeClr val="bg1"/>
              </a:solidFill>
            </a:endParaRPr>
          </a:p>
        </p:txBody>
      </p:sp>
      <p:sp>
        <p:nvSpPr>
          <p:cNvPr id="25" name="Google Shape;2364;p56">
            <a:extLst>
              <a:ext uri="{FF2B5EF4-FFF2-40B4-BE49-F238E27FC236}">
                <a16:creationId xmlns:a16="http://schemas.microsoft.com/office/drawing/2014/main" id="{31CAF709-1977-D54B-6ED5-29BBE72CC35F}"/>
              </a:ext>
            </a:extLst>
          </p:cNvPr>
          <p:cNvSpPr/>
          <p:nvPr/>
        </p:nvSpPr>
        <p:spPr>
          <a:xfrm>
            <a:off x="5235201" y="1914994"/>
            <a:ext cx="2387298" cy="754200"/>
          </a:xfrm>
          <a:prstGeom prst="roundRect">
            <a:avLst>
              <a:gd name="adj" fmla="val 16667"/>
            </a:avLst>
          </a:prstGeom>
          <a:solidFill>
            <a:srgbClr val="E0EA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r>
              <a:rPr lang="en-US" sz="1800" b="1" dirty="0" err="1"/>
              <a:t>LogisticRegression</a:t>
            </a:r>
            <a:endParaRPr lang="en-US" sz="1800" b="1" dirty="0"/>
          </a:p>
          <a:p>
            <a:pPr marL="0" lvl="0" indent="0" algn="l" rtl="0">
              <a:spcBef>
                <a:spcPts val="0"/>
              </a:spcBef>
              <a:spcAft>
                <a:spcPts val="0"/>
              </a:spcAft>
              <a:buNone/>
            </a:pPr>
            <a:endParaRPr dirty="0"/>
          </a:p>
        </p:txBody>
      </p:sp>
      <p:sp>
        <p:nvSpPr>
          <p:cNvPr id="26" name="Google Shape;2369;p56">
            <a:extLst>
              <a:ext uri="{FF2B5EF4-FFF2-40B4-BE49-F238E27FC236}">
                <a16:creationId xmlns:a16="http://schemas.microsoft.com/office/drawing/2014/main" id="{132ACC20-C9BF-E059-A4E9-F41C7CDB8DBC}"/>
              </a:ext>
            </a:extLst>
          </p:cNvPr>
          <p:cNvSpPr/>
          <p:nvPr/>
        </p:nvSpPr>
        <p:spPr>
          <a:xfrm>
            <a:off x="5235201" y="2956608"/>
            <a:ext cx="2387298" cy="754200"/>
          </a:xfrm>
          <a:prstGeom prst="roundRect">
            <a:avLst>
              <a:gd name="adj" fmla="val 16667"/>
            </a:avLst>
          </a:prstGeom>
          <a:solidFill>
            <a:srgbClr val="D85F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t>Class Weight</a:t>
            </a:r>
            <a:endParaRPr sz="2000" b="1" dirty="0"/>
          </a:p>
        </p:txBody>
      </p:sp>
      <p:sp>
        <p:nvSpPr>
          <p:cNvPr id="27" name="Google Shape;2371;p56">
            <a:extLst>
              <a:ext uri="{FF2B5EF4-FFF2-40B4-BE49-F238E27FC236}">
                <a16:creationId xmlns:a16="http://schemas.microsoft.com/office/drawing/2014/main" id="{984996B8-A76E-DA5C-B566-78071B8C073B}"/>
              </a:ext>
            </a:extLst>
          </p:cNvPr>
          <p:cNvSpPr/>
          <p:nvPr/>
        </p:nvSpPr>
        <p:spPr>
          <a:xfrm>
            <a:off x="5235201" y="3997191"/>
            <a:ext cx="2387298" cy="754200"/>
          </a:xfrm>
          <a:prstGeom prst="roundRect">
            <a:avLst>
              <a:gd name="adj" fmla="val 16667"/>
            </a:avLst>
          </a:prstGeom>
          <a:solidFill>
            <a:srgbClr val="F295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t>C=1, Max inter=10, CV=5</a:t>
            </a:r>
            <a:endParaRPr sz="2000" b="1" dirty="0"/>
          </a:p>
        </p:txBody>
      </p:sp>
    </p:spTree>
    <p:extLst>
      <p:ext uri="{BB962C8B-B14F-4D97-AF65-F5344CB8AC3E}">
        <p14:creationId xmlns:p14="http://schemas.microsoft.com/office/powerpoint/2010/main" val="1793012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ตาราง 5">
            <a:extLst>
              <a:ext uri="{FF2B5EF4-FFF2-40B4-BE49-F238E27FC236}">
                <a16:creationId xmlns:a16="http://schemas.microsoft.com/office/drawing/2014/main" id="{417D6CD0-BF4C-8393-BAE3-0EAD8C63BDE9}"/>
              </a:ext>
            </a:extLst>
          </p:cNvPr>
          <p:cNvGraphicFramePr>
            <a:graphicFrameLocks noGrp="1"/>
          </p:cNvGraphicFramePr>
          <p:nvPr>
            <p:extLst>
              <p:ext uri="{D42A27DB-BD31-4B8C-83A1-F6EECF244321}">
                <p14:modId xmlns:p14="http://schemas.microsoft.com/office/powerpoint/2010/main" val="2677242235"/>
              </p:ext>
            </p:extLst>
          </p:nvPr>
        </p:nvGraphicFramePr>
        <p:xfrm>
          <a:off x="2623279" y="929390"/>
          <a:ext cx="3661384" cy="3755061"/>
        </p:xfrm>
        <a:graphic>
          <a:graphicData uri="http://schemas.openxmlformats.org/drawingml/2006/table">
            <a:tbl>
              <a:tblPr>
                <a:noFill/>
                <a:tableStyleId>{F1F3C437-6FC9-4677-A6D6-63BE19009B39}</a:tableStyleId>
              </a:tblPr>
              <a:tblGrid>
                <a:gridCol w="1856901">
                  <a:extLst>
                    <a:ext uri="{9D8B030D-6E8A-4147-A177-3AD203B41FA5}">
                      <a16:colId xmlns:a16="http://schemas.microsoft.com/office/drawing/2014/main" val="520752972"/>
                    </a:ext>
                  </a:extLst>
                </a:gridCol>
                <a:gridCol w="1804483">
                  <a:extLst>
                    <a:ext uri="{9D8B030D-6E8A-4147-A177-3AD203B41FA5}">
                      <a16:colId xmlns:a16="http://schemas.microsoft.com/office/drawing/2014/main" val="2189463178"/>
                    </a:ext>
                  </a:extLst>
                </a:gridCol>
              </a:tblGrid>
              <a:tr h="700109">
                <a:tc>
                  <a:txBody>
                    <a:bodyPr/>
                    <a:lstStyle/>
                    <a:p>
                      <a:pPr marL="0" lvl="0" indent="0" algn="ctr" rtl="0">
                        <a:spcBef>
                          <a:spcPts val="0"/>
                        </a:spcBef>
                        <a:spcAft>
                          <a:spcPts val="0"/>
                        </a:spcAft>
                        <a:buNone/>
                      </a:pPr>
                      <a:r>
                        <a:rPr lang="en" sz="1800" b="1" dirty="0">
                          <a:solidFill>
                            <a:schemeClr val="dk1"/>
                          </a:solidFill>
                          <a:latin typeface="+mj-lt"/>
                          <a:ea typeface="Manrope"/>
                          <a:cs typeface="Manrope"/>
                          <a:sym typeface="Manrope"/>
                        </a:rPr>
                        <a:t>Score Type</a:t>
                      </a:r>
                      <a:endParaRPr sz="1800" b="1" dirty="0">
                        <a:solidFill>
                          <a:schemeClr val="dk1"/>
                        </a:solidFill>
                        <a:latin typeface="+mj-lt"/>
                        <a:ea typeface="Manrope"/>
                        <a:cs typeface="Manrope"/>
                        <a:sym typeface="Manrop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800" b="1" dirty="0">
                          <a:solidFill>
                            <a:schemeClr val="dk1"/>
                          </a:solidFill>
                          <a:latin typeface="+mn-lt"/>
                          <a:ea typeface="Manrope"/>
                          <a:cs typeface="Manrope"/>
                          <a:sym typeface="Manrope"/>
                        </a:rPr>
                        <a:t>Best Score</a:t>
                      </a:r>
                      <a:endParaRPr sz="1800" b="1" dirty="0">
                        <a:solidFill>
                          <a:schemeClr val="dk1"/>
                        </a:solidFill>
                        <a:latin typeface="+mn-lt"/>
                        <a:ea typeface="Manrope"/>
                        <a:cs typeface="Manrope"/>
                        <a:sym typeface="Manrop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2533270407"/>
                  </a:ext>
                </a:extLst>
              </a:tr>
              <a:tr h="7637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dk1"/>
                          </a:solidFill>
                          <a:latin typeface="Arial"/>
                          <a:ea typeface="Manrope"/>
                          <a:cs typeface="Manrope"/>
                          <a:sym typeface="Manrope"/>
                        </a:rPr>
                        <a:t>Accuracy Score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dirty="0">
                          <a:solidFill>
                            <a:schemeClr val="dk1"/>
                          </a:solidFill>
                          <a:latin typeface="Albert Sans"/>
                          <a:ea typeface="Albert Sans"/>
                          <a:cs typeface="Albert Sans"/>
                          <a:sym typeface="Albert Sans"/>
                        </a:rPr>
                        <a:t>0.61</a:t>
                      </a:r>
                      <a:endParaRPr sz="1800" b="1" dirty="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8253940"/>
                  </a:ext>
                </a:extLst>
              </a:tr>
              <a:tr h="7637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dk1"/>
                          </a:solidFill>
                          <a:latin typeface="Arial"/>
                          <a:ea typeface="Manrope"/>
                          <a:cs typeface="Manrope"/>
                          <a:sym typeface="Manrope"/>
                        </a:rPr>
                        <a:t>Precision Score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1" dirty="0">
                          <a:solidFill>
                            <a:schemeClr val="dk1"/>
                          </a:solidFill>
                          <a:latin typeface="Albert Sans"/>
                          <a:ea typeface="Albert Sans"/>
                          <a:cs typeface="Albert Sans"/>
                          <a:sym typeface="Albert Sans"/>
                        </a:rPr>
                        <a:t>0.58</a:t>
                      </a:r>
                      <a:endParaRPr sz="1800" b="1" dirty="0">
                        <a:solidFill>
                          <a:schemeClr val="dk1"/>
                        </a:solidFill>
                        <a:latin typeface="Albert Sans"/>
                        <a:ea typeface="Albert Sans"/>
                        <a:cs typeface="Albert Sans"/>
                        <a:sym typeface="Albert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43279118"/>
                  </a:ext>
                </a:extLst>
              </a:tr>
              <a:tr h="7637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dk1"/>
                          </a:solidFill>
                          <a:latin typeface="Arial"/>
                          <a:ea typeface="Manrope"/>
                          <a:cs typeface="Manrope"/>
                          <a:sym typeface="Manrope"/>
                        </a:rPr>
                        <a:t>Recall Score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1" dirty="0">
                          <a:solidFill>
                            <a:schemeClr val="dk1"/>
                          </a:solidFill>
                          <a:latin typeface="Albert Sans"/>
                          <a:ea typeface="Albert Sans"/>
                          <a:cs typeface="Albert Sans"/>
                          <a:sym typeface="Albert Sans"/>
                        </a:rPr>
                        <a:t>0.60</a:t>
                      </a:r>
                      <a:endParaRPr sz="1800" b="1" dirty="0">
                        <a:solidFill>
                          <a:schemeClr val="dk1"/>
                        </a:solidFill>
                        <a:latin typeface="Albert Sans"/>
                        <a:ea typeface="Albert Sans"/>
                        <a:cs typeface="Albert Sans"/>
                        <a:sym typeface="Albert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967136037"/>
                  </a:ext>
                </a:extLst>
              </a:tr>
              <a:tr h="7637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dk1"/>
                          </a:solidFill>
                          <a:latin typeface="Arial"/>
                          <a:ea typeface="Manrope"/>
                          <a:cs typeface="Manrope"/>
                          <a:sym typeface="Manrope"/>
                        </a:rPr>
                        <a:t>F1 Score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1" dirty="0">
                          <a:solidFill>
                            <a:schemeClr val="dk1"/>
                          </a:solidFill>
                          <a:latin typeface="Albert Sans"/>
                          <a:ea typeface="Albert Sans"/>
                          <a:cs typeface="Albert Sans"/>
                          <a:sym typeface="Albert Sans"/>
                        </a:rPr>
                        <a:t>0.57</a:t>
                      </a:r>
                      <a:endParaRPr sz="1800" b="1" dirty="0">
                        <a:solidFill>
                          <a:schemeClr val="dk1"/>
                        </a:solidFill>
                        <a:latin typeface="Albert Sans"/>
                        <a:ea typeface="Albert Sans"/>
                        <a:cs typeface="Albert Sans"/>
                        <a:sym typeface="Albert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887143644"/>
                  </a:ext>
                </a:extLst>
              </a:tr>
            </a:tbl>
          </a:graphicData>
        </a:graphic>
      </p:graphicFrame>
      <p:pic>
        <p:nvPicPr>
          <p:cNvPr id="7" name="รูปภาพ 6" descr="รูปภาพประกอบด้วย เครื่องหมาย, สัญลักษณ์, ภาพตัดปะ, กราฟิก&#10;&#10;คำอธิบายที่สร้างโดยอัตโนมัติ">
            <a:extLst>
              <a:ext uri="{FF2B5EF4-FFF2-40B4-BE49-F238E27FC236}">
                <a16:creationId xmlns:a16="http://schemas.microsoft.com/office/drawing/2014/main" id="{270F670D-DF0C-6940-4806-EEC7491639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60789" y="3885866"/>
            <a:ext cx="815857" cy="815857"/>
          </a:xfrm>
          <a:prstGeom prst="rect">
            <a:avLst/>
          </a:prstGeom>
        </p:spPr>
      </p:pic>
      <p:sp>
        <p:nvSpPr>
          <p:cNvPr id="8" name="กล่องข้อความ 7">
            <a:extLst>
              <a:ext uri="{FF2B5EF4-FFF2-40B4-BE49-F238E27FC236}">
                <a16:creationId xmlns:a16="http://schemas.microsoft.com/office/drawing/2014/main" id="{BD0BA772-3811-A522-7F2D-5973FBCDC5B2}"/>
              </a:ext>
            </a:extLst>
          </p:cNvPr>
          <p:cNvSpPr txBox="1"/>
          <p:nvPr/>
        </p:nvSpPr>
        <p:spPr>
          <a:xfrm>
            <a:off x="6139425" y="5415069"/>
            <a:ext cx="521023" cy="1477328"/>
          </a:xfrm>
          <a:prstGeom prst="rect">
            <a:avLst/>
          </a:prstGeom>
          <a:noFill/>
        </p:spPr>
        <p:txBody>
          <a:bodyPr wrap="square" rtlCol="0">
            <a:spAutoFit/>
          </a:bodyPr>
          <a:lstStyle/>
          <a:p>
            <a:r>
              <a:rPr lang="en-US" sz="900">
                <a:hlinkClick r:id="rId3" tooltip="https://freepngimg.com/png/65435-thumb-icons-button-up-computer-facebook-thumbs"/>
              </a:rPr>
              <a:t>รูปถ่ายนี้</a:t>
            </a:r>
            <a:r>
              <a:rPr lang="en-US" sz="900"/>
              <a:t> โดย ไม่ทราบผู้เขียน ลิขสิทธิ์ของ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824083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4123367" y="2114200"/>
            <a:ext cx="4894204" cy="1811897"/>
          </a:xfrm>
          <a:prstGeom prst="rect">
            <a:avLst/>
          </a:prstGeom>
        </p:spPr>
        <p:txBody>
          <a:bodyPr spcFirstLastPara="1" wrap="square" lIns="91425" tIns="91425" rIns="91425" bIns="91425" anchor="t" anchorCtr="0">
            <a:noAutofit/>
          </a:bodyPr>
          <a:lstStyle/>
          <a:p>
            <a:r>
              <a:rPr lang="en-US" dirty="0"/>
              <a:t>Error Analysis</a:t>
            </a: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grpSp>
        <p:nvGrpSpPr>
          <p:cNvPr id="1172" name="Google Shape;1172;p35"/>
          <p:cNvGrpSpPr/>
          <p:nvPr/>
        </p:nvGrpSpPr>
        <p:grpSpPr>
          <a:xfrm>
            <a:off x="354561" y="1052456"/>
            <a:ext cx="3151634" cy="4488196"/>
            <a:chOff x="1975325" y="1162100"/>
            <a:chExt cx="2546775" cy="3626825"/>
          </a:xfrm>
        </p:grpSpPr>
        <p:sp>
          <p:nvSpPr>
            <p:cNvPr id="1173" name="Google Shape;1173;p35"/>
            <p:cNvSpPr/>
            <p:nvPr/>
          </p:nvSpPr>
          <p:spPr>
            <a:xfrm>
              <a:off x="2439575" y="1162100"/>
              <a:ext cx="1120750" cy="1037225"/>
            </a:xfrm>
            <a:custGeom>
              <a:avLst/>
              <a:gdLst/>
              <a:ahLst/>
              <a:cxnLst/>
              <a:rect l="l" t="t" r="r" b="b"/>
              <a:pathLst>
                <a:path w="44830" h="41489" extrusionOk="0">
                  <a:moveTo>
                    <a:pt x="14640" y="0"/>
                  </a:moveTo>
                  <a:cubicBezTo>
                    <a:pt x="14338" y="0"/>
                    <a:pt x="14040" y="85"/>
                    <a:pt x="13802" y="259"/>
                  </a:cubicBezTo>
                  <a:cubicBezTo>
                    <a:pt x="13200" y="735"/>
                    <a:pt x="13200" y="1638"/>
                    <a:pt x="13401" y="2339"/>
                  </a:cubicBezTo>
                  <a:cubicBezTo>
                    <a:pt x="13701" y="3367"/>
                    <a:pt x="14328" y="4269"/>
                    <a:pt x="15155" y="4921"/>
                  </a:cubicBezTo>
                  <a:cubicBezTo>
                    <a:pt x="14167" y="4352"/>
                    <a:pt x="12964" y="4078"/>
                    <a:pt x="11771" y="4078"/>
                  </a:cubicBezTo>
                  <a:cubicBezTo>
                    <a:pt x="10967" y="4078"/>
                    <a:pt x="10167" y="4203"/>
                    <a:pt x="9441" y="4445"/>
                  </a:cubicBezTo>
                  <a:cubicBezTo>
                    <a:pt x="8589" y="4745"/>
                    <a:pt x="7737" y="5247"/>
                    <a:pt x="7461" y="6099"/>
                  </a:cubicBezTo>
                  <a:cubicBezTo>
                    <a:pt x="7235" y="6725"/>
                    <a:pt x="7511" y="7502"/>
                    <a:pt x="8012" y="7853"/>
                  </a:cubicBezTo>
                  <a:cubicBezTo>
                    <a:pt x="7932" y="7844"/>
                    <a:pt x="7851" y="7840"/>
                    <a:pt x="7769" y="7840"/>
                  </a:cubicBezTo>
                  <a:cubicBezTo>
                    <a:pt x="6254" y="7840"/>
                    <a:pt x="4410" y="9334"/>
                    <a:pt x="4077" y="10761"/>
                  </a:cubicBezTo>
                  <a:cubicBezTo>
                    <a:pt x="3676" y="12490"/>
                    <a:pt x="4654" y="14319"/>
                    <a:pt x="6057" y="15372"/>
                  </a:cubicBezTo>
                  <a:cubicBezTo>
                    <a:pt x="5105" y="15648"/>
                    <a:pt x="4128" y="15923"/>
                    <a:pt x="3351" y="16550"/>
                  </a:cubicBezTo>
                  <a:cubicBezTo>
                    <a:pt x="2599" y="17177"/>
                    <a:pt x="2097" y="18254"/>
                    <a:pt x="2473" y="19182"/>
                  </a:cubicBezTo>
                  <a:cubicBezTo>
                    <a:pt x="2624" y="19608"/>
                    <a:pt x="2975" y="19984"/>
                    <a:pt x="3075" y="20410"/>
                  </a:cubicBezTo>
                  <a:cubicBezTo>
                    <a:pt x="3275" y="21187"/>
                    <a:pt x="2799" y="21964"/>
                    <a:pt x="2248" y="22540"/>
                  </a:cubicBezTo>
                  <a:cubicBezTo>
                    <a:pt x="1696" y="23091"/>
                    <a:pt x="1020" y="23593"/>
                    <a:pt x="694" y="24294"/>
                  </a:cubicBezTo>
                  <a:cubicBezTo>
                    <a:pt x="1" y="25730"/>
                    <a:pt x="1238" y="27654"/>
                    <a:pt x="2814" y="27654"/>
                  </a:cubicBezTo>
                  <a:cubicBezTo>
                    <a:pt x="2834" y="27654"/>
                    <a:pt x="2854" y="27654"/>
                    <a:pt x="2874" y="27653"/>
                  </a:cubicBezTo>
                  <a:lnTo>
                    <a:pt x="3626" y="27628"/>
                  </a:lnTo>
                  <a:lnTo>
                    <a:pt x="3626" y="27628"/>
                  </a:lnTo>
                  <a:cubicBezTo>
                    <a:pt x="3100" y="28179"/>
                    <a:pt x="2699" y="28856"/>
                    <a:pt x="2498" y="29608"/>
                  </a:cubicBezTo>
                  <a:cubicBezTo>
                    <a:pt x="2398" y="30009"/>
                    <a:pt x="2348" y="30460"/>
                    <a:pt x="2498" y="30861"/>
                  </a:cubicBezTo>
                  <a:cubicBezTo>
                    <a:pt x="2649" y="31262"/>
                    <a:pt x="3025" y="31613"/>
                    <a:pt x="3451" y="31613"/>
                  </a:cubicBezTo>
                  <a:cubicBezTo>
                    <a:pt x="4346" y="31613"/>
                    <a:pt x="4844" y="30329"/>
                    <a:pt x="5688" y="30329"/>
                  </a:cubicBezTo>
                  <a:cubicBezTo>
                    <a:pt x="5719" y="30329"/>
                    <a:pt x="5750" y="30331"/>
                    <a:pt x="5782" y="30335"/>
                  </a:cubicBezTo>
                  <a:cubicBezTo>
                    <a:pt x="5230" y="31011"/>
                    <a:pt x="4579" y="31713"/>
                    <a:pt x="4303" y="32540"/>
                  </a:cubicBezTo>
                  <a:cubicBezTo>
                    <a:pt x="4027" y="33392"/>
                    <a:pt x="4153" y="34395"/>
                    <a:pt x="4804" y="34996"/>
                  </a:cubicBezTo>
                  <a:cubicBezTo>
                    <a:pt x="5068" y="35230"/>
                    <a:pt x="5431" y="35344"/>
                    <a:pt x="5789" y="35344"/>
                  </a:cubicBezTo>
                  <a:cubicBezTo>
                    <a:pt x="6315" y="35344"/>
                    <a:pt x="6831" y="35098"/>
                    <a:pt x="7010" y="34620"/>
                  </a:cubicBezTo>
                  <a:cubicBezTo>
                    <a:pt x="7486" y="35422"/>
                    <a:pt x="7386" y="36425"/>
                    <a:pt x="7536" y="37352"/>
                  </a:cubicBezTo>
                  <a:cubicBezTo>
                    <a:pt x="7658" y="38258"/>
                    <a:pt x="8283" y="39259"/>
                    <a:pt x="9175" y="39259"/>
                  </a:cubicBezTo>
                  <a:cubicBezTo>
                    <a:pt x="9197" y="39259"/>
                    <a:pt x="9218" y="39258"/>
                    <a:pt x="9240" y="39257"/>
                  </a:cubicBezTo>
                  <a:cubicBezTo>
                    <a:pt x="9620" y="39233"/>
                    <a:pt x="9955" y="39029"/>
                    <a:pt x="10330" y="39029"/>
                  </a:cubicBezTo>
                  <a:cubicBezTo>
                    <a:pt x="10351" y="39029"/>
                    <a:pt x="10372" y="39030"/>
                    <a:pt x="10393" y="39031"/>
                  </a:cubicBezTo>
                  <a:cubicBezTo>
                    <a:pt x="11496" y="39056"/>
                    <a:pt x="11722" y="40686"/>
                    <a:pt x="12649" y="41262"/>
                  </a:cubicBezTo>
                  <a:cubicBezTo>
                    <a:pt x="12920" y="41425"/>
                    <a:pt x="13220" y="41489"/>
                    <a:pt x="13527" y="41489"/>
                  </a:cubicBezTo>
                  <a:cubicBezTo>
                    <a:pt x="13930" y="41489"/>
                    <a:pt x="14345" y="41379"/>
                    <a:pt x="14729" y="41237"/>
                  </a:cubicBezTo>
                  <a:cubicBezTo>
                    <a:pt x="15381" y="40986"/>
                    <a:pt x="16057" y="40610"/>
                    <a:pt x="16759" y="40610"/>
                  </a:cubicBezTo>
                  <a:cubicBezTo>
                    <a:pt x="16786" y="40609"/>
                    <a:pt x="16813" y="40609"/>
                    <a:pt x="16839" y="40609"/>
                  </a:cubicBezTo>
                  <a:cubicBezTo>
                    <a:pt x="17534" y="40609"/>
                    <a:pt x="18164" y="40916"/>
                    <a:pt x="18864" y="41036"/>
                  </a:cubicBezTo>
                  <a:cubicBezTo>
                    <a:pt x="18969" y="41051"/>
                    <a:pt x="19078" y="41059"/>
                    <a:pt x="19188" y="41059"/>
                  </a:cubicBezTo>
                  <a:cubicBezTo>
                    <a:pt x="19813" y="41059"/>
                    <a:pt x="20473" y="40810"/>
                    <a:pt x="20644" y="40234"/>
                  </a:cubicBezTo>
                  <a:cubicBezTo>
                    <a:pt x="21947" y="35848"/>
                    <a:pt x="20318" y="31337"/>
                    <a:pt x="17837" y="27202"/>
                  </a:cubicBezTo>
                  <a:lnTo>
                    <a:pt x="38088" y="26625"/>
                  </a:lnTo>
                  <a:lnTo>
                    <a:pt x="36709" y="30961"/>
                  </a:lnTo>
                  <a:cubicBezTo>
                    <a:pt x="37368" y="31832"/>
                    <a:pt x="38470" y="32372"/>
                    <a:pt x="39556" y="32372"/>
                  </a:cubicBezTo>
                  <a:cubicBezTo>
                    <a:pt x="39627" y="32372"/>
                    <a:pt x="39697" y="32369"/>
                    <a:pt x="39767" y="32365"/>
                  </a:cubicBezTo>
                  <a:cubicBezTo>
                    <a:pt x="40017" y="32340"/>
                    <a:pt x="40243" y="32315"/>
                    <a:pt x="40443" y="32164"/>
                  </a:cubicBezTo>
                  <a:cubicBezTo>
                    <a:pt x="40845" y="31863"/>
                    <a:pt x="40845" y="31262"/>
                    <a:pt x="40694" y="30761"/>
                  </a:cubicBezTo>
                  <a:cubicBezTo>
                    <a:pt x="40469" y="30084"/>
                    <a:pt x="40168" y="29633"/>
                    <a:pt x="39616" y="29182"/>
                  </a:cubicBezTo>
                  <a:cubicBezTo>
                    <a:pt x="39813" y="29018"/>
                    <a:pt x="40048" y="28959"/>
                    <a:pt x="40298" y="28959"/>
                  </a:cubicBezTo>
                  <a:cubicBezTo>
                    <a:pt x="40621" y="28959"/>
                    <a:pt x="40970" y="29058"/>
                    <a:pt x="41296" y="29157"/>
                  </a:cubicBezTo>
                  <a:cubicBezTo>
                    <a:pt x="41554" y="29239"/>
                    <a:pt x="41846" y="29305"/>
                    <a:pt x="42122" y="29305"/>
                  </a:cubicBezTo>
                  <a:cubicBezTo>
                    <a:pt x="42434" y="29305"/>
                    <a:pt x="42725" y="29221"/>
                    <a:pt x="42925" y="28981"/>
                  </a:cubicBezTo>
                  <a:cubicBezTo>
                    <a:pt x="43125" y="28706"/>
                    <a:pt x="43150" y="28330"/>
                    <a:pt x="43050" y="28004"/>
                  </a:cubicBezTo>
                  <a:cubicBezTo>
                    <a:pt x="42950" y="27678"/>
                    <a:pt x="42724" y="27402"/>
                    <a:pt x="42524" y="27152"/>
                  </a:cubicBezTo>
                  <a:cubicBezTo>
                    <a:pt x="42373" y="26976"/>
                    <a:pt x="42198" y="26826"/>
                    <a:pt x="42048" y="26650"/>
                  </a:cubicBezTo>
                  <a:cubicBezTo>
                    <a:pt x="42123" y="26650"/>
                    <a:pt x="42223" y="26650"/>
                    <a:pt x="42298" y="26625"/>
                  </a:cubicBezTo>
                  <a:cubicBezTo>
                    <a:pt x="43050" y="26475"/>
                    <a:pt x="43777" y="25974"/>
                    <a:pt x="44002" y="25247"/>
                  </a:cubicBezTo>
                  <a:cubicBezTo>
                    <a:pt x="44228" y="24495"/>
                    <a:pt x="43877" y="23668"/>
                    <a:pt x="43426" y="23016"/>
                  </a:cubicBezTo>
                  <a:cubicBezTo>
                    <a:pt x="43000" y="22365"/>
                    <a:pt x="42423" y="21763"/>
                    <a:pt x="42173" y="20986"/>
                  </a:cubicBezTo>
                  <a:lnTo>
                    <a:pt x="42173" y="20986"/>
                  </a:lnTo>
                  <a:cubicBezTo>
                    <a:pt x="42270" y="21007"/>
                    <a:pt x="42367" y="21016"/>
                    <a:pt x="42464" y="21016"/>
                  </a:cubicBezTo>
                  <a:cubicBezTo>
                    <a:pt x="43311" y="21016"/>
                    <a:pt x="44093" y="20262"/>
                    <a:pt x="44228" y="19407"/>
                  </a:cubicBezTo>
                  <a:cubicBezTo>
                    <a:pt x="44403" y="18455"/>
                    <a:pt x="43952" y="17477"/>
                    <a:pt x="43301" y="16801"/>
                  </a:cubicBezTo>
                  <a:cubicBezTo>
                    <a:pt x="42624" y="16099"/>
                    <a:pt x="41747" y="15648"/>
                    <a:pt x="40895" y="15197"/>
                  </a:cubicBezTo>
                  <a:cubicBezTo>
                    <a:pt x="41396" y="14871"/>
                    <a:pt x="41997" y="14771"/>
                    <a:pt x="42574" y="14620"/>
                  </a:cubicBezTo>
                  <a:cubicBezTo>
                    <a:pt x="43175" y="14470"/>
                    <a:pt x="43752" y="14294"/>
                    <a:pt x="44178" y="13868"/>
                  </a:cubicBezTo>
                  <a:cubicBezTo>
                    <a:pt x="44629" y="13442"/>
                    <a:pt x="44829" y="12741"/>
                    <a:pt x="44504" y="12239"/>
                  </a:cubicBezTo>
                  <a:cubicBezTo>
                    <a:pt x="44238" y="11791"/>
                    <a:pt x="43709" y="11662"/>
                    <a:pt x="43157" y="11662"/>
                  </a:cubicBezTo>
                  <a:cubicBezTo>
                    <a:pt x="42874" y="11662"/>
                    <a:pt x="42586" y="11696"/>
                    <a:pt x="42323" y="11738"/>
                  </a:cubicBezTo>
                  <a:cubicBezTo>
                    <a:pt x="41296" y="11888"/>
                    <a:pt x="40293" y="12039"/>
                    <a:pt x="39266" y="12214"/>
                  </a:cubicBezTo>
                  <a:cubicBezTo>
                    <a:pt x="39065" y="11788"/>
                    <a:pt x="39391" y="11287"/>
                    <a:pt x="39792" y="11011"/>
                  </a:cubicBezTo>
                  <a:cubicBezTo>
                    <a:pt x="40168" y="10735"/>
                    <a:pt x="40644" y="10535"/>
                    <a:pt x="40920" y="10159"/>
                  </a:cubicBezTo>
                  <a:cubicBezTo>
                    <a:pt x="41346" y="9583"/>
                    <a:pt x="41145" y="8680"/>
                    <a:pt x="40594" y="8204"/>
                  </a:cubicBezTo>
                  <a:cubicBezTo>
                    <a:pt x="40119" y="7752"/>
                    <a:pt x="39461" y="7382"/>
                    <a:pt x="38804" y="7332"/>
                  </a:cubicBezTo>
                  <a:lnTo>
                    <a:pt x="38804" y="7332"/>
                  </a:lnTo>
                  <a:cubicBezTo>
                    <a:pt x="39490" y="7273"/>
                    <a:pt x="40061" y="6528"/>
                    <a:pt x="39992" y="5823"/>
                  </a:cubicBezTo>
                  <a:cubicBezTo>
                    <a:pt x="39942" y="5021"/>
                    <a:pt x="39316" y="4370"/>
                    <a:pt x="38589" y="4069"/>
                  </a:cubicBezTo>
                  <a:cubicBezTo>
                    <a:pt x="37862" y="3743"/>
                    <a:pt x="37060" y="3718"/>
                    <a:pt x="36258" y="3718"/>
                  </a:cubicBezTo>
                  <a:cubicBezTo>
                    <a:pt x="35481" y="3693"/>
                    <a:pt x="34679" y="3718"/>
                    <a:pt x="33927" y="3467"/>
                  </a:cubicBezTo>
                  <a:cubicBezTo>
                    <a:pt x="34378" y="2590"/>
                    <a:pt x="33777" y="1437"/>
                    <a:pt x="32875" y="1061"/>
                  </a:cubicBezTo>
                  <a:cubicBezTo>
                    <a:pt x="32533" y="910"/>
                    <a:pt x="32167" y="844"/>
                    <a:pt x="31795" y="844"/>
                  </a:cubicBezTo>
                  <a:cubicBezTo>
                    <a:pt x="31183" y="844"/>
                    <a:pt x="30554" y="1022"/>
                    <a:pt x="29992" y="1287"/>
                  </a:cubicBezTo>
                  <a:cubicBezTo>
                    <a:pt x="28965" y="1763"/>
                    <a:pt x="27712" y="2565"/>
                    <a:pt x="27035" y="3492"/>
                  </a:cubicBezTo>
                  <a:cubicBezTo>
                    <a:pt x="26784" y="2816"/>
                    <a:pt x="26133" y="2339"/>
                    <a:pt x="25406" y="2314"/>
                  </a:cubicBezTo>
                  <a:cubicBezTo>
                    <a:pt x="25387" y="2314"/>
                    <a:pt x="25369" y="2313"/>
                    <a:pt x="25350" y="2313"/>
                  </a:cubicBezTo>
                  <a:cubicBezTo>
                    <a:pt x="24667" y="2313"/>
                    <a:pt x="23995" y="2758"/>
                    <a:pt x="23727" y="3392"/>
                  </a:cubicBezTo>
                  <a:cubicBezTo>
                    <a:pt x="23451" y="2365"/>
                    <a:pt x="22824" y="1437"/>
                    <a:pt x="21847" y="986"/>
                  </a:cubicBezTo>
                  <a:cubicBezTo>
                    <a:pt x="21570" y="841"/>
                    <a:pt x="21243" y="746"/>
                    <a:pt x="20924" y="746"/>
                  </a:cubicBezTo>
                  <a:cubicBezTo>
                    <a:pt x="20694" y="746"/>
                    <a:pt x="20468" y="795"/>
                    <a:pt x="20268" y="911"/>
                  </a:cubicBezTo>
                  <a:cubicBezTo>
                    <a:pt x="19641" y="1312"/>
                    <a:pt x="19566" y="2189"/>
                    <a:pt x="19742" y="2891"/>
                  </a:cubicBezTo>
                  <a:cubicBezTo>
                    <a:pt x="19892" y="3618"/>
                    <a:pt x="20243" y="4294"/>
                    <a:pt x="20193" y="5021"/>
                  </a:cubicBezTo>
                  <a:cubicBezTo>
                    <a:pt x="19265" y="3467"/>
                    <a:pt x="17812" y="1964"/>
                    <a:pt x="16383" y="811"/>
                  </a:cubicBezTo>
                  <a:cubicBezTo>
                    <a:pt x="16007" y="510"/>
                    <a:pt x="15606" y="234"/>
                    <a:pt x="15155" y="84"/>
                  </a:cubicBezTo>
                  <a:cubicBezTo>
                    <a:pt x="14990" y="29"/>
                    <a:pt x="14814" y="0"/>
                    <a:pt x="14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2241600" y="3597775"/>
              <a:ext cx="1526350" cy="1191150"/>
            </a:xfrm>
            <a:custGeom>
              <a:avLst/>
              <a:gdLst/>
              <a:ahLst/>
              <a:cxnLst/>
              <a:rect l="l" t="t" r="r" b="b"/>
              <a:pathLst>
                <a:path w="61054" h="47646" extrusionOk="0">
                  <a:moveTo>
                    <a:pt x="13836" y="1"/>
                  </a:moveTo>
                  <a:cubicBezTo>
                    <a:pt x="3485" y="17319"/>
                    <a:pt x="1" y="47645"/>
                    <a:pt x="1" y="47645"/>
                  </a:cubicBezTo>
                  <a:lnTo>
                    <a:pt x="58297" y="47645"/>
                  </a:lnTo>
                  <a:cubicBezTo>
                    <a:pt x="61054" y="12507"/>
                    <a:pt x="48397" y="1"/>
                    <a:pt x="48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2814675" y="3628450"/>
              <a:ext cx="691125" cy="344850"/>
            </a:xfrm>
            <a:custGeom>
              <a:avLst/>
              <a:gdLst/>
              <a:ahLst/>
              <a:cxnLst/>
              <a:rect l="l" t="t" r="r" b="b"/>
              <a:pathLst>
                <a:path w="27645" h="13794" extrusionOk="0">
                  <a:moveTo>
                    <a:pt x="17921" y="1480"/>
                  </a:moveTo>
                  <a:cubicBezTo>
                    <a:pt x="17795" y="5215"/>
                    <a:pt x="17820" y="8949"/>
                    <a:pt x="17996" y="12684"/>
                  </a:cubicBezTo>
                  <a:cubicBezTo>
                    <a:pt x="17344" y="12383"/>
                    <a:pt x="17294" y="11029"/>
                    <a:pt x="17244" y="10503"/>
                  </a:cubicBezTo>
                  <a:cubicBezTo>
                    <a:pt x="17169" y="9526"/>
                    <a:pt x="17069" y="8548"/>
                    <a:pt x="16993" y="7596"/>
                  </a:cubicBezTo>
                  <a:cubicBezTo>
                    <a:pt x="16818" y="5566"/>
                    <a:pt x="16642" y="3561"/>
                    <a:pt x="16442" y="1556"/>
                  </a:cubicBezTo>
                  <a:cubicBezTo>
                    <a:pt x="16442" y="1531"/>
                    <a:pt x="16442" y="1531"/>
                    <a:pt x="16417" y="1506"/>
                  </a:cubicBezTo>
                  <a:cubicBezTo>
                    <a:pt x="16918" y="1506"/>
                    <a:pt x="17419" y="1480"/>
                    <a:pt x="17921" y="1480"/>
                  </a:cubicBezTo>
                  <a:close/>
                  <a:moveTo>
                    <a:pt x="26940" y="0"/>
                  </a:moveTo>
                  <a:cubicBezTo>
                    <a:pt x="26925" y="0"/>
                    <a:pt x="26909" y="1"/>
                    <a:pt x="26893" y="2"/>
                  </a:cubicBezTo>
                  <a:cubicBezTo>
                    <a:pt x="22482" y="303"/>
                    <a:pt x="18071" y="578"/>
                    <a:pt x="13660" y="653"/>
                  </a:cubicBezTo>
                  <a:cubicBezTo>
                    <a:pt x="12773" y="663"/>
                    <a:pt x="11887" y="668"/>
                    <a:pt x="11001" y="668"/>
                  </a:cubicBezTo>
                  <a:cubicBezTo>
                    <a:pt x="7459" y="668"/>
                    <a:pt x="3931" y="588"/>
                    <a:pt x="402" y="428"/>
                  </a:cubicBezTo>
                  <a:cubicBezTo>
                    <a:pt x="394" y="427"/>
                    <a:pt x="386" y="427"/>
                    <a:pt x="378" y="427"/>
                  </a:cubicBezTo>
                  <a:cubicBezTo>
                    <a:pt x="1" y="427"/>
                    <a:pt x="9" y="1005"/>
                    <a:pt x="402" y="1054"/>
                  </a:cubicBezTo>
                  <a:cubicBezTo>
                    <a:pt x="4813" y="1355"/>
                    <a:pt x="9224" y="1506"/>
                    <a:pt x="13660" y="1506"/>
                  </a:cubicBezTo>
                  <a:lnTo>
                    <a:pt x="15439" y="1506"/>
                  </a:lnTo>
                  <a:cubicBezTo>
                    <a:pt x="15439" y="1531"/>
                    <a:pt x="15414" y="1531"/>
                    <a:pt x="15439" y="1556"/>
                  </a:cubicBezTo>
                  <a:cubicBezTo>
                    <a:pt x="15615" y="4087"/>
                    <a:pt x="15840" y="6618"/>
                    <a:pt x="16066" y="9150"/>
                  </a:cubicBezTo>
                  <a:cubicBezTo>
                    <a:pt x="16182" y="10617"/>
                    <a:pt x="16147" y="13794"/>
                    <a:pt x="18173" y="13794"/>
                  </a:cubicBezTo>
                  <a:cubicBezTo>
                    <a:pt x="18327" y="13794"/>
                    <a:pt x="18493" y="13775"/>
                    <a:pt x="18673" y="13736"/>
                  </a:cubicBezTo>
                  <a:cubicBezTo>
                    <a:pt x="18898" y="13711"/>
                    <a:pt x="19099" y="13460"/>
                    <a:pt x="19074" y="13235"/>
                  </a:cubicBezTo>
                  <a:cubicBezTo>
                    <a:pt x="18798" y="9325"/>
                    <a:pt x="18698" y="5390"/>
                    <a:pt x="18698" y="1480"/>
                  </a:cubicBezTo>
                  <a:cubicBezTo>
                    <a:pt x="21455" y="1430"/>
                    <a:pt x="24186" y="1330"/>
                    <a:pt x="26893" y="1155"/>
                  </a:cubicBezTo>
                  <a:cubicBezTo>
                    <a:pt x="27629" y="1106"/>
                    <a:pt x="27645" y="0"/>
                    <a:pt x="26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3237000" y="4135525"/>
              <a:ext cx="126575" cy="653400"/>
            </a:xfrm>
            <a:custGeom>
              <a:avLst/>
              <a:gdLst/>
              <a:ahLst/>
              <a:cxnLst/>
              <a:rect l="l" t="t" r="r" b="b"/>
              <a:pathLst>
                <a:path w="5063" h="26136" extrusionOk="0">
                  <a:moveTo>
                    <a:pt x="842" y="0"/>
                  </a:moveTo>
                  <a:cubicBezTo>
                    <a:pt x="582" y="0"/>
                    <a:pt x="387" y="712"/>
                    <a:pt x="301" y="2350"/>
                  </a:cubicBezTo>
                  <a:cubicBezTo>
                    <a:pt x="125" y="5609"/>
                    <a:pt x="100" y="8867"/>
                    <a:pt x="50" y="12125"/>
                  </a:cubicBezTo>
                  <a:cubicBezTo>
                    <a:pt x="0" y="15208"/>
                    <a:pt x="75" y="23077"/>
                    <a:pt x="100" y="26135"/>
                  </a:cubicBezTo>
                  <a:lnTo>
                    <a:pt x="5063" y="26135"/>
                  </a:lnTo>
                  <a:cubicBezTo>
                    <a:pt x="5038" y="26035"/>
                    <a:pt x="5038" y="25960"/>
                    <a:pt x="5038" y="25859"/>
                  </a:cubicBezTo>
                  <a:cubicBezTo>
                    <a:pt x="4812" y="23729"/>
                    <a:pt x="4587" y="16787"/>
                    <a:pt x="4286" y="14681"/>
                  </a:cubicBezTo>
                  <a:cubicBezTo>
                    <a:pt x="3684" y="10421"/>
                    <a:pt x="2957" y="6185"/>
                    <a:pt x="1805" y="2050"/>
                  </a:cubicBezTo>
                  <a:cubicBezTo>
                    <a:pt x="1448" y="762"/>
                    <a:pt x="1110"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1975325" y="3125350"/>
              <a:ext cx="1035125" cy="1591500"/>
            </a:xfrm>
            <a:custGeom>
              <a:avLst/>
              <a:gdLst/>
              <a:ahLst/>
              <a:cxnLst/>
              <a:rect l="l" t="t" r="r" b="b"/>
              <a:pathLst>
                <a:path w="41405" h="63660" extrusionOk="0">
                  <a:moveTo>
                    <a:pt x="19148" y="0"/>
                  </a:moveTo>
                  <a:cubicBezTo>
                    <a:pt x="19148" y="0"/>
                    <a:pt x="11128" y="34938"/>
                    <a:pt x="0" y="61128"/>
                  </a:cubicBezTo>
                  <a:cubicBezTo>
                    <a:pt x="3151" y="62241"/>
                    <a:pt x="6192" y="62514"/>
                    <a:pt x="9330" y="62514"/>
                  </a:cubicBezTo>
                  <a:cubicBezTo>
                    <a:pt x="12372" y="62514"/>
                    <a:pt x="15506" y="62257"/>
                    <a:pt x="18920" y="62257"/>
                  </a:cubicBezTo>
                  <a:cubicBezTo>
                    <a:pt x="22459" y="62257"/>
                    <a:pt x="26300" y="62534"/>
                    <a:pt x="30652" y="63660"/>
                  </a:cubicBezTo>
                  <a:cubicBezTo>
                    <a:pt x="30652" y="63660"/>
                    <a:pt x="41404" y="38071"/>
                    <a:pt x="37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3316575" y="2199275"/>
              <a:ext cx="867175" cy="1340250"/>
            </a:xfrm>
            <a:custGeom>
              <a:avLst/>
              <a:gdLst/>
              <a:ahLst/>
              <a:cxnLst/>
              <a:rect l="l" t="t" r="r" b="b"/>
              <a:pathLst>
                <a:path w="34687" h="53610" extrusionOk="0">
                  <a:moveTo>
                    <a:pt x="7394" y="1"/>
                  </a:moveTo>
                  <a:lnTo>
                    <a:pt x="0" y="28347"/>
                  </a:lnTo>
                  <a:cubicBezTo>
                    <a:pt x="0" y="28347"/>
                    <a:pt x="18747" y="50753"/>
                    <a:pt x="32331" y="53610"/>
                  </a:cubicBezTo>
                  <a:lnTo>
                    <a:pt x="34687" y="32432"/>
                  </a:lnTo>
                  <a:cubicBezTo>
                    <a:pt x="34687" y="32432"/>
                    <a:pt x="13584" y="4737"/>
                    <a:pt x="7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3847275" y="2197400"/>
              <a:ext cx="674825" cy="1342125"/>
            </a:xfrm>
            <a:custGeom>
              <a:avLst/>
              <a:gdLst/>
              <a:ahLst/>
              <a:cxnLst/>
              <a:rect l="l" t="t" r="r" b="b"/>
              <a:pathLst>
                <a:path w="26993" h="53685" extrusionOk="0">
                  <a:moveTo>
                    <a:pt x="13860" y="0"/>
                  </a:moveTo>
                  <a:lnTo>
                    <a:pt x="0" y="30527"/>
                  </a:lnTo>
                  <a:lnTo>
                    <a:pt x="11103" y="53685"/>
                  </a:lnTo>
                  <a:cubicBezTo>
                    <a:pt x="17519" y="42507"/>
                    <a:pt x="24712" y="22958"/>
                    <a:pt x="26993" y="7920"/>
                  </a:cubicBezTo>
                  <a:lnTo>
                    <a:pt x="13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3843500" y="2718300"/>
              <a:ext cx="152800" cy="504950"/>
            </a:xfrm>
            <a:custGeom>
              <a:avLst/>
              <a:gdLst/>
              <a:ahLst/>
              <a:cxnLst/>
              <a:rect l="l" t="t" r="r" b="b"/>
              <a:pathLst>
                <a:path w="6112" h="20198" extrusionOk="0">
                  <a:moveTo>
                    <a:pt x="4359" y="1"/>
                  </a:moveTo>
                  <a:cubicBezTo>
                    <a:pt x="4135" y="1"/>
                    <a:pt x="3899" y="151"/>
                    <a:pt x="3861" y="443"/>
                  </a:cubicBezTo>
                  <a:cubicBezTo>
                    <a:pt x="3861" y="468"/>
                    <a:pt x="3861" y="493"/>
                    <a:pt x="3861" y="543"/>
                  </a:cubicBezTo>
                  <a:cubicBezTo>
                    <a:pt x="3735" y="543"/>
                    <a:pt x="3610" y="618"/>
                    <a:pt x="3560" y="768"/>
                  </a:cubicBezTo>
                  <a:cubicBezTo>
                    <a:pt x="3109" y="2097"/>
                    <a:pt x="2658" y="3450"/>
                    <a:pt x="2282" y="4829"/>
                  </a:cubicBezTo>
                  <a:cubicBezTo>
                    <a:pt x="1630" y="7260"/>
                    <a:pt x="1129" y="9741"/>
                    <a:pt x="753" y="12222"/>
                  </a:cubicBezTo>
                  <a:cubicBezTo>
                    <a:pt x="552" y="13475"/>
                    <a:pt x="402" y="14728"/>
                    <a:pt x="302" y="15957"/>
                  </a:cubicBezTo>
                  <a:cubicBezTo>
                    <a:pt x="226" y="16608"/>
                    <a:pt x="176" y="17235"/>
                    <a:pt x="126" y="17861"/>
                  </a:cubicBezTo>
                  <a:cubicBezTo>
                    <a:pt x="101" y="18488"/>
                    <a:pt x="1" y="19140"/>
                    <a:pt x="51" y="19766"/>
                  </a:cubicBezTo>
                  <a:cubicBezTo>
                    <a:pt x="79" y="20033"/>
                    <a:pt x="320" y="20198"/>
                    <a:pt x="544" y="20198"/>
                  </a:cubicBezTo>
                  <a:cubicBezTo>
                    <a:pt x="720" y="20198"/>
                    <a:pt x="884" y="20097"/>
                    <a:pt x="928" y="19866"/>
                  </a:cubicBezTo>
                  <a:cubicBezTo>
                    <a:pt x="1028" y="19190"/>
                    <a:pt x="1028" y="18463"/>
                    <a:pt x="1079" y="17761"/>
                  </a:cubicBezTo>
                  <a:cubicBezTo>
                    <a:pt x="1129" y="17034"/>
                    <a:pt x="1179" y="16332"/>
                    <a:pt x="1254" y="15631"/>
                  </a:cubicBezTo>
                  <a:cubicBezTo>
                    <a:pt x="1705" y="11144"/>
                    <a:pt x="2582" y="6683"/>
                    <a:pt x="3810" y="2347"/>
                  </a:cubicBezTo>
                  <a:cubicBezTo>
                    <a:pt x="3810" y="2849"/>
                    <a:pt x="3810" y="3375"/>
                    <a:pt x="3835" y="3901"/>
                  </a:cubicBezTo>
                  <a:cubicBezTo>
                    <a:pt x="3886" y="5004"/>
                    <a:pt x="3961" y="6132"/>
                    <a:pt x="4111" y="7235"/>
                  </a:cubicBezTo>
                  <a:cubicBezTo>
                    <a:pt x="4437" y="9465"/>
                    <a:pt x="4913" y="11696"/>
                    <a:pt x="5590" y="13851"/>
                  </a:cubicBezTo>
                  <a:cubicBezTo>
                    <a:pt x="5630" y="13972"/>
                    <a:pt x="5726" y="14024"/>
                    <a:pt x="5822" y="14024"/>
                  </a:cubicBezTo>
                  <a:cubicBezTo>
                    <a:pt x="5967" y="14024"/>
                    <a:pt x="6111" y="13906"/>
                    <a:pt x="6066" y="13726"/>
                  </a:cubicBezTo>
                  <a:cubicBezTo>
                    <a:pt x="5540" y="11571"/>
                    <a:pt x="5139" y="9340"/>
                    <a:pt x="4963" y="7109"/>
                  </a:cubicBezTo>
                  <a:cubicBezTo>
                    <a:pt x="4863" y="6007"/>
                    <a:pt x="4788" y="4904"/>
                    <a:pt x="4763" y="3776"/>
                  </a:cubicBezTo>
                  <a:cubicBezTo>
                    <a:pt x="4738" y="2673"/>
                    <a:pt x="4788" y="1545"/>
                    <a:pt x="4788" y="443"/>
                  </a:cubicBezTo>
                  <a:cubicBezTo>
                    <a:pt x="4788" y="145"/>
                    <a:pt x="4579" y="1"/>
                    <a:pt x="4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2050275" y="2454300"/>
              <a:ext cx="704900" cy="1461800"/>
            </a:xfrm>
            <a:custGeom>
              <a:avLst/>
              <a:gdLst/>
              <a:ahLst/>
              <a:cxnLst/>
              <a:rect l="l" t="t" r="r" b="b"/>
              <a:pathLst>
                <a:path w="28196" h="58472" extrusionOk="0">
                  <a:moveTo>
                    <a:pt x="12331" y="0"/>
                  </a:moveTo>
                  <a:cubicBezTo>
                    <a:pt x="7419" y="4587"/>
                    <a:pt x="0" y="53710"/>
                    <a:pt x="4687" y="58472"/>
                  </a:cubicBezTo>
                  <a:lnTo>
                    <a:pt x="19524" y="49649"/>
                  </a:lnTo>
                  <a:lnTo>
                    <a:pt x="28196" y="19073"/>
                  </a:lnTo>
                  <a:lnTo>
                    <a:pt x="123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2343500" y="2182975"/>
              <a:ext cx="1359675" cy="1414825"/>
            </a:xfrm>
            <a:custGeom>
              <a:avLst/>
              <a:gdLst/>
              <a:ahLst/>
              <a:cxnLst/>
              <a:rect l="l" t="t" r="r" b="b"/>
              <a:pathLst>
                <a:path w="54387" h="56593" extrusionOk="0">
                  <a:moveTo>
                    <a:pt x="34333" y="0"/>
                  </a:moveTo>
                  <a:cubicBezTo>
                    <a:pt x="28657" y="0"/>
                    <a:pt x="23434" y="226"/>
                    <a:pt x="23434" y="226"/>
                  </a:cubicBezTo>
                  <a:cubicBezTo>
                    <a:pt x="23434" y="226"/>
                    <a:pt x="7570" y="4437"/>
                    <a:pt x="602" y="10853"/>
                  </a:cubicBezTo>
                  <a:cubicBezTo>
                    <a:pt x="1" y="13485"/>
                    <a:pt x="1304" y="32432"/>
                    <a:pt x="12808" y="56593"/>
                  </a:cubicBezTo>
                  <a:lnTo>
                    <a:pt x="47369" y="56593"/>
                  </a:lnTo>
                  <a:cubicBezTo>
                    <a:pt x="46266" y="39876"/>
                    <a:pt x="53535" y="38522"/>
                    <a:pt x="53961" y="29575"/>
                  </a:cubicBezTo>
                  <a:cubicBezTo>
                    <a:pt x="54387" y="20502"/>
                    <a:pt x="43986" y="13610"/>
                    <a:pt x="46317" y="653"/>
                  </a:cubicBezTo>
                  <a:cubicBezTo>
                    <a:pt x="43623" y="143"/>
                    <a:pt x="38835" y="0"/>
                    <a:pt x="34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3357675" y="2212700"/>
              <a:ext cx="260300" cy="1219325"/>
            </a:xfrm>
            <a:custGeom>
              <a:avLst/>
              <a:gdLst/>
              <a:ahLst/>
              <a:cxnLst/>
              <a:rect l="l" t="t" r="r" b="b"/>
              <a:pathLst>
                <a:path w="10412" h="48773" extrusionOk="0">
                  <a:moveTo>
                    <a:pt x="288" y="1"/>
                  </a:moveTo>
                  <a:cubicBezTo>
                    <a:pt x="146" y="1"/>
                    <a:pt x="0" y="153"/>
                    <a:pt x="85" y="341"/>
                  </a:cubicBezTo>
                  <a:cubicBezTo>
                    <a:pt x="963" y="2195"/>
                    <a:pt x="1815" y="4100"/>
                    <a:pt x="2692" y="5955"/>
                  </a:cubicBezTo>
                  <a:cubicBezTo>
                    <a:pt x="3469" y="7609"/>
                    <a:pt x="4271" y="9263"/>
                    <a:pt x="5048" y="10917"/>
                  </a:cubicBezTo>
                  <a:cubicBezTo>
                    <a:pt x="5449" y="11719"/>
                    <a:pt x="5825" y="12546"/>
                    <a:pt x="6226" y="13348"/>
                  </a:cubicBezTo>
                  <a:cubicBezTo>
                    <a:pt x="6627" y="14175"/>
                    <a:pt x="7078" y="14977"/>
                    <a:pt x="7429" y="15830"/>
                  </a:cubicBezTo>
                  <a:cubicBezTo>
                    <a:pt x="7629" y="16306"/>
                    <a:pt x="7629" y="16782"/>
                    <a:pt x="7303" y="17108"/>
                  </a:cubicBezTo>
                  <a:cubicBezTo>
                    <a:pt x="6978" y="17434"/>
                    <a:pt x="6577" y="17634"/>
                    <a:pt x="6176" y="17835"/>
                  </a:cubicBezTo>
                  <a:cubicBezTo>
                    <a:pt x="5273" y="18311"/>
                    <a:pt x="4321" y="18762"/>
                    <a:pt x="3945" y="19764"/>
                  </a:cubicBezTo>
                  <a:cubicBezTo>
                    <a:pt x="3824" y="20030"/>
                    <a:pt x="4099" y="20342"/>
                    <a:pt x="4366" y="20342"/>
                  </a:cubicBezTo>
                  <a:cubicBezTo>
                    <a:pt x="4376" y="20342"/>
                    <a:pt x="4386" y="20342"/>
                    <a:pt x="4396" y="20341"/>
                  </a:cubicBezTo>
                  <a:cubicBezTo>
                    <a:pt x="6050" y="20266"/>
                    <a:pt x="7730" y="20165"/>
                    <a:pt x="9384" y="20090"/>
                  </a:cubicBezTo>
                  <a:lnTo>
                    <a:pt x="9384" y="20090"/>
                  </a:lnTo>
                  <a:cubicBezTo>
                    <a:pt x="9083" y="21995"/>
                    <a:pt x="8807" y="23925"/>
                    <a:pt x="8506" y="25855"/>
                  </a:cubicBezTo>
                  <a:lnTo>
                    <a:pt x="6827" y="36957"/>
                  </a:lnTo>
                  <a:cubicBezTo>
                    <a:pt x="6251" y="40717"/>
                    <a:pt x="5649" y="44451"/>
                    <a:pt x="5148" y="48211"/>
                  </a:cubicBezTo>
                  <a:cubicBezTo>
                    <a:pt x="5098" y="48436"/>
                    <a:pt x="5198" y="48687"/>
                    <a:pt x="5474" y="48762"/>
                  </a:cubicBezTo>
                  <a:cubicBezTo>
                    <a:pt x="5507" y="48769"/>
                    <a:pt x="5541" y="48773"/>
                    <a:pt x="5575" y="48773"/>
                  </a:cubicBezTo>
                  <a:cubicBezTo>
                    <a:pt x="5775" y="48773"/>
                    <a:pt x="5982" y="48650"/>
                    <a:pt x="6025" y="48436"/>
                  </a:cubicBezTo>
                  <a:cubicBezTo>
                    <a:pt x="6376" y="46306"/>
                    <a:pt x="6677" y="44201"/>
                    <a:pt x="7003" y="42070"/>
                  </a:cubicBezTo>
                  <a:cubicBezTo>
                    <a:pt x="8131" y="34627"/>
                    <a:pt x="9258" y="27158"/>
                    <a:pt x="10386" y="19714"/>
                  </a:cubicBezTo>
                  <a:cubicBezTo>
                    <a:pt x="10411" y="19439"/>
                    <a:pt x="10261" y="19113"/>
                    <a:pt x="9935" y="19113"/>
                  </a:cubicBezTo>
                  <a:lnTo>
                    <a:pt x="5374" y="19363"/>
                  </a:lnTo>
                  <a:cubicBezTo>
                    <a:pt x="5524" y="19263"/>
                    <a:pt x="5674" y="19163"/>
                    <a:pt x="5850" y="19063"/>
                  </a:cubicBezTo>
                  <a:cubicBezTo>
                    <a:pt x="6326" y="18787"/>
                    <a:pt x="6852" y="18561"/>
                    <a:pt x="7329" y="18261"/>
                  </a:cubicBezTo>
                  <a:cubicBezTo>
                    <a:pt x="7730" y="18010"/>
                    <a:pt x="8105" y="17684"/>
                    <a:pt x="8331" y="17233"/>
                  </a:cubicBezTo>
                  <a:cubicBezTo>
                    <a:pt x="8632" y="16531"/>
                    <a:pt x="8456" y="15830"/>
                    <a:pt x="8131" y="15178"/>
                  </a:cubicBezTo>
                  <a:cubicBezTo>
                    <a:pt x="7354" y="13499"/>
                    <a:pt x="6476" y="11845"/>
                    <a:pt x="5649" y="10190"/>
                  </a:cubicBezTo>
                  <a:cubicBezTo>
                    <a:pt x="3945" y="6807"/>
                    <a:pt x="2191" y="3474"/>
                    <a:pt x="461" y="115"/>
                  </a:cubicBezTo>
                  <a:cubicBezTo>
                    <a:pt x="421" y="35"/>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2669325" y="2291150"/>
              <a:ext cx="288250" cy="1350725"/>
            </a:xfrm>
            <a:custGeom>
              <a:avLst/>
              <a:gdLst/>
              <a:ahLst/>
              <a:cxnLst/>
              <a:rect l="l" t="t" r="r" b="b"/>
              <a:pathLst>
                <a:path w="11530" h="54029" extrusionOk="0">
                  <a:moveTo>
                    <a:pt x="1067" y="0"/>
                  </a:moveTo>
                  <a:cubicBezTo>
                    <a:pt x="948" y="0"/>
                    <a:pt x="840" y="76"/>
                    <a:pt x="852" y="235"/>
                  </a:cubicBezTo>
                  <a:cubicBezTo>
                    <a:pt x="902" y="1664"/>
                    <a:pt x="953" y="3067"/>
                    <a:pt x="978" y="4471"/>
                  </a:cubicBezTo>
                  <a:cubicBezTo>
                    <a:pt x="1053" y="9534"/>
                    <a:pt x="752" y="14596"/>
                    <a:pt x="50" y="19584"/>
                  </a:cubicBezTo>
                  <a:cubicBezTo>
                    <a:pt x="0" y="19910"/>
                    <a:pt x="176" y="20135"/>
                    <a:pt x="501" y="20185"/>
                  </a:cubicBezTo>
                  <a:cubicBezTo>
                    <a:pt x="3534" y="20436"/>
                    <a:pt x="6542" y="21063"/>
                    <a:pt x="9474" y="21965"/>
                  </a:cubicBezTo>
                  <a:cubicBezTo>
                    <a:pt x="8446" y="22291"/>
                    <a:pt x="7419" y="22591"/>
                    <a:pt x="6391" y="22842"/>
                  </a:cubicBezTo>
                  <a:cubicBezTo>
                    <a:pt x="5639" y="23042"/>
                    <a:pt x="4912" y="23218"/>
                    <a:pt x="4161" y="23368"/>
                  </a:cubicBezTo>
                  <a:cubicBezTo>
                    <a:pt x="3409" y="23544"/>
                    <a:pt x="2632" y="23794"/>
                    <a:pt x="1855" y="23870"/>
                  </a:cubicBezTo>
                  <a:cubicBezTo>
                    <a:pt x="1579" y="23920"/>
                    <a:pt x="1429" y="24145"/>
                    <a:pt x="1554" y="24396"/>
                  </a:cubicBezTo>
                  <a:cubicBezTo>
                    <a:pt x="2557" y="26426"/>
                    <a:pt x="3509" y="28506"/>
                    <a:pt x="4411" y="30586"/>
                  </a:cubicBezTo>
                  <a:cubicBezTo>
                    <a:pt x="5965" y="34271"/>
                    <a:pt x="7243" y="38055"/>
                    <a:pt x="8246" y="41940"/>
                  </a:cubicBezTo>
                  <a:cubicBezTo>
                    <a:pt x="8747" y="43870"/>
                    <a:pt x="9173" y="45850"/>
                    <a:pt x="9499" y="47805"/>
                  </a:cubicBezTo>
                  <a:cubicBezTo>
                    <a:pt x="9850" y="49784"/>
                    <a:pt x="10075" y="51764"/>
                    <a:pt x="10376" y="53744"/>
                  </a:cubicBezTo>
                  <a:cubicBezTo>
                    <a:pt x="10409" y="53942"/>
                    <a:pt x="10566" y="54029"/>
                    <a:pt x="10731" y="54029"/>
                  </a:cubicBezTo>
                  <a:cubicBezTo>
                    <a:pt x="10943" y="54029"/>
                    <a:pt x="11167" y="53884"/>
                    <a:pt x="11153" y="53644"/>
                  </a:cubicBezTo>
                  <a:cubicBezTo>
                    <a:pt x="11053" y="51363"/>
                    <a:pt x="10702" y="49083"/>
                    <a:pt x="10276" y="46852"/>
                  </a:cubicBezTo>
                  <a:cubicBezTo>
                    <a:pt x="9549" y="42867"/>
                    <a:pt x="8496" y="38957"/>
                    <a:pt x="7168" y="35148"/>
                  </a:cubicBezTo>
                  <a:cubicBezTo>
                    <a:pt x="5865" y="31464"/>
                    <a:pt x="4311" y="27880"/>
                    <a:pt x="2406" y="24496"/>
                  </a:cubicBezTo>
                  <a:cubicBezTo>
                    <a:pt x="3033" y="24396"/>
                    <a:pt x="3684" y="24371"/>
                    <a:pt x="4336" y="24245"/>
                  </a:cubicBezTo>
                  <a:cubicBezTo>
                    <a:pt x="5088" y="24095"/>
                    <a:pt x="5840" y="23945"/>
                    <a:pt x="6567" y="23769"/>
                  </a:cubicBezTo>
                  <a:cubicBezTo>
                    <a:pt x="8095" y="23393"/>
                    <a:pt x="9599" y="22942"/>
                    <a:pt x="11078" y="22441"/>
                  </a:cubicBezTo>
                  <a:cubicBezTo>
                    <a:pt x="11529" y="22291"/>
                    <a:pt x="11529" y="21689"/>
                    <a:pt x="11078" y="21539"/>
                  </a:cubicBezTo>
                  <a:cubicBezTo>
                    <a:pt x="7820" y="20386"/>
                    <a:pt x="4436" y="19634"/>
                    <a:pt x="1028" y="19308"/>
                  </a:cubicBezTo>
                  <a:cubicBezTo>
                    <a:pt x="1178" y="18030"/>
                    <a:pt x="1354" y="16752"/>
                    <a:pt x="1454" y="15499"/>
                  </a:cubicBezTo>
                  <a:cubicBezTo>
                    <a:pt x="1930" y="10436"/>
                    <a:pt x="1955" y="5298"/>
                    <a:pt x="1354" y="235"/>
                  </a:cubicBezTo>
                  <a:cubicBezTo>
                    <a:pt x="1328" y="82"/>
                    <a:pt x="1192" y="0"/>
                    <a:pt x="1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2820325" y="2184250"/>
              <a:ext cx="652275" cy="1438000"/>
            </a:xfrm>
            <a:custGeom>
              <a:avLst/>
              <a:gdLst/>
              <a:ahLst/>
              <a:cxnLst/>
              <a:rect l="l" t="t" r="r" b="b"/>
              <a:pathLst>
                <a:path w="26091" h="57520" extrusionOk="0">
                  <a:moveTo>
                    <a:pt x="19148" y="0"/>
                  </a:moveTo>
                  <a:lnTo>
                    <a:pt x="0" y="1504"/>
                  </a:lnTo>
                  <a:cubicBezTo>
                    <a:pt x="0" y="1504"/>
                    <a:pt x="7444" y="24436"/>
                    <a:pt x="8421" y="31980"/>
                  </a:cubicBezTo>
                  <a:cubicBezTo>
                    <a:pt x="9374" y="39524"/>
                    <a:pt x="9274" y="57519"/>
                    <a:pt x="9274" y="57519"/>
                  </a:cubicBezTo>
                  <a:lnTo>
                    <a:pt x="26091" y="57519"/>
                  </a:lnTo>
                  <a:cubicBezTo>
                    <a:pt x="26091" y="57519"/>
                    <a:pt x="24687" y="28371"/>
                    <a:pt x="24737" y="25614"/>
                  </a:cubicBezTo>
                  <a:cubicBezTo>
                    <a:pt x="24787" y="22832"/>
                    <a:pt x="19148" y="0"/>
                    <a:pt x="19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3391750" y="3157300"/>
              <a:ext cx="604675" cy="1535125"/>
            </a:xfrm>
            <a:custGeom>
              <a:avLst/>
              <a:gdLst/>
              <a:ahLst/>
              <a:cxnLst/>
              <a:rect l="l" t="t" r="r" b="b"/>
              <a:pathLst>
                <a:path w="24187" h="61405" extrusionOk="0">
                  <a:moveTo>
                    <a:pt x="2457" y="1"/>
                  </a:moveTo>
                  <a:lnTo>
                    <a:pt x="1" y="11279"/>
                  </a:lnTo>
                  <a:cubicBezTo>
                    <a:pt x="8196" y="26166"/>
                    <a:pt x="12783" y="61404"/>
                    <a:pt x="12783" y="61404"/>
                  </a:cubicBezTo>
                  <a:cubicBezTo>
                    <a:pt x="12783" y="61404"/>
                    <a:pt x="18722" y="61179"/>
                    <a:pt x="24186" y="59424"/>
                  </a:cubicBezTo>
                  <a:cubicBezTo>
                    <a:pt x="22332" y="53635"/>
                    <a:pt x="20803" y="43033"/>
                    <a:pt x="16417" y="29900"/>
                  </a:cubicBezTo>
                  <a:cubicBezTo>
                    <a:pt x="16342" y="29625"/>
                    <a:pt x="16266" y="29374"/>
                    <a:pt x="16166" y="29098"/>
                  </a:cubicBezTo>
                  <a:cubicBezTo>
                    <a:pt x="16066" y="28823"/>
                    <a:pt x="15966" y="28547"/>
                    <a:pt x="15890" y="28296"/>
                  </a:cubicBezTo>
                  <a:cubicBezTo>
                    <a:pt x="15815" y="28071"/>
                    <a:pt x="15740" y="27845"/>
                    <a:pt x="15665" y="27645"/>
                  </a:cubicBezTo>
                  <a:cubicBezTo>
                    <a:pt x="12707" y="19199"/>
                    <a:pt x="8572" y="9800"/>
                    <a:pt x="2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3540750" y="3566000"/>
              <a:ext cx="273050" cy="1100375"/>
            </a:xfrm>
            <a:custGeom>
              <a:avLst/>
              <a:gdLst/>
              <a:ahLst/>
              <a:cxnLst/>
              <a:rect l="l" t="t" r="r" b="b"/>
              <a:pathLst>
                <a:path w="10922" h="44015" extrusionOk="0">
                  <a:moveTo>
                    <a:pt x="190" y="1"/>
                  </a:moveTo>
                  <a:cubicBezTo>
                    <a:pt x="94" y="1"/>
                    <a:pt x="1" y="76"/>
                    <a:pt x="31" y="194"/>
                  </a:cubicBezTo>
                  <a:cubicBezTo>
                    <a:pt x="858" y="3352"/>
                    <a:pt x="1635" y="6535"/>
                    <a:pt x="2412" y="9718"/>
                  </a:cubicBezTo>
                  <a:cubicBezTo>
                    <a:pt x="3790" y="15357"/>
                    <a:pt x="5093" y="21046"/>
                    <a:pt x="6397" y="26710"/>
                  </a:cubicBezTo>
                  <a:cubicBezTo>
                    <a:pt x="7048" y="29543"/>
                    <a:pt x="7675" y="32375"/>
                    <a:pt x="8301" y="35207"/>
                  </a:cubicBezTo>
                  <a:cubicBezTo>
                    <a:pt x="8602" y="36635"/>
                    <a:pt x="8903" y="38064"/>
                    <a:pt x="9204" y="39492"/>
                  </a:cubicBezTo>
                  <a:cubicBezTo>
                    <a:pt x="9354" y="40194"/>
                    <a:pt x="9504" y="40921"/>
                    <a:pt x="9655" y="41623"/>
                  </a:cubicBezTo>
                  <a:cubicBezTo>
                    <a:pt x="9805" y="42350"/>
                    <a:pt x="9930" y="43076"/>
                    <a:pt x="10181" y="43753"/>
                  </a:cubicBezTo>
                  <a:cubicBezTo>
                    <a:pt x="10251" y="43927"/>
                    <a:pt x="10416" y="44015"/>
                    <a:pt x="10572" y="44015"/>
                  </a:cubicBezTo>
                  <a:cubicBezTo>
                    <a:pt x="10754" y="44015"/>
                    <a:pt x="10921" y="43896"/>
                    <a:pt x="10908" y="43653"/>
                  </a:cubicBezTo>
                  <a:cubicBezTo>
                    <a:pt x="10883" y="42826"/>
                    <a:pt x="10682" y="41999"/>
                    <a:pt x="10507" y="41172"/>
                  </a:cubicBezTo>
                  <a:cubicBezTo>
                    <a:pt x="10356" y="40395"/>
                    <a:pt x="10181" y="39593"/>
                    <a:pt x="10006" y="38791"/>
                  </a:cubicBezTo>
                  <a:cubicBezTo>
                    <a:pt x="9680" y="37212"/>
                    <a:pt x="9329" y="35608"/>
                    <a:pt x="9003" y="34004"/>
                  </a:cubicBezTo>
                  <a:cubicBezTo>
                    <a:pt x="7750" y="28314"/>
                    <a:pt x="6422" y="22650"/>
                    <a:pt x="4993" y="17011"/>
                  </a:cubicBezTo>
                  <a:cubicBezTo>
                    <a:pt x="3539" y="11347"/>
                    <a:pt x="1985" y="5733"/>
                    <a:pt x="356" y="119"/>
                  </a:cubicBezTo>
                  <a:cubicBezTo>
                    <a:pt x="326" y="37"/>
                    <a:pt x="257"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2839750" y="1783850"/>
              <a:ext cx="413550" cy="659950"/>
            </a:xfrm>
            <a:custGeom>
              <a:avLst/>
              <a:gdLst/>
              <a:ahLst/>
              <a:cxnLst/>
              <a:rect l="l" t="t" r="r" b="b"/>
              <a:pathLst>
                <a:path w="16542" h="26398" extrusionOk="0">
                  <a:moveTo>
                    <a:pt x="0" y="1"/>
                  </a:moveTo>
                  <a:lnTo>
                    <a:pt x="1830" y="19976"/>
                  </a:lnTo>
                  <a:cubicBezTo>
                    <a:pt x="2147" y="23615"/>
                    <a:pt x="5226" y="26398"/>
                    <a:pt x="8862" y="26398"/>
                  </a:cubicBezTo>
                  <a:cubicBezTo>
                    <a:pt x="8957" y="26398"/>
                    <a:pt x="9053" y="26396"/>
                    <a:pt x="9148" y="26392"/>
                  </a:cubicBezTo>
                  <a:cubicBezTo>
                    <a:pt x="12883" y="26242"/>
                    <a:pt x="15840" y="23209"/>
                    <a:pt x="15940" y="19475"/>
                  </a:cubicBezTo>
                  <a:lnTo>
                    <a:pt x="15990" y="16091"/>
                  </a:lnTo>
                  <a:lnTo>
                    <a:pt x="16291" y="9625"/>
                  </a:lnTo>
                  <a:lnTo>
                    <a:pt x="16542" y="4011"/>
                  </a:lnTo>
                  <a:lnTo>
                    <a:pt x="0" y="1"/>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2820325" y="2177975"/>
              <a:ext cx="486250" cy="334600"/>
            </a:xfrm>
            <a:custGeom>
              <a:avLst/>
              <a:gdLst/>
              <a:ahLst/>
              <a:cxnLst/>
              <a:rect l="l" t="t" r="r" b="b"/>
              <a:pathLst>
                <a:path w="19450" h="13384" extrusionOk="0">
                  <a:moveTo>
                    <a:pt x="16792" y="0"/>
                  </a:moveTo>
                  <a:lnTo>
                    <a:pt x="13760" y="9324"/>
                  </a:lnTo>
                  <a:lnTo>
                    <a:pt x="2306" y="1028"/>
                  </a:lnTo>
                  <a:lnTo>
                    <a:pt x="0" y="1755"/>
                  </a:lnTo>
                  <a:lnTo>
                    <a:pt x="5414" y="13384"/>
                  </a:lnTo>
                  <a:lnTo>
                    <a:pt x="19449" y="10928"/>
                  </a:lnTo>
                  <a:lnTo>
                    <a:pt x="19148" y="251"/>
                  </a:lnTo>
                  <a:lnTo>
                    <a:pt x="16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2901675" y="2411900"/>
              <a:ext cx="492900" cy="1117825"/>
            </a:xfrm>
            <a:custGeom>
              <a:avLst/>
              <a:gdLst/>
              <a:ahLst/>
              <a:cxnLst/>
              <a:rect l="l" t="t" r="r" b="b"/>
              <a:pathLst>
                <a:path w="19716" h="44713" extrusionOk="0">
                  <a:moveTo>
                    <a:pt x="367" y="0"/>
                  </a:moveTo>
                  <a:cubicBezTo>
                    <a:pt x="178" y="0"/>
                    <a:pt x="1" y="177"/>
                    <a:pt x="55" y="393"/>
                  </a:cubicBezTo>
                  <a:cubicBezTo>
                    <a:pt x="255" y="1270"/>
                    <a:pt x="806" y="2022"/>
                    <a:pt x="1333" y="2724"/>
                  </a:cubicBezTo>
                  <a:cubicBezTo>
                    <a:pt x="1859" y="3425"/>
                    <a:pt x="2436" y="4102"/>
                    <a:pt x="3062" y="4729"/>
                  </a:cubicBezTo>
                  <a:cubicBezTo>
                    <a:pt x="4340" y="6007"/>
                    <a:pt x="5794" y="7009"/>
                    <a:pt x="7373" y="7836"/>
                  </a:cubicBezTo>
                  <a:cubicBezTo>
                    <a:pt x="7431" y="7862"/>
                    <a:pt x="7498" y="7875"/>
                    <a:pt x="7564" y="7875"/>
                  </a:cubicBezTo>
                  <a:cubicBezTo>
                    <a:pt x="7696" y="7875"/>
                    <a:pt x="7824" y="7820"/>
                    <a:pt x="7874" y="7686"/>
                  </a:cubicBezTo>
                  <a:cubicBezTo>
                    <a:pt x="8751" y="5556"/>
                    <a:pt x="9754" y="3450"/>
                    <a:pt x="10832" y="1420"/>
                  </a:cubicBezTo>
                  <a:cubicBezTo>
                    <a:pt x="11634" y="4353"/>
                    <a:pt x="12210" y="7335"/>
                    <a:pt x="12711" y="10318"/>
                  </a:cubicBezTo>
                  <a:cubicBezTo>
                    <a:pt x="13012" y="12097"/>
                    <a:pt x="13263" y="13902"/>
                    <a:pt x="13488" y="15706"/>
                  </a:cubicBezTo>
                  <a:cubicBezTo>
                    <a:pt x="11208" y="16233"/>
                    <a:pt x="8902" y="16734"/>
                    <a:pt x="6646" y="17260"/>
                  </a:cubicBezTo>
                  <a:cubicBezTo>
                    <a:pt x="6077" y="17379"/>
                    <a:pt x="6271" y="18170"/>
                    <a:pt x="6781" y="18170"/>
                  </a:cubicBezTo>
                  <a:cubicBezTo>
                    <a:pt x="6811" y="18170"/>
                    <a:pt x="6841" y="18168"/>
                    <a:pt x="6872" y="18162"/>
                  </a:cubicBezTo>
                  <a:cubicBezTo>
                    <a:pt x="9127" y="17686"/>
                    <a:pt x="11358" y="17085"/>
                    <a:pt x="13563" y="16408"/>
                  </a:cubicBezTo>
                  <a:cubicBezTo>
                    <a:pt x="13939" y="20017"/>
                    <a:pt x="14115" y="23626"/>
                    <a:pt x="14090" y="27235"/>
                  </a:cubicBezTo>
                  <a:cubicBezTo>
                    <a:pt x="14040" y="32899"/>
                    <a:pt x="13463" y="38563"/>
                    <a:pt x="12335" y="44127"/>
                  </a:cubicBezTo>
                  <a:cubicBezTo>
                    <a:pt x="12260" y="44487"/>
                    <a:pt x="12553" y="44712"/>
                    <a:pt x="12827" y="44712"/>
                  </a:cubicBezTo>
                  <a:cubicBezTo>
                    <a:pt x="13011" y="44712"/>
                    <a:pt x="13187" y="44610"/>
                    <a:pt x="13238" y="44378"/>
                  </a:cubicBezTo>
                  <a:cubicBezTo>
                    <a:pt x="13864" y="41220"/>
                    <a:pt x="14340" y="38037"/>
                    <a:pt x="14641" y="34829"/>
                  </a:cubicBezTo>
                  <a:cubicBezTo>
                    <a:pt x="15167" y="29115"/>
                    <a:pt x="15167" y="23350"/>
                    <a:pt x="14566" y="17661"/>
                  </a:cubicBezTo>
                  <a:cubicBezTo>
                    <a:pt x="14516" y="17160"/>
                    <a:pt x="14466" y="16659"/>
                    <a:pt x="14391" y="16157"/>
                  </a:cubicBezTo>
                  <a:cubicBezTo>
                    <a:pt x="16145" y="15606"/>
                    <a:pt x="17849" y="15030"/>
                    <a:pt x="19579" y="14428"/>
                  </a:cubicBezTo>
                  <a:cubicBezTo>
                    <a:pt x="19715" y="14382"/>
                    <a:pt x="19686" y="14171"/>
                    <a:pt x="19567" y="14171"/>
                  </a:cubicBezTo>
                  <a:cubicBezTo>
                    <a:pt x="19555" y="14171"/>
                    <a:pt x="19542" y="14173"/>
                    <a:pt x="19528" y="14177"/>
                  </a:cubicBezTo>
                  <a:cubicBezTo>
                    <a:pt x="17799" y="14679"/>
                    <a:pt x="16070" y="15105"/>
                    <a:pt x="14315" y="15531"/>
                  </a:cubicBezTo>
                  <a:cubicBezTo>
                    <a:pt x="14040" y="13400"/>
                    <a:pt x="13689" y="11295"/>
                    <a:pt x="13263" y="9215"/>
                  </a:cubicBezTo>
                  <a:cubicBezTo>
                    <a:pt x="12686" y="6508"/>
                    <a:pt x="11909" y="3851"/>
                    <a:pt x="11082" y="1195"/>
                  </a:cubicBezTo>
                  <a:lnTo>
                    <a:pt x="11082" y="1195"/>
                  </a:lnTo>
                  <a:cubicBezTo>
                    <a:pt x="11985" y="1771"/>
                    <a:pt x="12937" y="2247"/>
                    <a:pt x="13814" y="2874"/>
                  </a:cubicBezTo>
                  <a:cubicBezTo>
                    <a:pt x="14741" y="3551"/>
                    <a:pt x="15594" y="4328"/>
                    <a:pt x="16370" y="5205"/>
                  </a:cubicBezTo>
                  <a:cubicBezTo>
                    <a:pt x="16434" y="5269"/>
                    <a:pt x="16528" y="5299"/>
                    <a:pt x="16622" y="5299"/>
                  </a:cubicBezTo>
                  <a:cubicBezTo>
                    <a:pt x="16788" y="5299"/>
                    <a:pt x="16956" y="5205"/>
                    <a:pt x="16972" y="5029"/>
                  </a:cubicBezTo>
                  <a:cubicBezTo>
                    <a:pt x="17097" y="4253"/>
                    <a:pt x="17223" y="3476"/>
                    <a:pt x="17348" y="2699"/>
                  </a:cubicBezTo>
                  <a:cubicBezTo>
                    <a:pt x="17473" y="1947"/>
                    <a:pt x="17649" y="1170"/>
                    <a:pt x="17699" y="393"/>
                  </a:cubicBezTo>
                  <a:cubicBezTo>
                    <a:pt x="17713" y="157"/>
                    <a:pt x="17520" y="29"/>
                    <a:pt x="17328" y="29"/>
                  </a:cubicBezTo>
                  <a:cubicBezTo>
                    <a:pt x="17172" y="29"/>
                    <a:pt x="17017" y="113"/>
                    <a:pt x="16972" y="293"/>
                  </a:cubicBezTo>
                  <a:cubicBezTo>
                    <a:pt x="16797" y="1044"/>
                    <a:pt x="16721" y="1821"/>
                    <a:pt x="16621" y="2573"/>
                  </a:cubicBezTo>
                  <a:cubicBezTo>
                    <a:pt x="16521" y="3100"/>
                    <a:pt x="16446" y="3626"/>
                    <a:pt x="16370" y="4152"/>
                  </a:cubicBezTo>
                  <a:cubicBezTo>
                    <a:pt x="15694" y="3501"/>
                    <a:pt x="14967" y="2874"/>
                    <a:pt x="14165" y="2348"/>
                  </a:cubicBezTo>
                  <a:cubicBezTo>
                    <a:pt x="13213" y="1671"/>
                    <a:pt x="12135" y="994"/>
                    <a:pt x="11007" y="769"/>
                  </a:cubicBezTo>
                  <a:cubicBezTo>
                    <a:pt x="10999" y="760"/>
                    <a:pt x="10993" y="758"/>
                    <a:pt x="10988" y="758"/>
                  </a:cubicBezTo>
                  <a:cubicBezTo>
                    <a:pt x="10979" y="758"/>
                    <a:pt x="10974" y="769"/>
                    <a:pt x="10957" y="769"/>
                  </a:cubicBezTo>
                  <a:cubicBezTo>
                    <a:pt x="10913" y="736"/>
                    <a:pt x="10860" y="717"/>
                    <a:pt x="10807" y="717"/>
                  </a:cubicBezTo>
                  <a:cubicBezTo>
                    <a:pt x="10740" y="717"/>
                    <a:pt x="10673" y="748"/>
                    <a:pt x="10631" y="819"/>
                  </a:cubicBezTo>
                  <a:cubicBezTo>
                    <a:pt x="9428" y="2799"/>
                    <a:pt x="8350" y="4854"/>
                    <a:pt x="7398" y="6984"/>
                  </a:cubicBezTo>
                  <a:cubicBezTo>
                    <a:pt x="6070" y="6182"/>
                    <a:pt x="4817" y="5180"/>
                    <a:pt x="3714" y="4077"/>
                  </a:cubicBezTo>
                  <a:cubicBezTo>
                    <a:pt x="3112" y="3476"/>
                    <a:pt x="2561" y="2849"/>
                    <a:pt x="2060" y="2147"/>
                  </a:cubicBezTo>
                  <a:cubicBezTo>
                    <a:pt x="1558" y="1471"/>
                    <a:pt x="1157" y="719"/>
                    <a:pt x="581" y="92"/>
                  </a:cubicBezTo>
                  <a:cubicBezTo>
                    <a:pt x="517" y="28"/>
                    <a:pt x="441" y="0"/>
                    <a:pt x="3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3158675" y="2631350"/>
              <a:ext cx="26950" cy="34600"/>
            </a:xfrm>
            <a:custGeom>
              <a:avLst/>
              <a:gdLst/>
              <a:ahLst/>
              <a:cxnLst/>
              <a:rect l="l" t="t" r="r" b="b"/>
              <a:pathLst>
                <a:path w="1078" h="1384" extrusionOk="0">
                  <a:moveTo>
                    <a:pt x="402" y="0"/>
                  </a:moveTo>
                  <a:cubicBezTo>
                    <a:pt x="359" y="0"/>
                    <a:pt x="311" y="18"/>
                    <a:pt x="276" y="36"/>
                  </a:cubicBezTo>
                  <a:cubicBezTo>
                    <a:pt x="226" y="61"/>
                    <a:pt x="176" y="86"/>
                    <a:pt x="126" y="136"/>
                  </a:cubicBezTo>
                  <a:cubicBezTo>
                    <a:pt x="75" y="186"/>
                    <a:pt x="25" y="261"/>
                    <a:pt x="0" y="337"/>
                  </a:cubicBezTo>
                  <a:lnTo>
                    <a:pt x="0" y="462"/>
                  </a:lnTo>
                  <a:cubicBezTo>
                    <a:pt x="0" y="537"/>
                    <a:pt x="0" y="612"/>
                    <a:pt x="50" y="688"/>
                  </a:cubicBezTo>
                  <a:cubicBezTo>
                    <a:pt x="100" y="788"/>
                    <a:pt x="126" y="863"/>
                    <a:pt x="176" y="963"/>
                  </a:cubicBezTo>
                  <a:cubicBezTo>
                    <a:pt x="226" y="1038"/>
                    <a:pt x="251" y="1114"/>
                    <a:pt x="301" y="1164"/>
                  </a:cubicBezTo>
                  <a:cubicBezTo>
                    <a:pt x="351" y="1214"/>
                    <a:pt x="376" y="1239"/>
                    <a:pt x="401" y="1264"/>
                  </a:cubicBezTo>
                  <a:cubicBezTo>
                    <a:pt x="451" y="1289"/>
                    <a:pt x="476" y="1339"/>
                    <a:pt x="527" y="1339"/>
                  </a:cubicBezTo>
                  <a:cubicBezTo>
                    <a:pt x="577" y="1364"/>
                    <a:pt x="602" y="1364"/>
                    <a:pt x="627" y="1364"/>
                  </a:cubicBezTo>
                  <a:cubicBezTo>
                    <a:pt x="652" y="1377"/>
                    <a:pt x="671" y="1383"/>
                    <a:pt x="686" y="1383"/>
                  </a:cubicBezTo>
                  <a:cubicBezTo>
                    <a:pt x="702" y="1383"/>
                    <a:pt x="715" y="1377"/>
                    <a:pt x="727" y="1364"/>
                  </a:cubicBezTo>
                  <a:cubicBezTo>
                    <a:pt x="752" y="1364"/>
                    <a:pt x="802" y="1364"/>
                    <a:pt x="827" y="1339"/>
                  </a:cubicBezTo>
                  <a:cubicBezTo>
                    <a:pt x="877" y="1339"/>
                    <a:pt x="928" y="1289"/>
                    <a:pt x="953" y="1264"/>
                  </a:cubicBezTo>
                  <a:cubicBezTo>
                    <a:pt x="978" y="1239"/>
                    <a:pt x="1003" y="1214"/>
                    <a:pt x="1003" y="1189"/>
                  </a:cubicBezTo>
                  <a:cubicBezTo>
                    <a:pt x="1028" y="1139"/>
                    <a:pt x="1028" y="1114"/>
                    <a:pt x="1053" y="1089"/>
                  </a:cubicBezTo>
                  <a:lnTo>
                    <a:pt x="1053" y="988"/>
                  </a:lnTo>
                  <a:cubicBezTo>
                    <a:pt x="1078" y="938"/>
                    <a:pt x="1053" y="913"/>
                    <a:pt x="1053" y="863"/>
                  </a:cubicBezTo>
                  <a:cubicBezTo>
                    <a:pt x="1053" y="788"/>
                    <a:pt x="1053" y="738"/>
                    <a:pt x="1028" y="688"/>
                  </a:cubicBezTo>
                  <a:cubicBezTo>
                    <a:pt x="1028" y="663"/>
                    <a:pt x="1028" y="637"/>
                    <a:pt x="1003" y="612"/>
                  </a:cubicBezTo>
                  <a:cubicBezTo>
                    <a:pt x="978" y="537"/>
                    <a:pt x="928" y="437"/>
                    <a:pt x="902" y="337"/>
                  </a:cubicBezTo>
                  <a:cubicBezTo>
                    <a:pt x="877" y="261"/>
                    <a:pt x="852" y="186"/>
                    <a:pt x="777" y="136"/>
                  </a:cubicBezTo>
                  <a:cubicBezTo>
                    <a:pt x="752" y="86"/>
                    <a:pt x="677" y="61"/>
                    <a:pt x="627" y="36"/>
                  </a:cubicBezTo>
                  <a:cubicBezTo>
                    <a:pt x="591" y="18"/>
                    <a:pt x="556" y="0"/>
                    <a:pt x="512" y="0"/>
                  </a:cubicBezTo>
                  <a:cubicBezTo>
                    <a:pt x="493" y="0"/>
                    <a:pt x="473" y="4"/>
                    <a:pt x="451" y="11"/>
                  </a:cubicBezTo>
                  <a:cubicBezTo>
                    <a:pt x="437" y="4"/>
                    <a:pt x="420" y="0"/>
                    <a:pt x="4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3198150" y="2912300"/>
              <a:ext cx="23825" cy="37000"/>
            </a:xfrm>
            <a:custGeom>
              <a:avLst/>
              <a:gdLst/>
              <a:ahLst/>
              <a:cxnLst/>
              <a:rect l="l" t="t" r="r" b="b"/>
              <a:pathLst>
                <a:path w="953" h="1480" extrusionOk="0">
                  <a:moveTo>
                    <a:pt x="376" y="1"/>
                  </a:moveTo>
                  <a:cubicBezTo>
                    <a:pt x="326" y="1"/>
                    <a:pt x="276" y="26"/>
                    <a:pt x="226" y="51"/>
                  </a:cubicBezTo>
                  <a:cubicBezTo>
                    <a:pt x="201" y="76"/>
                    <a:pt x="151" y="101"/>
                    <a:pt x="126" y="126"/>
                  </a:cubicBezTo>
                  <a:cubicBezTo>
                    <a:pt x="75" y="176"/>
                    <a:pt x="50" y="227"/>
                    <a:pt x="25" y="277"/>
                  </a:cubicBezTo>
                  <a:cubicBezTo>
                    <a:pt x="0" y="327"/>
                    <a:pt x="0" y="377"/>
                    <a:pt x="0" y="452"/>
                  </a:cubicBezTo>
                  <a:cubicBezTo>
                    <a:pt x="0" y="552"/>
                    <a:pt x="25" y="653"/>
                    <a:pt x="25" y="753"/>
                  </a:cubicBezTo>
                  <a:cubicBezTo>
                    <a:pt x="25" y="828"/>
                    <a:pt x="50" y="878"/>
                    <a:pt x="50" y="928"/>
                  </a:cubicBezTo>
                  <a:cubicBezTo>
                    <a:pt x="50" y="953"/>
                    <a:pt x="50" y="978"/>
                    <a:pt x="50" y="1004"/>
                  </a:cubicBezTo>
                  <a:cubicBezTo>
                    <a:pt x="75" y="1054"/>
                    <a:pt x="100" y="1104"/>
                    <a:pt x="100" y="1154"/>
                  </a:cubicBezTo>
                  <a:cubicBezTo>
                    <a:pt x="126" y="1279"/>
                    <a:pt x="201" y="1354"/>
                    <a:pt x="301" y="1430"/>
                  </a:cubicBezTo>
                  <a:cubicBezTo>
                    <a:pt x="351" y="1455"/>
                    <a:pt x="401" y="1455"/>
                    <a:pt x="451" y="1480"/>
                  </a:cubicBezTo>
                  <a:lnTo>
                    <a:pt x="577" y="1480"/>
                  </a:lnTo>
                  <a:cubicBezTo>
                    <a:pt x="627" y="1455"/>
                    <a:pt x="677" y="1455"/>
                    <a:pt x="727" y="1430"/>
                  </a:cubicBezTo>
                  <a:lnTo>
                    <a:pt x="802" y="1354"/>
                  </a:lnTo>
                  <a:cubicBezTo>
                    <a:pt x="902" y="1279"/>
                    <a:pt x="928" y="1154"/>
                    <a:pt x="928" y="1054"/>
                  </a:cubicBezTo>
                  <a:cubicBezTo>
                    <a:pt x="928" y="1004"/>
                    <a:pt x="953" y="953"/>
                    <a:pt x="953" y="903"/>
                  </a:cubicBezTo>
                  <a:cubicBezTo>
                    <a:pt x="953" y="803"/>
                    <a:pt x="928" y="728"/>
                    <a:pt x="928" y="653"/>
                  </a:cubicBezTo>
                  <a:cubicBezTo>
                    <a:pt x="902" y="527"/>
                    <a:pt x="877" y="427"/>
                    <a:pt x="877" y="327"/>
                  </a:cubicBezTo>
                  <a:cubicBezTo>
                    <a:pt x="852" y="252"/>
                    <a:pt x="827" y="202"/>
                    <a:pt x="752" y="126"/>
                  </a:cubicBezTo>
                  <a:cubicBezTo>
                    <a:pt x="727" y="101"/>
                    <a:pt x="702" y="76"/>
                    <a:pt x="677" y="51"/>
                  </a:cubicBezTo>
                  <a:cubicBezTo>
                    <a:pt x="602" y="26"/>
                    <a:pt x="552" y="1"/>
                    <a:pt x="50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2919950" y="1969100"/>
              <a:ext cx="330225" cy="211200"/>
            </a:xfrm>
            <a:custGeom>
              <a:avLst/>
              <a:gdLst/>
              <a:ahLst/>
              <a:cxnLst/>
              <a:rect l="l" t="t" r="r" b="b"/>
              <a:pathLst>
                <a:path w="13209" h="8448" extrusionOk="0">
                  <a:moveTo>
                    <a:pt x="2616" y="1"/>
                  </a:moveTo>
                  <a:cubicBezTo>
                    <a:pt x="1553" y="1"/>
                    <a:pt x="635" y="68"/>
                    <a:pt x="0" y="235"/>
                  </a:cubicBezTo>
                  <a:cubicBezTo>
                    <a:pt x="1521" y="4522"/>
                    <a:pt x="4695" y="8448"/>
                    <a:pt x="11062" y="8448"/>
                  </a:cubicBezTo>
                  <a:cubicBezTo>
                    <a:pt x="11619" y="8448"/>
                    <a:pt x="12200" y="8418"/>
                    <a:pt x="12807" y="8355"/>
                  </a:cubicBezTo>
                  <a:lnTo>
                    <a:pt x="13208" y="1037"/>
                  </a:lnTo>
                  <a:cubicBezTo>
                    <a:pt x="13208" y="1037"/>
                    <a:pt x="6800" y="1"/>
                    <a:pt x="2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2726325" y="1360925"/>
              <a:ext cx="733125" cy="754350"/>
            </a:xfrm>
            <a:custGeom>
              <a:avLst/>
              <a:gdLst/>
              <a:ahLst/>
              <a:cxnLst/>
              <a:rect l="l" t="t" r="r" b="b"/>
              <a:pathLst>
                <a:path w="29325" h="30174" extrusionOk="0">
                  <a:moveTo>
                    <a:pt x="16567" y="0"/>
                  </a:moveTo>
                  <a:cubicBezTo>
                    <a:pt x="11715" y="0"/>
                    <a:pt x="6255" y="2718"/>
                    <a:pt x="3785" y="6066"/>
                  </a:cubicBezTo>
                  <a:cubicBezTo>
                    <a:pt x="1" y="11229"/>
                    <a:pt x="853" y="17620"/>
                    <a:pt x="4211" y="22532"/>
                  </a:cubicBezTo>
                  <a:cubicBezTo>
                    <a:pt x="5740" y="24788"/>
                    <a:pt x="7820" y="26717"/>
                    <a:pt x="10201" y="28071"/>
                  </a:cubicBezTo>
                  <a:cubicBezTo>
                    <a:pt x="12506" y="29376"/>
                    <a:pt x="15219" y="30174"/>
                    <a:pt x="17853" y="30174"/>
                  </a:cubicBezTo>
                  <a:cubicBezTo>
                    <a:pt x="19974" y="30174"/>
                    <a:pt x="22044" y="29657"/>
                    <a:pt x="23811" y="28472"/>
                  </a:cubicBezTo>
                  <a:cubicBezTo>
                    <a:pt x="26693" y="26542"/>
                    <a:pt x="28347" y="23108"/>
                    <a:pt x="28723" y="19675"/>
                  </a:cubicBezTo>
                  <a:cubicBezTo>
                    <a:pt x="29324" y="13860"/>
                    <a:pt x="27144" y="5991"/>
                    <a:pt x="22582" y="2006"/>
                  </a:cubicBezTo>
                  <a:cubicBezTo>
                    <a:pt x="21154" y="777"/>
                    <a:pt x="19324" y="151"/>
                    <a:pt x="17369" y="26"/>
                  </a:cubicBezTo>
                  <a:cubicBezTo>
                    <a:pt x="17104" y="8"/>
                    <a:pt x="16836" y="0"/>
                    <a:pt x="16567"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3297775" y="1649950"/>
              <a:ext cx="58275" cy="64450"/>
            </a:xfrm>
            <a:custGeom>
              <a:avLst/>
              <a:gdLst/>
              <a:ahLst/>
              <a:cxnLst/>
              <a:rect l="l" t="t" r="r" b="b"/>
              <a:pathLst>
                <a:path w="2331" h="2578" extrusionOk="0">
                  <a:moveTo>
                    <a:pt x="959" y="0"/>
                  </a:moveTo>
                  <a:cubicBezTo>
                    <a:pt x="853" y="0"/>
                    <a:pt x="749" y="22"/>
                    <a:pt x="652" y="69"/>
                  </a:cubicBezTo>
                  <a:cubicBezTo>
                    <a:pt x="176" y="294"/>
                    <a:pt x="0" y="1021"/>
                    <a:pt x="276" y="1698"/>
                  </a:cubicBezTo>
                  <a:cubicBezTo>
                    <a:pt x="493" y="2231"/>
                    <a:pt x="929" y="2578"/>
                    <a:pt x="1349" y="2578"/>
                  </a:cubicBezTo>
                  <a:cubicBezTo>
                    <a:pt x="1462" y="2578"/>
                    <a:pt x="1573" y="2553"/>
                    <a:pt x="1679" y="2500"/>
                  </a:cubicBezTo>
                  <a:cubicBezTo>
                    <a:pt x="2156" y="2274"/>
                    <a:pt x="2331" y="1547"/>
                    <a:pt x="2030" y="871"/>
                  </a:cubicBezTo>
                  <a:cubicBezTo>
                    <a:pt x="1811" y="333"/>
                    <a:pt x="1370" y="0"/>
                    <a:pt x="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109800" y="1720750"/>
              <a:ext cx="57675" cy="64775"/>
            </a:xfrm>
            <a:custGeom>
              <a:avLst/>
              <a:gdLst/>
              <a:ahLst/>
              <a:cxnLst/>
              <a:rect l="l" t="t" r="r" b="b"/>
              <a:pathLst>
                <a:path w="2307" h="2591" extrusionOk="0">
                  <a:moveTo>
                    <a:pt x="959" y="1"/>
                  </a:moveTo>
                  <a:cubicBezTo>
                    <a:pt x="853" y="1"/>
                    <a:pt x="749" y="23"/>
                    <a:pt x="652" y="69"/>
                  </a:cubicBezTo>
                  <a:cubicBezTo>
                    <a:pt x="151" y="294"/>
                    <a:pt x="0" y="1021"/>
                    <a:pt x="276" y="1698"/>
                  </a:cubicBezTo>
                  <a:cubicBezTo>
                    <a:pt x="497" y="2241"/>
                    <a:pt x="945" y="2590"/>
                    <a:pt x="1359" y="2590"/>
                  </a:cubicBezTo>
                  <a:cubicBezTo>
                    <a:pt x="1461" y="2590"/>
                    <a:pt x="1561" y="2569"/>
                    <a:pt x="1654" y="2525"/>
                  </a:cubicBezTo>
                  <a:cubicBezTo>
                    <a:pt x="2156" y="2299"/>
                    <a:pt x="2306" y="1547"/>
                    <a:pt x="2030" y="871"/>
                  </a:cubicBezTo>
                  <a:cubicBezTo>
                    <a:pt x="1811" y="333"/>
                    <a:pt x="1370" y="1"/>
                    <a:pt x="9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3199600" y="1641100"/>
              <a:ext cx="120750" cy="189200"/>
            </a:xfrm>
            <a:custGeom>
              <a:avLst/>
              <a:gdLst/>
              <a:ahLst/>
              <a:cxnLst/>
              <a:rect l="l" t="t" r="r" b="b"/>
              <a:pathLst>
                <a:path w="4830" h="7568" extrusionOk="0">
                  <a:moveTo>
                    <a:pt x="207" y="0"/>
                  </a:moveTo>
                  <a:cubicBezTo>
                    <a:pt x="99" y="0"/>
                    <a:pt x="0" y="111"/>
                    <a:pt x="93" y="222"/>
                  </a:cubicBezTo>
                  <a:cubicBezTo>
                    <a:pt x="995" y="1425"/>
                    <a:pt x="1922" y="2603"/>
                    <a:pt x="2875" y="3781"/>
                  </a:cubicBezTo>
                  <a:cubicBezTo>
                    <a:pt x="3351" y="4332"/>
                    <a:pt x="3927" y="4934"/>
                    <a:pt x="4153" y="5636"/>
                  </a:cubicBezTo>
                  <a:cubicBezTo>
                    <a:pt x="4353" y="6237"/>
                    <a:pt x="4103" y="6789"/>
                    <a:pt x="3752" y="7265"/>
                  </a:cubicBezTo>
                  <a:cubicBezTo>
                    <a:pt x="3657" y="7383"/>
                    <a:pt x="3741" y="7568"/>
                    <a:pt x="3877" y="7568"/>
                  </a:cubicBezTo>
                  <a:cubicBezTo>
                    <a:pt x="3885" y="7568"/>
                    <a:pt x="3893" y="7567"/>
                    <a:pt x="3902" y="7566"/>
                  </a:cubicBezTo>
                  <a:cubicBezTo>
                    <a:pt x="4479" y="7490"/>
                    <a:pt x="4829" y="6864"/>
                    <a:pt x="4829" y="6337"/>
                  </a:cubicBezTo>
                  <a:cubicBezTo>
                    <a:pt x="4829" y="5561"/>
                    <a:pt x="4378" y="4884"/>
                    <a:pt x="3902" y="4282"/>
                  </a:cubicBezTo>
                  <a:cubicBezTo>
                    <a:pt x="2774" y="2829"/>
                    <a:pt x="1546" y="1450"/>
                    <a:pt x="318" y="47"/>
                  </a:cubicBezTo>
                  <a:cubicBezTo>
                    <a:pt x="285" y="14"/>
                    <a:pt x="24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2706900" y="1342050"/>
              <a:ext cx="595275" cy="561075"/>
            </a:xfrm>
            <a:custGeom>
              <a:avLst/>
              <a:gdLst/>
              <a:ahLst/>
              <a:cxnLst/>
              <a:rect l="l" t="t" r="r" b="b"/>
              <a:pathLst>
                <a:path w="23811" h="22443" extrusionOk="0">
                  <a:moveTo>
                    <a:pt x="20005" y="0"/>
                  </a:moveTo>
                  <a:cubicBezTo>
                    <a:pt x="19153" y="0"/>
                    <a:pt x="18303" y="195"/>
                    <a:pt x="17545" y="580"/>
                  </a:cubicBezTo>
                  <a:cubicBezTo>
                    <a:pt x="16801" y="489"/>
                    <a:pt x="16037" y="442"/>
                    <a:pt x="15266" y="442"/>
                  </a:cubicBezTo>
                  <a:cubicBezTo>
                    <a:pt x="11597" y="442"/>
                    <a:pt x="7765" y="1502"/>
                    <a:pt x="5114" y="3863"/>
                  </a:cubicBezTo>
                  <a:cubicBezTo>
                    <a:pt x="1881" y="6746"/>
                    <a:pt x="1" y="11056"/>
                    <a:pt x="51" y="15367"/>
                  </a:cubicBezTo>
                  <a:cubicBezTo>
                    <a:pt x="76" y="17773"/>
                    <a:pt x="953" y="19954"/>
                    <a:pt x="2582" y="21708"/>
                  </a:cubicBezTo>
                  <a:cubicBezTo>
                    <a:pt x="3041" y="22203"/>
                    <a:pt x="3704" y="22442"/>
                    <a:pt x="4373" y="22442"/>
                  </a:cubicBezTo>
                  <a:cubicBezTo>
                    <a:pt x="5094" y="22442"/>
                    <a:pt x="5823" y="22165"/>
                    <a:pt x="6317" y="21633"/>
                  </a:cubicBezTo>
                  <a:cubicBezTo>
                    <a:pt x="7195" y="20686"/>
                    <a:pt x="7263" y="19164"/>
                    <a:pt x="6602" y="18068"/>
                  </a:cubicBezTo>
                  <a:lnTo>
                    <a:pt x="6602" y="18068"/>
                  </a:lnTo>
                  <a:cubicBezTo>
                    <a:pt x="6718" y="18099"/>
                    <a:pt x="6839" y="18116"/>
                    <a:pt x="6960" y="18116"/>
                  </a:cubicBezTo>
                  <a:cubicBezTo>
                    <a:pt x="7145" y="18116"/>
                    <a:pt x="7329" y="18078"/>
                    <a:pt x="7495" y="17999"/>
                  </a:cubicBezTo>
                  <a:cubicBezTo>
                    <a:pt x="8071" y="17748"/>
                    <a:pt x="8422" y="17096"/>
                    <a:pt x="8472" y="16470"/>
                  </a:cubicBezTo>
                  <a:cubicBezTo>
                    <a:pt x="8522" y="15818"/>
                    <a:pt x="8322" y="15192"/>
                    <a:pt x="8046" y="14615"/>
                  </a:cubicBezTo>
                  <a:cubicBezTo>
                    <a:pt x="7578" y="13621"/>
                    <a:pt x="6807" y="12641"/>
                    <a:pt x="5944" y="11878"/>
                  </a:cubicBezTo>
                  <a:lnTo>
                    <a:pt x="5944" y="11878"/>
                  </a:lnTo>
                  <a:cubicBezTo>
                    <a:pt x="6139" y="11950"/>
                    <a:pt x="6349" y="11986"/>
                    <a:pt x="6558" y="11986"/>
                  </a:cubicBezTo>
                  <a:cubicBezTo>
                    <a:pt x="6803" y="11986"/>
                    <a:pt x="7049" y="11936"/>
                    <a:pt x="7269" y="11833"/>
                  </a:cubicBezTo>
                  <a:cubicBezTo>
                    <a:pt x="7983" y="11513"/>
                    <a:pt x="8431" y="10758"/>
                    <a:pt x="8494" y="9972"/>
                  </a:cubicBezTo>
                  <a:lnTo>
                    <a:pt x="8494" y="9972"/>
                  </a:lnTo>
                  <a:cubicBezTo>
                    <a:pt x="8694" y="10051"/>
                    <a:pt x="8910" y="10092"/>
                    <a:pt x="9125" y="10092"/>
                  </a:cubicBezTo>
                  <a:cubicBezTo>
                    <a:pt x="9388" y="10092"/>
                    <a:pt x="9648" y="10031"/>
                    <a:pt x="9876" y="9903"/>
                  </a:cubicBezTo>
                  <a:cubicBezTo>
                    <a:pt x="10603" y="9528"/>
                    <a:pt x="10903" y="8650"/>
                    <a:pt x="11104" y="7873"/>
                  </a:cubicBezTo>
                  <a:cubicBezTo>
                    <a:pt x="11304" y="7071"/>
                    <a:pt x="11304" y="6169"/>
                    <a:pt x="11906" y="5618"/>
                  </a:cubicBezTo>
                  <a:cubicBezTo>
                    <a:pt x="11956" y="6871"/>
                    <a:pt x="12407" y="8124"/>
                    <a:pt x="13159" y="9152"/>
                  </a:cubicBezTo>
                  <a:cubicBezTo>
                    <a:pt x="13535" y="9653"/>
                    <a:pt x="14011" y="10104"/>
                    <a:pt x="14562" y="10304"/>
                  </a:cubicBezTo>
                  <a:cubicBezTo>
                    <a:pt x="14798" y="10397"/>
                    <a:pt x="15054" y="10447"/>
                    <a:pt x="15307" y="10447"/>
                  </a:cubicBezTo>
                  <a:cubicBezTo>
                    <a:pt x="15674" y="10447"/>
                    <a:pt x="16035" y="10341"/>
                    <a:pt x="16317" y="10104"/>
                  </a:cubicBezTo>
                  <a:cubicBezTo>
                    <a:pt x="16918" y="9603"/>
                    <a:pt x="16994" y="8700"/>
                    <a:pt x="16768" y="7949"/>
                  </a:cubicBezTo>
                  <a:cubicBezTo>
                    <a:pt x="16517" y="7197"/>
                    <a:pt x="16066" y="6570"/>
                    <a:pt x="15690" y="5868"/>
                  </a:cubicBezTo>
                  <a:cubicBezTo>
                    <a:pt x="15339" y="5192"/>
                    <a:pt x="15189" y="4365"/>
                    <a:pt x="15465" y="3638"/>
                  </a:cubicBezTo>
                  <a:lnTo>
                    <a:pt x="15465" y="3638"/>
                  </a:lnTo>
                  <a:cubicBezTo>
                    <a:pt x="16342" y="3688"/>
                    <a:pt x="16943" y="4515"/>
                    <a:pt x="17420" y="5242"/>
                  </a:cubicBezTo>
                  <a:cubicBezTo>
                    <a:pt x="17921" y="5969"/>
                    <a:pt x="18572" y="6746"/>
                    <a:pt x="19450" y="6746"/>
                  </a:cubicBezTo>
                  <a:cubicBezTo>
                    <a:pt x="20151" y="6746"/>
                    <a:pt x="20778" y="6144"/>
                    <a:pt x="20928" y="5442"/>
                  </a:cubicBezTo>
                  <a:cubicBezTo>
                    <a:pt x="21079" y="4741"/>
                    <a:pt x="20803" y="4014"/>
                    <a:pt x="20327" y="3487"/>
                  </a:cubicBezTo>
                  <a:cubicBezTo>
                    <a:pt x="19851" y="2961"/>
                    <a:pt x="18923" y="2761"/>
                    <a:pt x="18247" y="2535"/>
                  </a:cubicBezTo>
                  <a:cubicBezTo>
                    <a:pt x="18464" y="2417"/>
                    <a:pt x="18704" y="2368"/>
                    <a:pt x="18951" y="2368"/>
                  </a:cubicBezTo>
                  <a:cubicBezTo>
                    <a:pt x="19331" y="2368"/>
                    <a:pt x="19727" y="2483"/>
                    <a:pt x="20076" y="2635"/>
                  </a:cubicBezTo>
                  <a:cubicBezTo>
                    <a:pt x="20678" y="2886"/>
                    <a:pt x="21229" y="3262"/>
                    <a:pt x="21856" y="3412"/>
                  </a:cubicBezTo>
                  <a:cubicBezTo>
                    <a:pt x="22002" y="3449"/>
                    <a:pt x="22158" y="3467"/>
                    <a:pt x="22316" y="3467"/>
                  </a:cubicBezTo>
                  <a:cubicBezTo>
                    <a:pt x="22808" y="3467"/>
                    <a:pt x="23313" y="3284"/>
                    <a:pt x="23560" y="2886"/>
                  </a:cubicBezTo>
                  <a:cubicBezTo>
                    <a:pt x="23811" y="2460"/>
                    <a:pt x="23760" y="1883"/>
                    <a:pt x="23485" y="1457"/>
                  </a:cubicBezTo>
                  <a:cubicBezTo>
                    <a:pt x="23209" y="1056"/>
                    <a:pt x="22783" y="756"/>
                    <a:pt x="22357" y="530"/>
                  </a:cubicBezTo>
                  <a:cubicBezTo>
                    <a:pt x="21624" y="176"/>
                    <a:pt x="20814" y="0"/>
                    <a:pt x="20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2670575" y="1321450"/>
              <a:ext cx="432975" cy="503150"/>
            </a:xfrm>
            <a:custGeom>
              <a:avLst/>
              <a:gdLst/>
              <a:ahLst/>
              <a:cxnLst/>
              <a:rect l="l" t="t" r="r" b="b"/>
              <a:pathLst>
                <a:path w="17319" h="20126" fill="none" extrusionOk="0">
                  <a:moveTo>
                    <a:pt x="2807" y="20126"/>
                  </a:moveTo>
                  <a:cubicBezTo>
                    <a:pt x="0" y="7996"/>
                    <a:pt x="7143" y="1"/>
                    <a:pt x="17319" y="276"/>
                  </a:cubicBezTo>
                </a:path>
              </a:pathLst>
            </a:custGeom>
            <a:solidFill>
              <a:schemeClr val="dk2"/>
            </a:solidFill>
            <a:ln w="10650"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2644250" y="1812675"/>
              <a:ext cx="282600" cy="251550"/>
            </a:xfrm>
            <a:custGeom>
              <a:avLst/>
              <a:gdLst/>
              <a:ahLst/>
              <a:cxnLst/>
              <a:rect l="l" t="t" r="r" b="b"/>
              <a:pathLst>
                <a:path w="11304" h="10062" extrusionOk="0">
                  <a:moveTo>
                    <a:pt x="3864" y="0"/>
                  </a:moveTo>
                  <a:cubicBezTo>
                    <a:pt x="2571" y="0"/>
                    <a:pt x="1246" y="550"/>
                    <a:pt x="627" y="1680"/>
                  </a:cubicBezTo>
                  <a:cubicBezTo>
                    <a:pt x="1" y="2758"/>
                    <a:pt x="151" y="4136"/>
                    <a:pt x="577" y="5314"/>
                  </a:cubicBezTo>
                  <a:cubicBezTo>
                    <a:pt x="1103" y="6843"/>
                    <a:pt x="2081" y="8246"/>
                    <a:pt x="3434" y="9124"/>
                  </a:cubicBezTo>
                  <a:cubicBezTo>
                    <a:pt x="4354" y="9720"/>
                    <a:pt x="5460" y="10062"/>
                    <a:pt x="6554" y="10062"/>
                  </a:cubicBezTo>
                  <a:cubicBezTo>
                    <a:pt x="7069" y="10062"/>
                    <a:pt x="7582" y="9986"/>
                    <a:pt x="8071" y="9825"/>
                  </a:cubicBezTo>
                  <a:cubicBezTo>
                    <a:pt x="9625" y="9299"/>
                    <a:pt x="10853" y="7896"/>
                    <a:pt x="11003" y="6292"/>
                  </a:cubicBezTo>
                  <a:cubicBezTo>
                    <a:pt x="11304" y="3209"/>
                    <a:pt x="7219" y="427"/>
                    <a:pt x="4537" y="51"/>
                  </a:cubicBezTo>
                  <a:cubicBezTo>
                    <a:pt x="4316" y="17"/>
                    <a:pt x="4091" y="0"/>
                    <a:pt x="3864"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2712100" y="1916500"/>
              <a:ext cx="132050" cy="55975"/>
            </a:xfrm>
            <a:custGeom>
              <a:avLst/>
              <a:gdLst/>
              <a:ahLst/>
              <a:cxnLst/>
              <a:rect l="l" t="t" r="r" b="b"/>
              <a:pathLst>
                <a:path w="5282" h="2239" extrusionOk="0">
                  <a:moveTo>
                    <a:pt x="2016" y="0"/>
                  </a:moveTo>
                  <a:cubicBezTo>
                    <a:pt x="1444" y="0"/>
                    <a:pt x="854" y="81"/>
                    <a:pt x="244" y="209"/>
                  </a:cubicBezTo>
                  <a:cubicBezTo>
                    <a:pt x="1" y="257"/>
                    <a:pt x="41" y="661"/>
                    <a:pt x="273" y="661"/>
                  </a:cubicBezTo>
                  <a:cubicBezTo>
                    <a:pt x="280" y="661"/>
                    <a:pt x="287" y="661"/>
                    <a:pt x="294" y="660"/>
                  </a:cubicBezTo>
                  <a:cubicBezTo>
                    <a:pt x="384" y="652"/>
                    <a:pt x="475" y="648"/>
                    <a:pt x="567" y="648"/>
                  </a:cubicBezTo>
                  <a:cubicBezTo>
                    <a:pt x="1852" y="648"/>
                    <a:pt x="3263" y="1437"/>
                    <a:pt x="4129" y="2139"/>
                  </a:cubicBezTo>
                  <a:cubicBezTo>
                    <a:pt x="4212" y="2205"/>
                    <a:pt x="4352" y="2239"/>
                    <a:pt x="4480" y="2239"/>
                  </a:cubicBezTo>
                  <a:cubicBezTo>
                    <a:pt x="4544" y="2239"/>
                    <a:pt x="4605" y="2230"/>
                    <a:pt x="4655" y="2214"/>
                  </a:cubicBezTo>
                  <a:cubicBezTo>
                    <a:pt x="4831" y="2164"/>
                    <a:pt x="5006" y="2063"/>
                    <a:pt x="5081" y="1913"/>
                  </a:cubicBezTo>
                  <a:cubicBezTo>
                    <a:pt x="5282" y="1537"/>
                    <a:pt x="5181" y="1186"/>
                    <a:pt x="4856" y="936"/>
                  </a:cubicBezTo>
                  <a:cubicBezTo>
                    <a:pt x="3962" y="249"/>
                    <a:pt x="3018" y="0"/>
                    <a:pt x="20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3247850" y="1485700"/>
              <a:ext cx="124325" cy="61850"/>
            </a:xfrm>
            <a:custGeom>
              <a:avLst/>
              <a:gdLst/>
              <a:ahLst/>
              <a:cxnLst/>
              <a:rect l="l" t="t" r="r" b="b"/>
              <a:pathLst>
                <a:path w="4973" h="2474" extrusionOk="0">
                  <a:moveTo>
                    <a:pt x="3197" y="1"/>
                  </a:moveTo>
                  <a:cubicBezTo>
                    <a:pt x="1993" y="1"/>
                    <a:pt x="238" y="850"/>
                    <a:pt x="92" y="1726"/>
                  </a:cubicBezTo>
                  <a:cubicBezTo>
                    <a:pt x="1" y="2250"/>
                    <a:pt x="550" y="2474"/>
                    <a:pt x="1283" y="2474"/>
                  </a:cubicBezTo>
                  <a:cubicBezTo>
                    <a:pt x="2757" y="2474"/>
                    <a:pt x="4973" y="1570"/>
                    <a:pt x="4203" y="398"/>
                  </a:cubicBezTo>
                  <a:cubicBezTo>
                    <a:pt x="4019" y="119"/>
                    <a:pt x="3646" y="1"/>
                    <a:pt x="31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2950550" y="1598725"/>
              <a:ext cx="136750" cy="82275"/>
            </a:xfrm>
            <a:custGeom>
              <a:avLst/>
              <a:gdLst/>
              <a:ahLst/>
              <a:cxnLst/>
              <a:rect l="l" t="t" r="r" b="b"/>
              <a:pathLst>
                <a:path w="5470" h="3291" extrusionOk="0">
                  <a:moveTo>
                    <a:pt x="3690" y="1"/>
                  </a:moveTo>
                  <a:cubicBezTo>
                    <a:pt x="2289" y="1"/>
                    <a:pt x="132" y="1224"/>
                    <a:pt x="55" y="2343"/>
                  </a:cubicBezTo>
                  <a:cubicBezTo>
                    <a:pt x="0" y="3023"/>
                    <a:pt x="396" y="3290"/>
                    <a:pt x="980" y="3290"/>
                  </a:cubicBezTo>
                  <a:cubicBezTo>
                    <a:pt x="2548" y="3290"/>
                    <a:pt x="5470" y="1368"/>
                    <a:pt x="4666" y="363"/>
                  </a:cubicBezTo>
                  <a:cubicBezTo>
                    <a:pt x="4459" y="110"/>
                    <a:pt x="4108" y="1"/>
                    <a:pt x="3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3181225" y="1878900"/>
              <a:ext cx="87750" cy="41575"/>
            </a:xfrm>
            <a:custGeom>
              <a:avLst/>
              <a:gdLst/>
              <a:ahLst/>
              <a:cxnLst/>
              <a:rect l="l" t="t" r="r" b="b"/>
              <a:pathLst>
                <a:path w="3510" h="1663" extrusionOk="0">
                  <a:moveTo>
                    <a:pt x="2002" y="0"/>
                  </a:moveTo>
                  <a:cubicBezTo>
                    <a:pt x="1121" y="0"/>
                    <a:pt x="120" y="128"/>
                    <a:pt x="76" y="334"/>
                  </a:cubicBezTo>
                  <a:cubicBezTo>
                    <a:pt x="0" y="710"/>
                    <a:pt x="727" y="1663"/>
                    <a:pt x="1730" y="1663"/>
                  </a:cubicBezTo>
                  <a:cubicBezTo>
                    <a:pt x="2958" y="1638"/>
                    <a:pt x="3509" y="435"/>
                    <a:pt x="3309" y="209"/>
                  </a:cubicBezTo>
                  <a:cubicBezTo>
                    <a:pt x="3184" y="64"/>
                    <a:pt x="2623" y="0"/>
                    <a:pt x="20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4194400" y="2197400"/>
              <a:ext cx="327700" cy="223925"/>
            </a:xfrm>
            <a:custGeom>
              <a:avLst/>
              <a:gdLst/>
              <a:ahLst/>
              <a:cxnLst/>
              <a:rect l="l" t="t" r="r" b="b"/>
              <a:pathLst>
                <a:path w="13108" h="8957" extrusionOk="0">
                  <a:moveTo>
                    <a:pt x="0" y="0"/>
                  </a:moveTo>
                  <a:cubicBezTo>
                    <a:pt x="0" y="50"/>
                    <a:pt x="125" y="326"/>
                    <a:pt x="301" y="802"/>
                  </a:cubicBezTo>
                  <a:cubicBezTo>
                    <a:pt x="1203" y="2832"/>
                    <a:pt x="3860" y="8020"/>
                    <a:pt x="8196" y="8848"/>
                  </a:cubicBezTo>
                  <a:cubicBezTo>
                    <a:pt x="8571" y="8919"/>
                    <a:pt x="8958" y="8957"/>
                    <a:pt x="9358" y="8957"/>
                  </a:cubicBezTo>
                  <a:cubicBezTo>
                    <a:pt x="10504" y="8957"/>
                    <a:pt x="11751" y="8645"/>
                    <a:pt x="13108" y="7920"/>
                  </a:cubicBezTo>
                  <a:lnTo>
                    <a:pt x="8697" y="5264"/>
                  </a:lnTo>
                  <a:lnTo>
                    <a:pt x="501" y="301"/>
                  </a:lnTo>
                  <a:lnTo>
                    <a:pt x="0" y="0"/>
                  </a:lnTo>
                  <a:close/>
                </a:path>
              </a:pathLst>
            </a:custGeom>
            <a:solidFill>
              <a:srgbClr val="38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4201900" y="2048275"/>
              <a:ext cx="228725" cy="370325"/>
            </a:xfrm>
            <a:custGeom>
              <a:avLst/>
              <a:gdLst/>
              <a:ahLst/>
              <a:cxnLst/>
              <a:rect l="l" t="t" r="r" b="b"/>
              <a:pathLst>
                <a:path w="9149" h="14813" extrusionOk="0">
                  <a:moveTo>
                    <a:pt x="2683" y="0"/>
                  </a:moveTo>
                  <a:lnTo>
                    <a:pt x="201" y="6266"/>
                  </a:lnTo>
                  <a:lnTo>
                    <a:pt x="1" y="6767"/>
                  </a:lnTo>
                  <a:cubicBezTo>
                    <a:pt x="903" y="8797"/>
                    <a:pt x="3560" y="13985"/>
                    <a:pt x="7896" y="14813"/>
                  </a:cubicBezTo>
                  <a:cubicBezTo>
                    <a:pt x="8071" y="13685"/>
                    <a:pt x="8246" y="12482"/>
                    <a:pt x="8397" y="11229"/>
                  </a:cubicBezTo>
                  <a:cubicBezTo>
                    <a:pt x="8798" y="8121"/>
                    <a:pt x="9099" y="4737"/>
                    <a:pt x="9149" y="1454"/>
                  </a:cubicBezTo>
                  <a:lnTo>
                    <a:pt x="2683" y="0"/>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4014575" y="1523950"/>
              <a:ext cx="227450" cy="213575"/>
            </a:xfrm>
            <a:custGeom>
              <a:avLst/>
              <a:gdLst/>
              <a:ahLst/>
              <a:cxnLst/>
              <a:rect l="l" t="t" r="r" b="b"/>
              <a:pathLst>
                <a:path w="9098" h="8543" extrusionOk="0">
                  <a:moveTo>
                    <a:pt x="1615" y="1"/>
                  </a:moveTo>
                  <a:cubicBezTo>
                    <a:pt x="1229" y="1"/>
                    <a:pt x="847" y="152"/>
                    <a:pt x="551" y="447"/>
                  </a:cubicBezTo>
                  <a:cubicBezTo>
                    <a:pt x="0" y="998"/>
                    <a:pt x="0" y="1901"/>
                    <a:pt x="551" y="2477"/>
                  </a:cubicBezTo>
                  <a:lnTo>
                    <a:pt x="6216" y="8542"/>
                  </a:lnTo>
                  <a:lnTo>
                    <a:pt x="9098" y="3755"/>
                  </a:lnTo>
                  <a:lnTo>
                    <a:pt x="2306" y="171"/>
                  </a:lnTo>
                  <a:cubicBezTo>
                    <a:pt x="2087" y="57"/>
                    <a:pt x="1850" y="1"/>
                    <a:pt x="1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4155550" y="1741875"/>
              <a:ext cx="276950" cy="351700"/>
            </a:xfrm>
            <a:custGeom>
              <a:avLst/>
              <a:gdLst/>
              <a:ahLst/>
              <a:cxnLst/>
              <a:rect l="l" t="t" r="r" b="b"/>
              <a:pathLst>
                <a:path w="11078" h="14068" extrusionOk="0">
                  <a:moveTo>
                    <a:pt x="0" y="1"/>
                  </a:moveTo>
                  <a:lnTo>
                    <a:pt x="0" y="1"/>
                  </a:lnTo>
                  <a:cubicBezTo>
                    <a:pt x="1538" y="8237"/>
                    <a:pt x="2806" y="14068"/>
                    <a:pt x="8376" y="14068"/>
                  </a:cubicBezTo>
                  <a:cubicBezTo>
                    <a:pt x="9161" y="14068"/>
                    <a:pt x="10033" y="13952"/>
                    <a:pt x="11003" y="13710"/>
                  </a:cubicBezTo>
                  <a:lnTo>
                    <a:pt x="11078" y="110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3906175" y="1290925"/>
              <a:ext cx="260050" cy="600900"/>
            </a:xfrm>
            <a:custGeom>
              <a:avLst/>
              <a:gdLst/>
              <a:ahLst/>
              <a:cxnLst/>
              <a:rect l="l" t="t" r="r" b="b"/>
              <a:pathLst>
                <a:path w="10402" h="24036" extrusionOk="0">
                  <a:moveTo>
                    <a:pt x="7131" y="0"/>
                  </a:moveTo>
                  <a:cubicBezTo>
                    <a:pt x="6613" y="0"/>
                    <a:pt x="6136" y="349"/>
                    <a:pt x="5990" y="871"/>
                  </a:cubicBezTo>
                  <a:lnTo>
                    <a:pt x="326" y="21247"/>
                  </a:lnTo>
                  <a:cubicBezTo>
                    <a:pt x="0" y="22425"/>
                    <a:pt x="677" y="23628"/>
                    <a:pt x="1855" y="23954"/>
                  </a:cubicBezTo>
                  <a:cubicBezTo>
                    <a:pt x="2055" y="24009"/>
                    <a:pt x="2255" y="24035"/>
                    <a:pt x="2452" y="24035"/>
                  </a:cubicBezTo>
                  <a:cubicBezTo>
                    <a:pt x="3416" y="24035"/>
                    <a:pt x="4291" y="23403"/>
                    <a:pt x="4562" y="22425"/>
                  </a:cubicBezTo>
                  <a:lnTo>
                    <a:pt x="10226" y="2049"/>
                  </a:lnTo>
                  <a:cubicBezTo>
                    <a:pt x="10401" y="1422"/>
                    <a:pt x="10025" y="770"/>
                    <a:pt x="9399" y="595"/>
                  </a:cubicBezTo>
                  <a:lnTo>
                    <a:pt x="7444" y="44"/>
                  </a:lnTo>
                  <a:cubicBezTo>
                    <a:pt x="7339" y="14"/>
                    <a:pt x="7234" y="0"/>
                    <a:pt x="7131"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3933100" y="1618450"/>
              <a:ext cx="129725" cy="246925"/>
            </a:xfrm>
            <a:custGeom>
              <a:avLst/>
              <a:gdLst/>
              <a:ahLst/>
              <a:cxnLst/>
              <a:rect l="l" t="t" r="r" b="b"/>
              <a:pathLst>
                <a:path w="5189" h="9877" extrusionOk="0">
                  <a:moveTo>
                    <a:pt x="5189" y="0"/>
                  </a:moveTo>
                  <a:lnTo>
                    <a:pt x="2056" y="1504"/>
                  </a:lnTo>
                  <a:lnTo>
                    <a:pt x="176" y="8246"/>
                  </a:lnTo>
                  <a:cubicBezTo>
                    <a:pt x="1" y="8923"/>
                    <a:pt x="402" y="9650"/>
                    <a:pt x="1079" y="9825"/>
                  </a:cubicBezTo>
                  <a:cubicBezTo>
                    <a:pt x="1197" y="9860"/>
                    <a:pt x="1316" y="9877"/>
                    <a:pt x="1433" y="9877"/>
                  </a:cubicBezTo>
                  <a:cubicBezTo>
                    <a:pt x="1985" y="9877"/>
                    <a:pt x="2492" y="9506"/>
                    <a:pt x="2658" y="8948"/>
                  </a:cubicBezTo>
                  <a:lnTo>
                    <a:pt x="5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4015200" y="1281925"/>
              <a:ext cx="186100" cy="95725"/>
            </a:xfrm>
            <a:custGeom>
              <a:avLst/>
              <a:gdLst/>
              <a:ahLst/>
              <a:cxnLst/>
              <a:rect l="l" t="t" r="r" b="b"/>
              <a:pathLst>
                <a:path w="7444" h="3829" extrusionOk="0">
                  <a:moveTo>
                    <a:pt x="1400" y="1"/>
                  </a:moveTo>
                  <a:cubicBezTo>
                    <a:pt x="848" y="1"/>
                    <a:pt x="341" y="372"/>
                    <a:pt x="176" y="930"/>
                  </a:cubicBezTo>
                  <a:cubicBezTo>
                    <a:pt x="0" y="1607"/>
                    <a:pt x="376" y="2308"/>
                    <a:pt x="1078" y="2509"/>
                  </a:cubicBezTo>
                  <a:lnTo>
                    <a:pt x="5689" y="3787"/>
                  </a:lnTo>
                  <a:cubicBezTo>
                    <a:pt x="5797" y="3815"/>
                    <a:pt x="5905" y="3828"/>
                    <a:pt x="6011" y="3828"/>
                  </a:cubicBezTo>
                  <a:cubicBezTo>
                    <a:pt x="6576" y="3828"/>
                    <a:pt x="7096" y="3454"/>
                    <a:pt x="7243" y="2885"/>
                  </a:cubicBezTo>
                  <a:cubicBezTo>
                    <a:pt x="7444" y="2208"/>
                    <a:pt x="7043" y="1506"/>
                    <a:pt x="6366" y="1331"/>
                  </a:cubicBezTo>
                  <a:lnTo>
                    <a:pt x="1754" y="53"/>
                  </a:lnTo>
                  <a:cubicBezTo>
                    <a:pt x="1636" y="18"/>
                    <a:pt x="1517" y="1"/>
                    <a:pt x="1400"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4018325" y="1452650"/>
              <a:ext cx="416075" cy="632625"/>
            </a:xfrm>
            <a:custGeom>
              <a:avLst/>
              <a:gdLst/>
              <a:ahLst/>
              <a:cxnLst/>
              <a:rect l="l" t="t" r="r" b="b"/>
              <a:pathLst>
                <a:path w="16643" h="25305" extrusionOk="0">
                  <a:moveTo>
                    <a:pt x="8045" y="0"/>
                  </a:moveTo>
                  <a:cubicBezTo>
                    <a:pt x="7962" y="0"/>
                    <a:pt x="7878" y="5"/>
                    <a:pt x="7795" y="16"/>
                  </a:cubicBezTo>
                  <a:lnTo>
                    <a:pt x="1153" y="843"/>
                  </a:lnTo>
                  <a:cubicBezTo>
                    <a:pt x="502" y="918"/>
                    <a:pt x="0" y="1469"/>
                    <a:pt x="25" y="2121"/>
                  </a:cubicBezTo>
                  <a:cubicBezTo>
                    <a:pt x="76" y="2748"/>
                    <a:pt x="577" y="3224"/>
                    <a:pt x="1153" y="3274"/>
                  </a:cubicBezTo>
                  <a:lnTo>
                    <a:pt x="6492" y="3750"/>
                  </a:lnTo>
                  <a:lnTo>
                    <a:pt x="7795" y="7209"/>
                  </a:lnTo>
                  <a:cubicBezTo>
                    <a:pt x="7795" y="7209"/>
                    <a:pt x="6391" y="16758"/>
                    <a:pt x="9173" y="20617"/>
                  </a:cubicBezTo>
                  <a:cubicBezTo>
                    <a:pt x="11454" y="24427"/>
                    <a:pt x="15214" y="23800"/>
                    <a:pt x="16066" y="25304"/>
                  </a:cubicBezTo>
                  <a:lnTo>
                    <a:pt x="16592" y="11795"/>
                  </a:lnTo>
                  <a:cubicBezTo>
                    <a:pt x="16642" y="10642"/>
                    <a:pt x="16291" y="9515"/>
                    <a:pt x="15589" y="8612"/>
                  </a:cubicBezTo>
                  <a:lnTo>
                    <a:pt x="9449" y="567"/>
                  </a:lnTo>
                  <a:cubicBezTo>
                    <a:pt x="9082" y="200"/>
                    <a:pt x="8566" y="0"/>
                    <a:pt x="8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4104150" y="1601525"/>
              <a:ext cx="248150" cy="336500"/>
            </a:xfrm>
            <a:custGeom>
              <a:avLst/>
              <a:gdLst/>
              <a:ahLst/>
              <a:cxnLst/>
              <a:rect l="l" t="t" r="r" b="b"/>
              <a:pathLst>
                <a:path w="9926" h="13460" extrusionOk="0">
                  <a:moveTo>
                    <a:pt x="4237" y="1"/>
                  </a:moveTo>
                  <a:cubicBezTo>
                    <a:pt x="903" y="978"/>
                    <a:pt x="1" y="3284"/>
                    <a:pt x="1455" y="4738"/>
                  </a:cubicBezTo>
                  <a:cubicBezTo>
                    <a:pt x="1229" y="6743"/>
                    <a:pt x="2006" y="7795"/>
                    <a:pt x="3635" y="8321"/>
                  </a:cubicBezTo>
                  <a:cubicBezTo>
                    <a:pt x="1254" y="8622"/>
                    <a:pt x="1530" y="10903"/>
                    <a:pt x="2332" y="11705"/>
                  </a:cubicBezTo>
                  <a:cubicBezTo>
                    <a:pt x="3159" y="12482"/>
                    <a:pt x="7470" y="13459"/>
                    <a:pt x="7470" y="13459"/>
                  </a:cubicBezTo>
                  <a:lnTo>
                    <a:pt x="9926" y="2983"/>
                  </a:lnTo>
                  <a:lnTo>
                    <a:pt x="4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4228225" y="1590875"/>
              <a:ext cx="124850" cy="38650"/>
            </a:xfrm>
            <a:custGeom>
              <a:avLst/>
              <a:gdLst/>
              <a:ahLst/>
              <a:cxnLst/>
              <a:rect l="l" t="t" r="r" b="b"/>
              <a:pathLst>
                <a:path w="4994" h="1546" extrusionOk="0">
                  <a:moveTo>
                    <a:pt x="1304" y="1"/>
                  </a:moveTo>
                  <a:cubicBezTo>
                    <a:pt x="878" y="1"/>
                    <a:pt x="502" y="76"/>
                    <a:pt x="101" y="251"/>
                  </a:cubicBezTo>
                  <a:cubicBezTo>
                    <a:pt x="25" y="276"/>
                    <a:pt x="0" y="402"/>
                    <a:pt x="101" y="427"/>
                  </a:cubicBezTo>
                  <a:cubicBezTo>
                    <a:pt x="502" y="502"/>
                    <a:pt x="903" y="552"/>
                    <a:pt x="1304" y="577"/>
                  </a:cubicBezTo>
                  <a:cubicBezTo>
                    <a:pt x="1705" y="627"/>
                    <a:pt x="2081" y="652"/>
                    <a:pt x="2482" y="702"/>
                  </a:cubicBezTo>
                  <a:cubicBezTo>
                    <a:pt x="3284" y="803"/>
                    <a:pt x="4061" y="1128"/>
                    <a:pt x="4737" y="1529"/>
                  </a:cubicBezTo>
                  <a:cubicBezTo>
                    <a:pt x="4760" y="1541"/>
                    <a:pt x="4782" y="1546"/>
                    <a:pt x="4803" y="1546"/>
                  </a:cubicBezTo>
                  <a:cubicBezTo>
                    <a:pt x="4920" y="1546"/>
                    <a:pt x="4994" y="1389"/>
                    <a:pt x="4888" y="1304"/>
                  </a:cubicBezTo>
                  <a:cubicBezTo>
                    <a:pt x="4186" y="828"/>
                    <a:pt x="3409" y="502"/>
                    <a:pt x="2582" y="251"/>
                  </a:cubicBezTo>
                  <a:cubicBezTo>
                    <a:pt x="2181" y="101"/>
                    <a:pt x="1755" y="26"/>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4157900" y="1681700"/>
              <a:ext cx="164400" cy="49300"/>
            </a:xfrm>
            <a:custGeom>
              <a:avLst/>
              <a:gdLst/>
              <a:ahLst/>
              <a:cxnLst/>
              <a:rect l="l" t="t" r="r" b="b"/>
              <a:pathLst>
                <a:path w="6576" h="1972" extrusionOk="0">
                  <a:moveTo>
                    <a:pt x="2511" y="0"/>
                  </a:moveTo>
                  <a:cubicBezTo>
                    <a:pt x="2256" y="0"/>
                    <a:pt x="1998" y="19"/>
                    <a:pt x="1736" y="52"/>
                  </a:cubicBezTo>
                  <a:cubicBezTo>
                    <a:pt x="1460" y="77"/>
                    <a:pt x="1184" y="127"/>
                    <a:pt x="934" y="202"/>
                  </a:cubicBezTo>
                  <a:cubicBezTo>
                    <a:pt x="783" y="227"/>
                    <a:pt x="658" y="277"/>
                    <a:pt x="533" y="327"/>
                  </a:cubicBezTo>
                  <a:cubicBezTo>
                    <a:pt x="382" y="378"/>
                    <a:pt x="257" y="503"/>
                    <a:pt x="132" y="553"/>
                  </a:cubicBezTo>
                  <a:cubicBezTo>
                    <a:pt x="1" y="575"/>
                    <a:pt x="60" y="768"/>
                    <a:pt x="176" y="768"/>
                  </a:cubicBezTo>
                  <a:cubicBezTo>
                    <a:pt x="194" y="768"/>
                    <a:pt x="212" y="763"/>
                    <a:pt x="232" y="754"/>
                  </a:cubicBezTo>
                  <a:cubicBezTo>
                    <a:pt x="332" y="678"/>
                    <a:pt x="508" y="703"/>
                    <a:pt x="658" y="678"/>
                  </a:cubicBezTo>
                  <a:cubicBezTo>
                    <a:pt x="783" y="653"/>
                    <a:pt x="909" y="628"/>
                    <a:pt x="1059" y="603"/>
                  </a:cubicBezTo>
                  <a:cubicBezTo>
                    <a:pt x="1310" y="553"/>
                    <a:pt x="1560" y="503"/>
                    <a:pt x="1811" y="503"/>
                  </a:cubicBezTo>
                  <a:cubicBezTo>
                    <a:pt x="1901" y="499"/>
                    <a:pt x="1992" y="497"/>
                    <a:pt x="2084" y="497"/>
                  </a:cubicBezTo>
                  <a:cubicBezTo>
                    <a:pt x="2525" y="497"/>
                    <a:pt x="2975" y="545"/>
                    <a:pt x="3390" y="628"/>
                  </a:cubicBezTo>
                  <a:cubicBezTo>
                    <a:pt x="4468" y="804"/>
                    <a:pt x="5495" y="1230"/>
                    <a:pt x="6322" y="1932"/>
                  </a:cubicBezTo>
                  <a:cubicBezTo>
                    <a:pt x="6350" y="1960"/>
                    <a:pt x="6380" y="1971"/>
                    <a:pt x="6408" y="1971"/>
                  </a:cubicBezTo>
                  <a:cubicBezTo>
                    <a:pt x="6503" y="1971"/>
                    <a:pt x="6575" y="1834"/>
                    <a:pt x="6498" y="1756"/>
                  </a:cubicBezTo>
                  <a:cubicBezTo>
                    <a:pt x="5671" y="929"/>
                    <a:pt x="4643" y="327"/>
                    <a:pt x="3490" y="102"/>
                  </a:cubicBezTo>
                  <a:cubicBezTo>
                    <a:pt x="3165" y="31"/>
                    <a:pt x="2840"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4200650" y="1786375"/>
              <a:ext cx="87375" cy="30900"/>
            </a:xfrm>
            <a:custGeom>
              <a:avLst/>
              <a:gdLst/>
              <a:ahLst/>
              <a:cxnLst/>
              <a:rect l="l" t="t" r="r" b="b"/>
              <a:pathLst>
                <a:path w="3495" h="1236" extrusionOk="0">
                  <a:moveTo>
                    <a:pt x="527" y="0"/>
                  </a:moveTo>
                  <a:cubicBezTo>
                    <a:pt x="402" y="0"/>
                    <a:pt x="251" y="0"/>
                    <a:pt x="126" y="50"/>
                  </a:cubicBezTo>
                  <a:cubicBezTo>
                    <a:pt x="51" y="75"/>
                    <a:pt x="1" y="176"/>
                    <a:pt x="76" y="251"/>
                  </a:cubicBezTo>
                  <a:cubicBezTo>
                    <a:pt x="276" y="401"/>
                    <a:pt x="577" y="451"/>
                    <a:pt x="803" y="552"/>
                  </a:cubicBezTo>
                  <a:cubicBezTo>
                    <a:pt x="1078" y="627"/>
                    <a:pt x="1354" y="677"/>
                    <a:pt x="1630" y="752"/>
                  </a:cubicBezTo>
                  <a:cubicBezTo>
                    <a:pt x="2181" y="852"/>
                    <a:pt x="2733" y="1003"/>
                    <a:pt x="3234" y="1228"/>
                  </a:cubicBezTo>
                  <a:cubicBezTo>
                    <a:pt x="3251" y="1233"/>
                    <a:pt x="3268" y="1235"/>
                    <a:pt x="3283" y="1235"/>
                  </a:cubicBezTo>
                  <a:cubicBezTo>
                    <a:pt x="3426" y="1235"/>
                    <a:pt x="3495" y="1045"/>
                    <a:pt x="3359" y="978"/>
                  </a:cubicBezTo>
                  <a:cubicBezTo>
                    <a:pt x="2858" y="702"/>
                    <a:pt x="2331" y="426"/>
                    <a:pt x="1805" y="226"/>
                  </a:cubicBezTo>
                  <a:cubicBezTo>
                    <a:pt x="1529" y="125"/>
                    <a:pt x="1254" y="25"/>
                    <a:pt x="978" y="25"/>
                  </a:cubicBezTo>
                  <a:cubicBezTo>
                    <a:pt x="828" y="0"/>
                    <a:pt x="677"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4240325" y="1926050"/>
              <a:ext cx="113225" cy="152525"/>
            </a:xfrm>
            <a:custGeom>
              <a:avLst/>
              <a:gdLst/>
              <a:ahLst/>
              <a:cxnLst/>
              <a:rect l="l" t="t" r="r" b="b"/>
              <a:pathLst>
                <a:path w="4529" h="6101" extrusionOk="0">
                  <a:moveTo>
                    <a:pt x="221" y="1"/>
                  </a:moveTo>
                  <a:cubicBezTo>
                    <a:pt x="16" y="1"/>
                    <a:pt x="0" y="330"/>
                    <a:pt x="218" y="378"/>
                  </a:cubicBezTo>
                  <a:cubicBezTo>
                    <a:pt x="995" y="528"/>
                    <a:pt x="995" y="1581"/>
                    <a:pt x="995" y="2183"/>
                  </a:cubicBezTo>
                  <a:cubicBezTo>
                    <a:pt x="1020" y="2834"/>
                    <a:pt x="1095" y="3436"/>
                    <a:pt x="1396" y="4012"/>
                  </a:cubicBezTo>
                  <a:cubicBezTo>
                    <a:pt x="1672" y="4564"/>
                    <a:pt x="2073" y="5040"/>
                    <a:pt x="2549" y="5416"/>
                  </a:cubicBezTo>
                  <a:cubicBezTo>
                    <a:pt x="2800" y="5616"/>
                    <a:pt x="3050" y="5767"/>
                    <a:pt x="3326" y="5892"/>
                  </a:cubicBezTo>
                  <a:cubicBezTo>
                    <a:pt x="3526" y="5983"/>
                    <a:pt x="3779" y="6100"/>
                    <a:pt x="4018" y="6100"/>
                  </a:cubicBezTo>
                  <a:cubicBezTo>
                    <a:pt x="4108" y="6100"/>
                    <a:pt x="4196" y="6084"/>
                    <a:pt x="4278" y="6042"/>
                  </a:cubicBezTo>
                  <a:cubicBezTo>
                    <a:pt x="4454" y="5942"/>
                    <a:pt x="4529" y="5691"/>
                    <a:pt x="4379" y="5516"/>
                  </a:cubicBezTo>
                  <a:cubicBezTo>
                    <a:pt x="4178" y="5265"/>
                    <a:pt x="3777" y="5265"/>
                    <a:pt x="3476" y="5140"/>
                  </a:cubicBezTo>
                  <a:cubicBezTo>
                    <a:pt x="3201" y="5040"/>
                    <a:pt x="2950" y="4889"/>
                    <a:pt x="2724" y="4714"/>
                  </a:cubicBezTo>
                  <a:cubicBezTo>
                    <a:pt x="2248" y="4338"/>
                    <a:pt x="1897" y="3837"/>
                    <a:pt x="1722" y="3260"/>
                  </a:cubicBezTo>
                  <a:cubicBezTo>
                    <a:pt x="1521" y="2559"/>
                    <a:pt x="1672" y="1807"/>
                    <a:pt x="1471" y="1130"/>
                  </a:cubicBezTo>
                  <a:cubicBezTo>
                    <a:pt x="1296" y="579"/>
                    <a:pt x="845" y="77"/>
                    <a:pt x="243" y="2"/>
                  </a:cubicBezTo>
                  <a:cubicBezTo>
                    <a:pt x="235" y="1"/>
                    <a:pt x="228"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4220075" y="2020075"/>
              <a:ext cx="221200" cy="229425"/>
            </a:xfrm>
            <a:custGeom>
              <a:avLst/>
              <a:gdLst/>
              <a:ahLst/>
              <a:cxnLst/>
              <a:rect l="l" t="t" r="r" b="b"/>
              <a:pathLst>
                <a:path w="8848" h="9177" extrusionOk="0">
                  <a:moveTo>
                    <a:pt x="8422" y="1"/>
                  </a:moveTo>
                  <a:lnTo>
                    <a:pt x="1956" y="1128"/>
                  </a:lnTo>
                  <a:lnTo>
                    <a:pt x="1" y="6091"/>
                  </a:lnTo>
                  <a:cubicBezTo>
                    <a:pt x="1" y="6091"/>
                    <a:pt x="2695" y="9176"/>
                    <a:pt x="7033" y="9176"/>
                  </a:cubicBezTo>
                  <a:cubicBezTo>
                    <a:pt x="7610" y="9176"/>
                    <a:pt x="8216" y="9122"/>
                    <a:pt x="8848" y="8998"/>
                  </a:cubicBezTo>
                  <a:lnTo>
                    <a:pt x="8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3186875" y="3067075"/>
              <a:ext cx="889125" cy="498775"/>
            </a:xfrm>
            <a:custGeom>
              <a:avLst/>
              <a:gdLst/>
              <a:ahLst/>
              <a:cxnLst/>
              <a:rect l="l" t="t" r="r" b="b"/>
              <a:pathLst>
                <a:path w="35565" h="19951" extrusionOk="0">
                  <a:moveTo>
                    <a:pt x="10652" y="3635"/>
                  </a:moveTo>
                  <a:lnTo>
                    <a:pt x="31980" y="3660"/>
                  </a:lnTo>
                  <a:lnTo>
                    <a:pt x="31980" y="16341"/>
                  </a:lnTo>
                  <a:lnTo>
                    <a:pt x="10627" y="16316"/>
                  </a:lnTo>
                  <a:lnTo>
                    <a:pt x="10652" y="3635"/>
                  </a:lnTo>
                  <a:close/>
                  <a:moveTo>
                    <a:pt x="25" y="1"/>
                  </a:moveTo>
                  <a:lnTo>
                    <a:pt x="0" y="19900"/>
                  </a:lnTo>
                  <a:lnTo>
                    <a:pt x="35539" y="19950"/>
                  </a:lnTo>
                  <a:lnTo>
                    <a:pt x="35564" y="51"/>
                  </a:lnTo>
                  <a:lnTo>
                    <a:pt x="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3858550" y="3157925"/>
              <a:ext cx="127850" cy="317700"/>
            </a:xfrm>
            <a:custGeom>
              <a:avLst/>
              <a:gdLst/>
              <a:ahLst/>
              <a:cxnLst/>
              <a:rect l="l" t="t" r="r" b="b"/>
              <a:pathLst>
                <a:path w="5114" h="12708" extrusionOk="0">
                  <a:moveTo>
                    <a:pt x="25" y="1"/>
                  </a:moveTo>
                  <a:lnTo>
                    <a:pt x="0" y="12682"/>
                  </a:lnTo>
                  <a:lnTo>
                    <a:pt x="5113" y="12707"/>
                  </a:lnTo>
                  <a:lnTo>
                    <a:pt x="5113" y="26"/>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3788375" y="2911050"/>
              <a:ext cx="171700" cy="592150"/>
            </a:xfrm>
            <a:custGeom>
              <a:avLst/>
              <a:gdLst/>
              <a:ahLst/>
              <a:cxnLst/>
              <a:rect l="l" t="t" r="r" b="b"/>
              <a:pathLst>
                <a:path w="6868" h="23686" extrusionOk="0">
                  <a:moveTo>
                    <a:pt x="1253" y="1"/>
                  </a:moveTo>
                  <a:cubicBezTo>
                    <a:pt x="552" y="1"/>
                    <a:pt x="0" y="552"/>
                    <a:pt x="0" y="1254"/>
                  </a:cubicBezTo>
                  <a:cubicBezTo>
                    <a:pt x="0" y="1931"/>
                    <a:pt x="552" y="2507"/>
                    <a:pt x="1253" y="2507"/>
                  </a:cubicBezTo>
                  <a:lnTo>
                    <a:pt x="1404" y="2507"/>
                  </a:lnTo>
                  <a:lnTo>
                    <a:pt x="1379" y="21655"/>
                  </a:lnTo>
                  <a:cubicBezTo>
                    <a:pt x="1379" y="22758"/>
                    <a:pt x="2281" y="23685"/>
                    <a:pt x="3384" y="23685"/>
                  </a:cubicBezTo>
                  <a:cubicBezTo>
                    <a:pt x="4512" y="23685"/>
                    <a:pt x="5414" y="22783"/>
                    <a:pt x="5414" y="21655"/>
                  </a:cubicBezTo>
                  <a:lnTo>
                    <a:pt x="5439" y="2507"/>
                  </a:lnTo>
                  <a:lnTo>
                    <a:pt x="5614" y="2507"/>
                  </a:lnTo>
                  <a:cubicBezTo>
                    <a:pt x="6291" y="2507"/>
                    <a:pt x="6868" y="1956"/>
                    <a:pt x="6868" y="1254"/>
                  </a:cubicBezTo>
                  <a:cubicBezTo>
                    <a:pt x="6868" y="552"/>
                    <a:pt x="6291" y="1"/>
                    <a:pt x="5614"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581600" y="2910425"/>
              <a:ext cx="171075" cy="592150"/>
            </a:xfrm>
            <a:custGeom>
              <a:avLst/>
              <a:gdLst/>
              <a:ahLst/>
              <a:cxnLst/>
              <a:rect l="l" t="t" r="r" b="b"/>
              <a:pathLst>
                <a:path w="6843" h="23686" extrusionOk="0">
                  <a:moveTo>
                    <a:pt x="1254" y="1"/>
                  </a:moveTo>
                  <a:cubicBezTo>
                    <a:pt x="552" y="1"/>
                    <a:pt x="1" y="577"/>
                    <a:pt x="1" y="1254"/>
                  </a:cubicBezTo>
                  <a:cubicBezTo>
                    <a:pt x="1" y="1956"/>
                    <a:pt x="552" y="2507"/>
                    <a:pt x="1229" y="2507"/>
                  </a:cubicBezTo>
                  <a:lnTo>
                    <a:pt x="1404" y="2507"/>
                  </a:lnTo>
                  <a:lnTo>
                    <a:pt x="1379" y="21655"/>
                  </a:lnTo>
                  <a:cubicBezTo>
                    <a:pt x="1354" y="22783"/>
                    <a:pt x="2281" y="23685"/>
                    <a:pt x="3384" y="23685"/>
                  </a:cubicBezTo>
                  <a:cubicBezTo>
                    <a:pt x="4512" y="23685"/>
                    <a:pt x="5414" y="22783"/>
                    <a:pt x="5414" y="21655"/>
                  </a:cubicBezTo>
                  <a:lnTo>
                    <a:pt x="5439" y="2507"/>
                  </a:lnTo>
                  <a:lnTo>
                    <a:pt x="5590" y="2507"/>
                  </a:lnTo>
                  <a:cubicBezTo>
                    <a:pt x="6291" y="2507"/>
                    <a:pt x="6843" y="1956"/>
                    <a:pt x="6843" y="1279"/>
                  </a:cubicBezTo>
                  <a:cubicBezTo>
                    <a:pt x="6843" y="577"/>
                    <a:pt x="6291" y="26"/>
                    <a:pt x="5615" y="26"/>
                  </a:cubicBezTo>
                  <a:lnTo>
                    <a:pt x="1254"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374200" y="2910425"/>
              <a:ext cx="171725" cy="592150"/>
            </a:xfrm>
            <a:custGeom>
              <a:avLst/>
              <a:gdLst/>
              <a:ahLst/>
              <a:cxnLst/>
              <a:rect l="l" t="t" r="r" b="b"/>
              <a:pathLst>
                <a:path w="6869" h="23686" extrusionOk="0">
                  <a:moveTo>
                    <a:pt x="1254" y="1"/>
                  </a:moveTo>
                  <a:cubicBezTo>
                    <a:pt x="577" y="1"/>
                    <a:pt x="1" y="552"/>
                    <a:pt x="1" y="1254"/>
                  </a:cubicBezTo>
                  <a:cubicBezTo>
                    <a:pt x="1" y="1931"/>
                    <a:pt x="577" y="2507"/>
                    <a:pt x="1254" y="2507"/>
                  </a:cubicBezTo>
                  <a:lnTo>
                    <a:pt x="1404" y="2507"/>
                  </a:lnTo>
                  <a:lnTo>
                    <a:pt x="1379" y="21655"/>
                  </a:lnTo>
                  <a:cubicBezTo>
                    <a:pt x="1379" y="22758"/>
                    <a:pt x="2282" y="23685"/>
                    <a:pt x="3409" y="23685"/>
                  </a:cubicBezTo>
                  <a:cubicBezTo>
                    <a:pt x="4537" y="23685"/>
                    <a:pt x="5439" y="22783"/>
                    <a:pt x="5439" y="21655"/>
                  </a:cubicBezTo>
                  <a:lnTo>
                    <a:pt x="5465" y="2507"/>
                  </a:lnTo>
                  <a:lnTo>
                    <a:pt x="5615" y="2507"/>
                  </a:lnTo>
                  <a:cubicBezTo>
                    <a:pt x="6317" y="2507"/>
                    <a:pt x="6868" y="1956"/>
                    <a:pt x="6868" y="1254"/>
                  </a:cubicBezTo>
                  <a:cubicBezTo>
                    <a:pt x="6868" y="552"/>
                    <a:pt x="6317" y="1"/>
                    <a:pt x="5615"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3822825" y="3021950"/>
              <a:ext cx="101525" cy="481250"/>
            </a:xfrm>
            <a:custGeom>
              <a:avLst/>
              <a:gdLst/>
              <a:ahLst/>
              <a:cxnLst/>
              <a:rect l="l" t="t" r="r" b="b"/>
              <a:pathLst>
                <a:path w="4061" h="19250" extrusionOk="0">
                  <a:moveTo>
                    <a:pt x="26" y="1"/>
                  </a:moveTo>
                  <a:lnTo>
                    <a:pt x="1" y="17219"/>
                  </a:lnTo>
                  <a:cubicBezTo>
                    <a:pt x="1" y="18322"/>
                    <a:pt x="903" y="19249"/>
                    <a:pt x="2006" y="19249"/>
                  </a:cubicBezTo>
                  <a:cubicBezTo>
                    <a:pt x="3134" y="19249"/>
                    <a:pt x="4036" y="18347"/>
                    <a:pt x="4036" y="17219"/>
                  </a:cubicBezTo>
                  <a:lnTo>
                    <a:pt x="4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3788375" y="2911050"/>
              <a:ext cx="171700" cy="592150"/>
            </a:xfrm>
            <a:custGeom>
              <a:avLst/>
              <a:gdLst/>
              <a:ahLst/>
              <a:cxnLst/>
              <a:rect l="l" t="t" r="r" b="b"/>
              <a:pathLst>
                <a:path w="6868" h="23686" fill="none" extrusionOk="0">
                  <a:moveTo>
                    <a:pt x="1253" y="1"/>
                  </a:moveTo>
                  <a:lnTo>
                    <a:pt x="5614" y="1"/>
                  </a:lnTo>
                  <a:cubicBezTo>
                    <a:pt x="6291" y="1"/>
                    <a:pt x="6868" y="552"/>
                    <a:pt x="6868" y="1254"/>
                  </a:cubicBezTo>
                  <a:cubicBezTo>
                    <a:pt x="6868" y="1956"/>
                    <a:pt x="6291" y="2507"/>
                    <a:pt x="5614" y="2507"/>
                  </a:cubicBezTo>
                  <a:lnTo>
                    <a:pt x="5439" y="2507"/>
                  </a:lnTo>
                  <a:lnTo>
                    <a:pt x="5414" y="21655"/>
                  </a:lnTo>
                  <a:cubicBezTo>
                    <a:pt x="5414" y="22783"/>
                    <a:pt x="4512" y="23685"/>
                    <a:pt x="3384" y="23685"/>
                  </a:cubicBezTo>
                  <a:cubicBezTo>
                    <a:pt x="2281" y="23685"/>
                    <a:pt x="1379" y="22758"/>
                    <a:pt x="1379" y="21655"/>
                  </a:cubicBezTo>
                  <a:lnTo>
                    <a:pt x="1404" y="2507"/>
                  </a:lnTo>
                  <a:lnTo>
                    <a:pt x="1253" y="2507"/>
                  </a:lnTo>
                  <a:cubicBezTo>
                    <a:pt x="552" y="2507"/>
                    <a:pt x="0" y="1931"/>
                    <a:pt x="0" y="1254"/>
                  </a:cubicBezTo>
                  <a:cubicBezTo>
                    <a:pt x="0" y="552"/>
                    <a:pt x="552" y="1"/>
                    <a:pt x="1253"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3616075" y="3270700"/>
              <a:ext cx="100900" cy="231875"/>
            </a:xfrm>
            <a:custGeom>
              <a:avLst/>
              <a:gdLst/>
              <a:ahLst/>
              <a:cxnLst/>
              <a:rect l="l" t="t" r="r" b="b"/>
              <a:pathLst>
                <a:path w="4036" h="9275" extrusionOk="0">
                  <a:moveTo>
                    <a:pt x="0" y="1"/>
                  </a:moveTo>
                  <a:lnTo>
                    <a:pt x="0" y="7244"/>
                  </a:lnTo>
                  <a:cubicBezTo>
                    <a:pt x="0" y="8372"/>
                    <a:pt x="902" y="9274"/>
                    <a:pt x="2005" y="9274"/>
                  </a:cubicBezTo>
                  <a:cubicBezTo>
                    <a:pt x="3133" y="9274"/>
                    <a:pt x="4035" y="8372"/>
                    <a:pt x="4035" y="7269"/>
                  </a:cubicBezTo>
                  <a:lnTo>
                    <a:pt x="4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3581600" y="2910425"/>
              <a:ext cx="171075" cy="592150"/>
            </a:xfrm>
            <a:custGeom>
              <a:avLst/>
              <a:gdLst/>
              <a:ahLst/>
              <a:cxnLst/>
              <a:rect l="l" t="t" r="r" b="b"/>
              <a:pathLst>
                <a:path w="6843" h="23686" fill="none" extrusionOk="0">
                  <a:moveTo>
                    <a:pt x="1254" y="1"/>
                  </a:moveTo>
                  <a:lnTo>
                    <a:pt x="5615" y="26"/>
                  </a:lnTo>
                  <a:cubicBezTo>
                    <a:pt x="6291" y="26"/>
                    <a:pt x="6843" y="577"/>
                    <a:pt x="6843" y="1279"/>
                  </a:cubicBezTo>
                  <a:cubicBezTo>
                    <a:pt x="6843" y="1956"/>
                    <a:pt x="6291" y="2507"/>
                    <a:pt x="5590" y="2507"/>
                  </a:cubicBezTo>
                  <a:lnTo>
                    <a:pt x="5439" y="2507"/>
                  </a:lnTo>
                  <a:lnTo>
                    <a:pt x="5414" y="21655"/>
                  </a:lnTo>
                  <a:cubicBezTo>
                    <a:pt x="5414" y="22783"/>
                    <a:pt x="4512" y="23685"/>
                    <a:pt x="3384" y="23685"/>
                  </a:cubicBezTo>
                  <a:cubicBezTo>
                    <a:pt x="2281" y="23685"/>
                    <a:pt x="1354" y="22783"/>
                    <a:pt x="1379" y="21655"/>
                  </a:cubicBezTo>
                  <a:lnTo>
                    <a:pt x="1404" y="2507"/>
                  </a:lnTo>
                  <a:lnTo>
                    <a:pt x="1229" y="2507"/>
                  </a:lnTo>
                  <a:cubicBezTo>
                    <a:pt x="552" y="2507"/>
                    <a:pt x="1" y="1956"/>
                    <a:pt x="1" y="1254"/>
                  </a:cubicBezTo>
                  <a:cubicBezTo>
                    <a:pt x="1" y="577"/>
                    <a:pt x="552" y="1"/>
                    <a:pt x="1254"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3408675" y="3125350"/>
              <a:ext cx="102150" cy="377225"/>
            </a:xfrm>
            <a:custGeom>
              <a:avLst/>
              <a:gdLst/>
              <a:ahLst/>
              <a:cxnLst/>
              <a:rect l="l" t="t" r="r" b="b"/>
              <a:pathLst>
                <a:path w="4086" h="15089" extrusionOk="0">
                  <a:moveTo>
                    <a:pt x="25" y="0"/>
                  </a:moveTo>
                  <a:lnTo>
                    <a:pt x="0" y="13058"/>
                  </a:lnTo>
                  <a:cubicBezTo>
                    <a:pt x="0" y="14161"/>
                    <a:pt x="903" y="15088"/>
                    <a:pt x="2030" y="15088"/>
                  </a:cubicBezTo>
                  <a:cubicBezTo>
                    <a:pt x="3158" y="15088"/>
                    <a:pt x="4060" y="14186"/>
                    <a:pt x="4060" y="13058"/>
                  </a:cubicBezTo>
                  <a:lnTo>
                    <a:pt x="40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3374200" y="2910425"/>
              <a:ext cx="171725" cy="592150"/>
            </a:xfrm>
            <a:custGeom>
              <a:avLst/>
              <a:gdLst/>
              <a:ahLst/>
              <a:cxnLst/>
              <a:rect l="l" t="t" r="r" b="b"/>
              <a:pathLst>
                <a:path w="6869" h="23686" fill="none" extrusionOk="0">
                  <a:moveTo>
                    <a:pt x="1254" y="1"/>
                  </a:moveTo>
                  <a:lnTo>
                    <a:pt x="5615" y="1"/>
                  </a:lnTo>
                  <a:cubicBezTo>
                    <a:pt x="6317" y="1"/>
                    <a:pt x="6868" y="552"/>
                    <a:pt x="6868" y="1254"/>
                  </a:cubicBezTo>
                  <a:cubicBezTo>
                    <a:pt x="6868" y="1956"/>
                    <a:pt x="6317" y="2507"/>
                    <a:pt x="5615" y="2507"/>
                  </a:cubicBezTo>
                  <a:lnTo>
                    <a:pt x="5465" y="2507"/>
                  </a:lnTo>
                  <a:lnTo>
                    <a:pt x="5439" y="21655"/>
                  </a:lnTo>
                  <a:cubicBezTo>
                    <a:pt x="5439" y="22783"/>
                    <a:pt x="4537" y="23685"/>
                    <a:pt x="3409" y="23685"/>
                  </a:cubicBezTo>
                  <a:cubicBezTo>
                    <a:pt x="2282" y="23685"/>
                    <a:pt x="1379" y="22758"/>
                    <a:pt x="1379" y="21655"/>
                  </a:cubicBezTo>
                  <a:lnTo>
                    <a:pt x="1404" y="2507"/>
                  </a:lnTo>
                  <a:lnTo>
                    <a:pt x="1254" y="2507"/>
                  </a:lnTo>
                  <a:cubicBezTo>
                    <a:pt x="577" y="2507"/>
                    <a:pt x="1" y="1931"/>
                    <a:pt x="1" y="1254"/>
                  </a:cubicBezTo>
                  <a:cubicBezTo>
                    <a:pt x="1" y="552"/>
                    <a:pt x="577" y="1"/>
                    <a:pt x="1254" y="1"/>
                  </a:cubicBezTo>
                  <a:close/>
                </a:path>
              </a:pathLst>
            </a:custGeom>
            <a:solidFill>
              <a:srgbClr val="C0EAF9">
                <a:alpha val="52200"/>
              </a:srgbClr>
            </a:solid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3368575" y="3072725"/>
              <a:ext cx="702400" cy="488100"/>
            </a:xfrm>
            <a:custGeom>
              <a:avLst/>
              <a:gdLst/>
              <a:ahLst/>
              <a:cxnLst/>
              <a:rect l="l" t="t" r="r" b="b"/>
              <a:pathLst>
                <a:path w="28096" h="19524" extrusionOk="0">
                  <a:moveTo>
                    <a:pt x="3183" y="3183"/>
                  </a:moveTo>
                  <a:lnTo>
                    <a:pt x="24938" y="3208"/>
                  </a:lnTo>
                  <a:lnTo>
                    <a:pt x="24913" y="16316"/>
                  </a:lnTo>
                  <a:lnTo>
                    <a:pt x="3158" y="16291"/>
                  </a:lnTo>
                  <a:lnTo>
                    <a:pt x="3183" y="3183"/>
                  </a:lnTo>
                  <a:close/>
                  <a:moveTo>
                    <a:pt x="25" y="0"/>
                  </a:moveTo>
                  <a:lnTo>
                    <a:pt x="0" y="19474"/>
                  </a:lnTo>
                  <a:lnTo>
                    <a:pt x="28046" y="19524"/>
                  </a:lnTo>
                  <a:lnTo>
                    <a:pt x="28096" y="25"/>
                  </a:lnTo>
                  <a:lnTo>
                    <a:pt x="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3363550" y="3067075"/>
              <a:ext cx="712450" cy="498775"/>
            </a:xfrm>
            <a:custGeom>
              <a:avLst/>
              <a:gdLst/>
              <a:ahLst/>
              <a:cxnLst/>
              <a:rect l="l" t="t" r="r" b="b"/>
              <a:pathLst>
                <a:path w="28498" h="19951" extrusionOk="0">
                  <a:moveTo>
                    <a:pt x="3585" y="3635"/>
                  </a:moveTo>
                  <a:lnTo>
                    <a:pt x="24913" y="3660"/>
                  </a:lnTo>
                  <a:lnTo>
                    <a:pt x="24913" y="16341"/>
                  </a:lnTo>
                  <a:lnTo>
                    <a:pt x="3560" y="16316"/>
                  </a:lnTo>
                  <a:lnTo>
                    <a:pt x="3585" y="3635"/>
                  </a:lnTo>
                  <a:close/>
                  <a:moveTo>
                    <a:pt x="3159" y="3209"/>
                  </a:moveTo>
                  <a:lnTo>
                    <a:pt x="3159" y="3610"/>
                  </a:lnTo>
                  <a:lnTo>
                    <a:pt x="3159" y="16316"/>
                  </a:lnTo>
                  <a:lnTo>
                    <a:pt x="3159" y="16717"/>
                  </a:lnTo>
                  <a:lnTo>
                    <a:pt x="3560" y="16717"/>
                  </a:lnTo>
                  <a:lnTo>
                    <a:pt x="24913" y="16742"/>
                  </a:lnTo>
                  <a:lnTo>
                    <a:pt x="25314" y="16742"/>
                  </a:lnTo>
                  <a:lnTo>
                    <a:pt x="25314" y="16341"/>
                  </a:lnTo>
                  <a:lnTo>
                    <a:pt x="25339" y="3660"/>
                  </a:lnTo>
                  <a:lnTo>
                    <a:pt x="25339" y="3234"/>
                  </a:lnTo>
                  <a:lnTo>
                    <a:pt x="24913" y="3234"/>
                  </a:lnTo>
                  <a:lnTo>
                    <a:pt x="3585" y="3209"/>
                  </a:lnTo>
                  <a:close/>
                  <a:moveTo>
                    <a:pt x="427" y="427"/>
                  </a:moveTo>
                  <a:lnTo>
                    <a:pt x="28071" y="452"/>
                  </a:lnTo>
                  <a:lnTo>
                    <a:pt x="28046" y="19524"/>
                  </a:lnTo>
                  <a:lnTo>
                    <a:pt x="402" y="19499"/>
                  </a:lnTo>
                  <a:lnTo>
                    <a:pt x="427" y="427"/>
                  </a:lnTo>
                  <a:close/>
                  <a:moveTo>
                    <a:pt x="26" y="1"/>
                  </a:moveTo>
                  <a:lnTo>
                    <a:pt x="1" y="19900"/>
                  </a:lnTo>
                  <a:lnTo>
                    <a:pt x="28472" y="19950"/>
                  </a:lnTo>
                  <a:lnTo>
                    <a:pt x="28497" y="51"/>
                  </a:lnTo>
                  <a:lnTo>
                    <a:pt x="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2247000" y="3470825"/>
              <a:ext cx="1010075" cy="395150"/>
            </a:xfrm>
            <a:custGeom>
              <a:avLst/>
              <a:gdLst/>
              <a:ahLst/>
              <a:cxnLst/>
              <a:rect l="l" t="t" r="r" b="b"/>
              <a:pathLst>
                <a:path w="40403" h="15806" extrusionOk="0">
                  <a:moveTo>
                    <a:pt x="28286" y="0"/>
                  </a:moveTo>
                  <a:cubicBezTo>
                    <a:pt x="20674" y="0"/>
                    <a:pt x="10404" y="210"/>
                    <a:pt x="251" y="1069"/>
                  </a:cubicBezTo>
                  <a:lnTo>
                    <a:pt x="1" y="15806"/>
                  </a:lnTo>
                  <a:lnTo>
                    <a:pt x="38222" y="6808"/>
                  </a:lnTo>
                  <a:lnTo>
                    <a:pt x="40402" y="191"/>
                  </a:lnTo>
                  <a:cubicBezTo>
                    <a:pt x="40402" y="191"/>
                    <a:pt x="35557" y="0"/>
                    <a:pt x="28286"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3125450" y="3349650"/>
              <a:ext cx="669850" cy="291400"/>
            </a:xfrm>
            <a:custGeom>
              <a:avLst/>
              <a:gdLst/>
              <a:ahLst/>
              <a:cxnLst/>
              <a:rect l="l" t="t" r="r" b="b"/>
              <a:pathLst>
                <a:path w="26794" h="11656" extrusionOk="0">
                  <a:moveTo>
                    <a:pt x="6843" y="1"/>
                  </a:moveTo>
                  <a:lnTo>
                    <a:pt x="1" y="9124"/>
                  </a:lnTo>
                  <a:lnTo>
                    <a:pt x="3084" y="11655"/>
                  </a:lnTo>
                  <a:lnTo>
                    <a:pt x="26793" y="11655"/>
                  </a:lnTo>
                  <a:lnTo>
                    <a:pt x="6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3255775" y="3291350"/>
              <a:ext cx="154800" cy="140050"/>
            </a:xfrm>
            <a:custGeom>
              <a:avLst/>
              <a:gdLst/>
              <a:ahLst/>
              <a:cxnLst/>
              <a:rect l="l" t="t" r="r" b="b"/>
              <a:pathLst>
                <a:path w="6192" h="5602" extrusionOk="0">
                  <a:moveTo>
                    <a:pt x="2855" y="1"/>
                  </a:moveTo>
                  <a:cubicBezTo>
                    <a:pt x="2280" y="1"/>
                    <a:pt x="1699" y="162"/>
                    <a:pt x="1179" y="503"/>
                  </a:cubicBezTo>
                  <a:lnTo>
                    <a:pt x="928" y="679"/>
                  </a:lnTo>
                  <a:cubicBezTo>
                    <a:pt x="101" y="1205"/>
                    <a:pt x="1" y="2358"/>
                    <a:pt x="728" y="3010"/>
                  </a:cubicBezTo>
                  <a:lnTo>
                    <a:pt x="3134" y="5215"/>
                  </a:lnTo>
                  <a:cubicBezTo>
                    <a:pt x="3427" y="5475"/>
                    <a:pt x="3786" y="5602"/>
                    <a:pt x="4143" y="5602"/>
                  </a:cubicBezTo>
                  <a:cubicBezTo>
                    <a:pt x="4579" y="5602"/>
                    <a:pt x="5011" y="5412"/>
                    <a:pt x="5314" y="5040"/>
                  </a:cubicBezTo>
                  <a:cubicBezTo>
                    <a:pt x="6066" y="4087"/>
                    <a:pt x="6191" y="2759"/>
                    <a:pt x="5615" y="1681"/>
                  </a:cubicBezTo>
                  <a:cubicBezTo>
                    <a:pt x="5053" y="607"/>
                    <a:pt x="3967" y="1"/>
                    <a:pt x="2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3470700" y="3490625"/>
              <a:ext cx="488125" cy="150425"/>
            </a:xfrm>
            <a:custGeom>
              <a:avLst/>
              <a:gdLst/>
              <a:ahLst/>
              <a:cxnLst/>
              <a:rect l="l" t="t" r="r" b="b"/>
              <a:pathLst>
                <a:path w="19525" h="6017" extrusionOk="0">
                  <a:moveTo>
                    <a:pt x="1" y="1"/>
                  </a:moveTo>
                  <a:lnTo>
                    <a:pt x="12983" y="6016"/>
                  </a:lnTo>
                  <a:lnTo>
                    <a:pt x="13359" y="5765"/>
                  </a:lnTo>
                  <a:cubicBezTo>
                    <a:pt x="14353" y="5108"/>
                    <a:pt x="15494" y="4768"/>
                    <a:pt x="16653" y="4768"/>
                  </a:cubicBezTo>
                  <a:cubicBezTo>
                    <a:pt x="17218" y="4768"/>
                    <a:pt x="17788" y="4849"/>
                    <a:pt x="18346" y="5014"/>
                  </a:cubicBezTo>
                  <a:cubicBezTo>
                    <a:pt x="18401" y="5028"/>
                    <a:pt x="18455" y="5035"/>
                    <a:pt x="18509" y="5035"/>
                  </a:cubicBezTo>
                  <a:cubicBezTo>
                    <a:pt x="18726" y="5035"/>
                    <a:pt x="18928" y="4919"/>
                    <a:pt x="19048" y="4738"/>
                  </a:cubicBezTo>
                  <a:cubicBezTo>
                    <a:pt x="19073" y="4713"/>
                    <a:pt x="19073" y="4663"/>
                    <a:pt x="19098" y="4638"/>
                  </a:cubicBezTo>
                  <a:cubicBezTo>
                    <a:pt x="19524" y="3560"/>
                    <a:pt x="19123" y="2357"/>
                    <a:pt x="18196" y="1755"/>
                  </a:cubicBezTo>
                  <a:cubicBezTo>
                    <a:pt x="18046" y="1655"/>
                    <a:pt x="17870" y="1580"/>
                    <a:pt x="17695" y="1505"/>
                  </a:cubicBezTo>
                  <a:lnTo>
                    <a:pt x="16843" y="1279"/>
                  </a:lnTo>
                  <a:lnTo>
                    <a:pt x="16742" y="1254"/>
                  </a:lnTo>
                  <a:cubicBezTo>
                    <a:pt x="16346" y="1145"/>
                    <a:pt x="15940" y="1091"/>
                    <a:pt x="15535" y="1091"/>
                  </a:cubicBezTo>
                  <a:cubicBezTo>
                    <a:pt x="14457" y="1091"/>
                    <a:pt x="13388" y="1471"/>
                    <a:pt x="12532" y="2181"/>
                  </a:cubicBezTo>
                  <a:lnTo>
                    <a:pt x="402" y="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3570325" y="3517900"/>
              <a:ext cx="338375" cy="104350"/>
            </a:xfrm>
            <a:custGeom>
              <a:avLst/>
              <a:gdLst/>
              <a:ahLst/>
              <a:cxnLst/>
              <a:rect l="l" t="t" r="r" b="b"/>
              <a:pathLst>
                <a:path w="13535" h="4174" extrusionOk="0">
                  <a:moveTo>
                    <a:pt x="11550" y="0"/>
                  </a:moveTo>
                  <a:cubicBezTo>
                    <a:pt x="10472" y="0"/>
                    <a:pt x="9403" y="380"/>
                    <a:pt x="8547" y="1090"/>
                  </a:cubicBezTo>
                  <a:lnTo>
                    <a:pt x="5865" y="2870"/>
                  </a:lnTo>
                  <a:lnTo>
                    <a:pt x="0" y="2369"/>
                  </a:lnTo>
                  <a:lnTo>
                    <a:pt x="6567" y="4173"/>
                  </a:lnTo>
                  <a:cubicBezTo>
                    <a:pt x="8070" y="3030"/>
                    <a:pt x="9391" y="2632"/>
                    <a:pt x="10594" y="2632"/>
                  </a:cubicBezTo>
                  <a:cubicBezTo>
                    <a:pt x="11237" y="2632"/>
                    <a:pt x="11847" y="2745"/>
                    <a:pt x="12432" y="2920"/>
                  </a:cubicBezTo>
                  <a:cubicBezTo>
                    <a:pt x="12486" y="2935"/>
                    <a:pt x="12540" y="2942"/>
                    <a:pt x="12594" y="2942"/>
                  </a:cubicBezTo>
                  <a:cubicBezTo>
                    <a:pt x="12811" y="2942"/>
                    <a:pt x="13013" y="2825"/>
                    <a:pt x="13133" y="2644"/>
                  </a:cubicBezTo>
                  <a:cubicBezTo>
                    <a:pt x="13158" y="2619"/>
                    <a:pt x="13184" y="2569"/>
                    <a:pt x="13184" y="2544"/>
                  </a:cubicBezTo>
                  <a:cubicBezTo>
                    <a:pt x="13534" y="1717"/>
                    <a:pt x="13359" y="815"/>
                    <a:pt x="12858" y="188"/>
                  </a:cubicBezTo>
                  <a:lnTo>
                    <a:pt x="12757" y="163"/>
                  </a:lnTo>
                  <a:cubicBezTo>
                    <a:pt x="12361" y="54"/>
                    <a:pt x="11955" y="0"/>
                    <a:pt x="1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391750" y="3439250"/>
              <a:ext cx="490000" cy="150400"/>
            </a:xfrm>
            <a:custGeom>
              <a:avLst/>
              <a:gdLst/>
              <a:ahLst/>
              <a:cxnLst/>
              <a:rect l="l" t="t" r="r" b="b"/>
              <a:pathLst>
                <a:path w="19600" h="6016" extrusionOk="0">
                  <a:moveTo>
                    <a:pt x="1" y="1"/>
                  </a:moveTo>
                  <a:lnTo>
                    <a:pt x="13008" y="6016"/>
                  </a:lnTo>
                  <a:lnTo>
                    <a:pt x="13384" y="5765"/>
                  </a:lnTo>
                  <a:cubicBezTo>
                    <a:pt x="14361" y="5108"/>
                    <a:pt x="15508" y="4768"/>
                    <a:pt x="16665" y="4768"/>
                  </a:cubicBezTo>
                  <a:cubicBezTo>
                    <a:pt x="17230" y="4768"/>
                    <a:pt x="17796" y="4849"/>
                    <a:pt x="18347" y="5013"/>
                  </a:cubicBezTo>
                  <a:cubicBezTo>
                    <a:pt x="18398" y="5026"/>
                    <a:pt x="18451" y="5033"/>
                    <a:pt x="18504" y="5033"/>
                  </a:cubicBezTo>
                  <a:cubicBezTo>
                    <a:pt x="18760" y="5033"/>
                    <a:pt x="19015" y="4887"/>
                    <a:pt x="19098" y="4637"/>
                  </a:cubicBezTo>
                  <a:cubicBezTo>
                    <a:pt x="19600" y="3384"/>
                    <a:pt x="18973" y="1956"/>
                    <a:pt x="17695" y="1505"/>
                  </a:cubicBezTo>
                  <a:lnTo>
                    <a:pt x="16768" y="1254"/>
                  </a:lnTo>
                  <a:cubicBezTo>
                    <a:pt x="16364" y="1145"/>
                    <a:pt x="15953" y="1091"/>
                    <a:pt x="15545" y="1091"/>
                  </a:cubicBezTo>
                  <a:cubicBezTo>
                    <a:pt x="14457" y="1091"/>
                    <a:pt x="13389" y="1471"/>
                    <a:pt x="12532" y="218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584750" y="3550225"/>
              <a:ext cx="263225" cy="48325"/>
            </a:xfrm>
            <a:custGeom>
              <a:avLst/>
              <a:gdLst/>
              <a:ahLst/>
              <a:cxnLst/>
              <a:rect l="l" t="t" r="r" b="b"/>
              <a:pathLst>
                <a:path w="10529" h="1933" extrusionOk="0">
                  <a:moveTo>
                    <a:pt x="9142" y="1"/>
                  </a:moveTo>
                  <a:cubicBezTo>
                    <a:pt x="7953" y="1"/>
                    <a:pt x="6748" y="775"/>
                    <a:pt x="5639" y="1126"/>
                  </a:cubicBezTo>
                  <a:cubicBezTo>
                    <a:pt x="5188" y="1276"/>
                    <a:pt x="4737" y="1401"/>
                    <a:pt x="4261" y="1427"/>
                  </a:cubicBezTo>
                  <a:cubicBezTo>
                    <a:pt x="4121" y="1434"/>
                    <a:pt x="3982" y="1437"/>
                    <a:pt x="3842" y="1437"/>
                  </a:cubicBezTo>
                  <a:cubicBezTo>
                    <a:pt x="3505" y="1437"/>
                    <a:pt x="3169" y="1419"/>
                    <a:pt x="2832" y="1401"/>
                  </a:cubicBezTo>
                  <a:cubicBezTo>
                    <a:pt x="2381" y="1376"/>
                    <a:pt x="1905" y="1326"/>
                    <a:pt x="1454" y="1251"/>
                  </a:cubicBezTo>
                  <a:cubicBezTo>
                    <a:pt x="1002" y="1201"/>
                    <a:pt x="551" y="1101"/>
                    <a:pt x="100" y="1076"/>
                  </a:cubicBezTo>
                  <a:cubicBezTo>
                    <a:pt x="93" y="1074"/>
                    <a:pt x="85" y="1073"/>
                    <a:pt x="79" y="1073"/>
                  </a:cubicBezTo>
                  <a:cubicBezTo>
                    <a:pt x="0" y="1073"/>
                    <a:pt x="6" y="1203"/>
                    <a:pt x="75" y="1226"/>
                  </a:cubicBezTo>
                  <a:cubicBezTo>
                    <a:pt x="902" y="1552"/>
                    <a:pt x="1830" y="1752"/>
                    <a:pt x="2732" y="1878"/>
                  </a:cubicBezTo>
                  <a:cubicBezTo>
                    <a:pt x="3057" y="1916"/>
                    <a:pt x="3383" y="1932"/>
                    <a:pt x="3710" y="1932"/>
                  </a:cubicBezTo>
                  <a:cubicBezTo>
                    <a:pt x="4239" y="1932"/>
                    <a:pt x="4771" y="1889"/>
                    <a:pt x="5313" y="1828"/>
                  </a:cubicBezTo>
                  <a:cubicBezTo>
                    <a:pt x="6165" y="1702"/>
                    <a:pt x="6992" y="1251"/>
                    <a:pt x="7769" y="875"/>
                  </a:cubicBezTo>
                  <a:cubicBezTo>
                    <a:pt x="8284" y="635"/>
                    <a:pt x="8893" y="418"/>
                    <a:pt x="9484" y="418"/>
                  </a:cubicBezTo>
                  <a:cubicBezTo>
                    <a:pt x="9755" y="418"/>
                    <a:pt x="10023" y="464"/>
                    <a:pt x="10276" y="574"/>
                  </a:cubicBezTo>
                  <a:cubicBezTo>
                    <a:pt x="10299" y="586"/>
                    <a:pt x="10321" y="591"/>
                    <a:pt x="10342" y="591"/>
                  </a:cubicBezTo>
                  <a:cubicBezTo>
                    <a:pt x="10458" y="591"/>
                    <a:pt x="10528" y="434"/>
                    <a:pt x="10401" y="349"/>
                  </a:cubicBezTo>
                  <a:cubicBezTo>
                    <a:pt x="9987" y="99"/>
                    <a:pt x="9565" y="1"/>
                    <a:pt x="9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3692125" y="3581450"/>
              <a:ext cx="188750" cy="47175"/>
            </a:xfrm>
            <a:custGeom>
              <a:avLst/>
              <a:gdLst/>
              <a:ahLst/>
              <a:cxnLst/>
              <a:rect l="l" t="t" r="r" b="b"/>
              <a:pathLst>
                <a:path w="7550" h="1887" extrusionOk="0">
                  <a:moveTo>
                    <a:pt x="5866" y="1"/>
                  </a:moveTo>
                  <a:cubicBezTo>
                    <a:pt x="5176" y="1"/>
                    <a:pt x="4480" y="107"/>
                    <a:pt x="3825" y="278"/>
                  </a:cubicBezTo>
                  <a:cubicBezTo>
                    <a:pt x="3224" y="403"/>
                    <a:pt x="2672" y="704"/>
                    <a:pt x="2146" y="1030"/>
                  </a:cubicBezTo>
                  <a:cubicBezTo>
                    <a:pt x="1870" y="1180"/>
                    <a:pt x="1570" y="1280"/>
                    <a:pt x="1269" y="1381"/>
                  </a:cubicBezTo>
                  <a:cubicBezTo>
                    <a:pt x="1177" y="1413"/>
                    <a:pt x="1073" y="1427"/>
                    <a:pt x="964" y="1427"/>
                  </a:cubicBezTo>
                  <a:cubicBezTo>
                    <a:pt x="656" y="1427"/>
                    <a:pt x="306" y="1316"/>
                    <a:pt x="66" y="1205"/>
                  </a:cubicBezTo>
                  <a:cubicBezTo>
                    <a:pt x="56" y="1200"/>
                    <a:pt x="48" y="1198"/>
                    <a:pt x="40" y="1198"/>
                  </a:cubicBezTo>
                  <a:cubicBezTo>
                    <a:pt x="9" y="1198"/>
                    <a:pt x="0" y="1235"/>
                    <a:pt x="41" y="1255"/>
                  </a:cubicBezTo>
                  <a:cubicBezTo>
                    <a:pt x="499" y="1484"/>
                    <a:pt x="992" y="1886"/>
                    <a:pt x="1519" y="1886"/>
                  </a:cubicBezTo>
                  <a:cubicBezTo>
                    <a:pt x="1626" y="1886"/>
                    <a:pt x="1735" y="1870"/>
                    <a:pt x="1845" y="1832"/>
                  </a:cubicBezTo>
                  <a:cubicBezTo>
                    <a:pt x="2422" y="1606"/>
                    <a:pt x="2923" y="1180"/>
                    <a:pt x="3474" y="904"/>
                  </a:cubicBezTo>
                  <a:cubicBezTo>
                    <a:pt x="4076" y="629"/>
                    <a:pt x="4702" y="378"/>
                    <a:pt x="5354" y="328"/>
                  </a:cubicBezTo>
                  <a:cubicBezTo>
                    <a:pt x="5580" y="303"/>
                    <a:pt x="5805" y="292"/>
                    <a:pt x="6030" y="292"/>
                  </a:cubicBezTo>
                  <a:cubicBezTo>
                    <a:pt x="6479" y="292"/>
                    <a:pt x="6925" y="336"/>
                    <a:pt x="7359" y="403"/>
                  </a:cubicBezTo>
                  <a:cubicBezTo>
                    <a:pt x="7367" y="405"/>
                    <a:pt x="7375" y="406"/>
                    <a:pt x="7383" y="406"/>
                  </a:cubicBezTo>
                  <a:cubicBezTo>
                    <a:pt x="7493" y="406"/>
                    <a:pt x="7550" y="249"/>
                    <a:pt x="7409" y="203"/>
                  </a:cubicBezTo>
                  <a:cubicBezTo>
                    <a:pt x="6912" y="62"/>
                    <a:pt x="6391" y="1"/>
                    <a:pt x="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3321600" y="3409900"/>
              <a:ext cx="68275" cy="27650"/>
            </a:xfrm>
            <a:custGeom>
              <a:avLst/>
              <a:gdLst/>
              <a:ahLst/>
              <a:cxnLst/>
              <a:rect l="l" t="t" r="r" b="b"/>
              <a:pathLst>
                <a:path w="2731" h="1106" extrusionOk="0">
                  <a:moveTo>
                    <a:pt x="226" y="1"/>
                  </a:moveTo>
                  <a:cubicBezTo>
                    <a:pt x="106" y="1"/>
                    <a:pt x="0" y="117"/>
                    <a:pt x="75" y="247"/>
                  </a:cubicBezTo>
                  <a:cubicBezTo>
                    <a:pt x="325" y="749"/>
                    <a:pt x="777" y="1075"/>
                    <a:pt x="1328" y="1100"/>
                  </a:cubicBezTo>
                  <a:cubicBezTo>
                    <a:pt x="1374" y="1104"/>
                    <a:pt x="1420" y="1106"/>
                    <a:pt x="1466" y="1106"/>
                  </a:cubicBezTo>
                  <a:cubicBezTo>
                    <a:pt x="1695" y="1106"/>
                    <a:pt x="1921" y="1054"/>
                    <a:pt x="2130" y="949"/>
                  </a:cubicBezTo>
                  <a:cubicBezTo>
                    <a:pt x="2355" y="799"/>
                    <a:pt x="2506" y="623"/>
                    <a:pt x="2656" y="423"/>
                  </a:cubicBezTo>
                  <a:cubicBezTo>
                    <a:pt x="2731" y="330"/>
                    <a:pt x="2680" y="236"/>
                    <a:pt x="2598" y="236"/>
                  </a:cubicBezTo>
                  <a:cubicBezTo>
                    <a:pt x="2570" y="236"/>
                    <a:pt x="2538" y="247"/>
                    <a:pt x="2506" y="273"/>
                  </a:cubicBezTo>
                  <a:cubicBezTo>
                    <a:pt x="2355" y="373"/>
                    <a:pt x="2155" y="423"/>
                    <a:pt x="1954" y="448"/>
                  </a:cubicBezTo>
                  <a:cubicBezTo>
                    <a:pt x="1813" y="466"/>
                    <a:pt x="1671" y="483"/>
                    <a:pt x="1538" y="483"/>
                  </a:cubicBezTo>
                  <a:cubicBezTo>
                    <a:pt x="1483" y="483"/>
                    <a:pt x="1429" y="480"/>
                    <a:pt x="1378" y="473"/>
                  </a:cubicBezTo>
                  <a:cubicBezTo>
                    <a:pt x="1027" y="423"/>
                    <a:pt x="626" y="298"/>
                    <a:pt x="350" y="47"/>
                  </a:cubicBezTo>
                  <a:cubicBezTo>
                    <a:pt x="312" y="15"/>
                    <a:pt x="268"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3029600" y="3461825"/>
              <a:ext cx="227475" cy="221825"/>
            </a:xfrm>
            <a:custGeom>
              <a:avLst/>
              <a:gdLst/>
              <a:ahLst/>
              <a:cxnLst/>
              <a:rect l="l" t="t" r="r" b="b"/>
              <a:pathLst>
                <a:path w="9099" h="8873" extrusionOk="0">
                  <a:moveTo>
                    <a:pt x="2406" y="0"/>
                  </a:moveTo>
                  <a:cubicBezTo>
                    <a:pt x="2406" y="0"/>
                    <a:pt x="0" y="5589"/>
                    <a:pt x="2156" y="8872"/>
                  </a:cubicBezTo>
                  <a:lnTo>
                    <a:pt x="9098" y="6617"/>
                  </a:lnTo>
                  <a:lnTo>
                    <a:pt x="7945" y="501"/>
                  </a:lnTo>
                  <a:lnTo>
                    <a:pt x="2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2167425" y="3397900"/>
              <a:ext cx="863450" cy="528075"/>
            </a:xfrm>
            <a:custGeom>
              <a:avLst/>
              <a:gdLst/>
              <a:ahLst/>
              <a:cxnLst/>
              <a:rect l="l" t="t" r="r" b="b"/>
              <a:pathLst>
                <a:path w="34538" h="21123" extrusionOk="0">
                  <a:moveTo>
                    <a:pt x="2257" y="1"/>
                  </a:moveTo>
                  <a:lnTo>
                    <a:pt x="1" y="20728"/>
                  </a:lnTo>
                  <a:cubicBezTo>
                    <a:pt x="985" y="21004"/>
                    <a:pt x="2376" y="21122"/>
                    <a:pt x="4038" y="21122"/>
                  </a:cubicBezTo>
                  <a:cubicBezTo>
                    <a:pt x="14137" y="21122"/>
                    <a:pt x="34262" y="16743"/>
                    <a:pt x="34262" y="16743"/>
                  </a:cubicBezTo>
                  <a:lnTo>
                    <a:pt x="34537" y="2733"/>
                  </a:lnTo>
                  <a:cubicBezTo>
                    <a:pt x="34537" y="2733"/>
                    <a:pt x="14036" y="326"/>
                    <a:pt x="2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2373675" y="2526975"/>
              <a:ext cx="612075" cy="1097750"/>
            </a:xfrm>
            <a:custGeom>
              <a:avLst/>
              <a:gdLst/>
              <a:ahLst/>
              <a:cxnLst/>
              <a:rect l="l" t="t" r="r" b="b"/>
              <a:pathLst>
                <a:path w="24483" h="43910" extrusionOk="0">
                  <a:moveTo>
                    <a:pt x="844" y="0"/>
                  </a:moveTo>
                  <a:cubicBezTo>
                    <a:pt x="722" y="0"/>
                    <a:pt x="624" y="168"/>
                    <a:pt x="748" y="251"/>
                  </a:cubicBezTo>
                  <a:cubicBezTo>
                    <a:pt x="2678" y="1805"/>
                    <a:pt x="4257" y="3860"/>
                    <a:pt x="5460" y="6015"/>
                  </a:cubicBezTo>
                  <a:cubicBezTo>
                    <a:pt x="6563" y="7945"/>
                    <a:pt x="7390" y="10000"/>
                    <a:pt x="8017" y="12106"/>
                  </a:cubicBezTo>
                  <a:cubicBezTo>
                    <a:pt x="8317" y="13208"/>
                    <a:pt x="8568" y="14311"/>
                    <a:pt x="8769" y="15414"/>
                  </a:cubicBezTo>
                  <a:cubicBezTo>
                    <a:pt x="8869" y="15965"/>
                    <a:pt x="9019" y="16517"/>
                    <a:pt x="9144" y="17043"/>
                  </a:cubicBezTo>
                  <a:cubicBezTo>
                    <a:pt x="9295" y="17745"/>
                    <a:pt x="9320" y="18497"/>
                    <a:pt x="9345" y="19198"/>
                  </a:cubicBezTo>
                  <a:cubicBezTo>
                    <a:pt x="9671" y="24787"/>
                    <a:pt x="8894" y="30326"/>
                    <a:pt x="8167" y="35840"/>
                  </a:cubicBezTo>
                  <a:cubicBezTo>
                    <a:pt x="8167" y="35965"/>
                    <a:pt x="8167" y="36066"/>
                    <a:pt x="8217" y="36166"/>
                  </a:cubicBezTo>
                  <a:cubicBezTo>
                    <a:pt x="6738" y="37219"/>
                    <a:pt x="5285" y="38346"/>
                    <a:pt x="3906" y="39549"/>
                  </a:cubicBezTo>
                  <a:cubicBezTo>
                    <a:pt x="2503" y="40778"/>
                    <a:pt x="1350" y="42231"/>
                    <a:pt x="97" y="43610"/>
                  </a:cubicBezTo>
                  <a:cubicBezTo>
                    <a:pt x="0" y="43745"/>
                    <a:pt x="97" y="43910"/>
                    <a:pt x="215" y="43910"/>
                  </a:cubicBezTo>
                  <a:cubicBezTo>
                    <a:pt x="251" y="43910"/>
                    <a:pt x="288" y="43895"/>
                    <a:pt x="322" y="43860"/>
                  </a:cubicBezTo>
                  <a:cubicBezTo>
                    <a:pt x="1601" y="42557"/>
                    <a:pt x="3079" y="41454"/>
                    <a:pt x="4483" y="40276"/>
                  </a:cubicBezTo>
                  <a:cubicBezTo>
                    <a:pt x="5485" y="39399"/>
                    <a:pt x="6538" y="38572"/>
                    <a:pt x="7616" y="37770"/>
                  </a:cubicBezTo>
                  <a:lnTo>
                    <a:pt x="7616" y="37770"/>
                  </a:lnTo>
                  <a:cubicBezTo>
                    <a:pt x="7540" y="37870"/>
                    <a:pt x="7465" y="37945"/>
                    <a:pt x="7415" y="38046"/>
                  </a:cubicBezTo>
                  <a:cubicBezTo>
                    <a:pt x="7064" y="38522"/>
                    <a:pt x="6738" y="39023"/>
                    <a:pt x="6463" y="39549"/>
                  </a:cubicBezTo>
                  <a:cubicBezTo>
                    <a:pt x="5936" y="40627"/>
                    <a:pt x="5535" y="41755"/>
                    <a:pt x="5084" y="42858"/>
                  </a:cubicBezTo>
                  <a:cubicBezTo>
                    <a:pt x="5051" y="42973"/>
                    <a:pt x="5149" y="43056"/>
                    <a:pt x="5241" y="43056"/>
                  </a:cubicBezTo>
                  <a:cubicBezTo>
                    <a:pt x="5288" y="43056"/>
                    <a:pt x="5334" y="43034"/>
                    <a:pt x="5360" y="42983"/>
                  </a:cubicBezTo>
                  <a:cubicBezTo>
                    <a:pt x="5861" y="41880"/>
                    <a:pt x="6513" y="40928"/>
                    <a:pt x="7215" y="39976"/>
                  </a:cubicBezTo>
                  <a:cubicBezTo>
                    <a:pt x="7540" y="39474"/>
                    <a:pt x="7866" y="38973"/>
                    <a:pt x="8217" y="38497"/>
                  </a:cubicBezTo>
                  <a:cubicBezTo>
                    <a:pt x="8368" y="38271"/>
                    <a:pt x="8543" y="38046"/>
                    <a:pt x="8718" y="37820"/>
                  </a:cubicBezTo>
                  <a:cubicBezTo>
                    <a:pt x="8844" y="37670"/>
                    <a:pt x="8994" y="37519"/>
                    <a:pt x="9119" y="37344"/>
                  </a:cubicBezTo>
                  <a:cubicBezTo>
                    <a:pt x="10222" y="37469"/>
                    <a:pt x="11325" y="37544"/>
                    <a:pt x="12453" y="37620"/>
                  </a:cubicBezTo>
                  <a:cubicBezTo>
                    <a:pt x="14204" y="37732"/>
                    <a:pt x="15955" y="37824"/>
                    <a:pt x="17723" y="37824"/>
                  </a:cubicBezTo>
                  <a:cubicBezTo>
                    <a:pt x="17930" y="37824"/>
                    <a:pt x="18136" y="37823"/>
                    <a:pt x="18343" y="37820"/>
                  </a:cubicBezTo>
                  <a:cubicBezTo>
                    <a:pt x="19345" y="37820"/>
                    <a:pt x="20348" y="37820"/>
                    <a:pt x="21350" y="37745"/>
                  </a:cubicBezTo>
                  <a:cubicBezTo>
                    <a:pt x="22328" y="37670"/>
                    <a:pt x="23305" y="37570"/>
                    <a:pt x="24307" y="37544"/>
                  </a:cubicBezTo>
                  <a:cubicBezTo>
                    <a:pt x="24483" y="37544"/>
                    <a:pt x="24483" y="37269"/>
                    <a:pt x="24307" y="37269"/>
                  </a:cubicBezTo>
                  <a:cubicBezTo>
                    <a:pt x="24219" y="37271"/>
                    <a:pt x="24131" y="37272"/>
                    <a:pt x="24044" y="37272"/>
                  </a:cubicBezTo>
                  <a:cubicBezTo>
                    <a:pt x="22982" y="37272"/>
                    <a:pt x="21939" y="37142"/>
                    <a:pt x="20874" y="37118"/>
                  </a:cubicBezTo>
                  <a:cubicBezTo>
                    <a:pt x="18919" y="37043"/>
                    <a:pt x="16939" y="36943"/>
                    <a:pt x="14984" y="36843"/>
                  </a:cubicBezTo>
                  <a:cubicBezTo>
                    <a:pt x="13004" y="36742"/>
                    <a:pt x="11024" y="36567"/>
                    <a:pt x="9044" y="36417"/>
                  </a:cubicBezTo>
                  <a:cubicBezTo>
                    <a:pt x="9019" y="36417"/>
                    <a:pt x="8994" y="36442"/>
                    <a:pt x="8994" y="36442"/>
                  </a:cubicBezTo>
                  <a:cubicBezTo>
                    <a:pt x="8994" y="36392"/>
                    <a:pt x="8969" y="36316"/>
                    <a:pt x="8944" y="36266"/>
                  </a:cubicBezTo>
                  <a:cubicBezTo>
                    <a:pt x="8919" y="36241"/>
                    <a:pt x="8894" y="36216"/>
                    <a:pt x="8869" y="36191"/>
                  </a:cubicBezTo>
                  <a:cubicBezTo>
                    <a:pt x="8894" y="36141"/>
                    <a:pt x="8919" y="36091"/>
                    <a:pt x="8919" y="36041"/>
                  </a:cubicBezTo>
                  <a:cubicBezTo>
                    <a:pt x="9345" y="32858"/>
                    <a:pt x="9746" y="29650"/>
                    <a:pt x="9946" y="26442"/>
                  </a:cubicBezTo>
                  <a:cubicBezTo>
                    <a:pt x="10147" y="23610"/>
                    <a:pt x="10147" y="20777"/>
                    <a:pt x="9846" y="17945"/>
                  </a:cubicBezTo>
                  <a:cubicBezTo>
                    <a:pt x="9796" y="17594"/>
                    <a:pt x="9746" y="17219"/>
                    <a:pt x="9746" y="16868"/>
                  </a:cubicBezTo>
                  <a:cubicBezTo>
                    <a:pt x="9746" y="16592"/>
                    <a:pt x="9746" y="16316"/>
                    <a:pt x="9721" y="16041"/>
                  </a:cubicBezTo>
                  <a:cubicBezTo>
                    <a:pt x="9671" y="15464"/>
                    <a:pt x="9571" y="14888"/>
                    <a:pt x="9445" y="14336"/>
                  </a:cubicBezTo>
                  <a:cubicBezTo>
                    <a:pt x="9220" y="13208"/>
                    <a:pt x="8919" y="12106"/>
                    <a:pt x="8568" y="11003"/>
                  </a:cubicBezTo>
                  <a:cubicBezTo>
                    <a:pt x="7841" y="8848"/>
                    <a:pt x="6864" y="6742"/>
                    <a:pt x="5560" y="4863"/>
                  </a:cubicBezTo>
                  <a:cubicBezTo>
                    <a:pt x="4282" y="2983"/>
                    <a:pt x="2728" y="1379"/>
                    <a:pt x="924" y="25"/>
                  </a:cubicBezTo>
                  <a:cubicBezTo>
                    <a:pt x="898" y="8"/>
                    <a:pt x="870"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2343925" y="3824475"/>
              <a:ext cx="632700" cy="102950"/>
            </a:xfrm>
            <a:custGeom>
              <a:avLst/>
              <a:gdLst/>
              <a:ahLst/>
              <a:cxnLst/>
              <a:rect l="l" t="t" r="r" b="b"/>
              <a:pathLst>
                <a:path w="25308" h="4118" extrusionOk="0">
                  <a:moveTo>
                    <a:pt x="25112" y="0"/>
                  </a:moveTo>
                  <a:cubicBezTo>
                    <a:pt x="25099" y="0"/>
                    <a:pt x="25086" y="2"/>
                    <a:pt x="25071" y="5"/>
                  </a:cubicBezTo>
                  <a:cubicBezTo>
                    <a:pt x="23267" y="231"/>
                    <a:pt x="21437" y="331"/>
                    <a:pt x="19633" y="557"/>
                  </a:cubicBezTo>
                  <a:cubicBezTo>
                    <a:pt x="16450" y="933"/>
                    <a:pt x="13292" y="1384"/>
                    <a:pt x="10109" y="1835"/>
                  </a:cubicBezTo>
                  <a:cubicBezTo>
                    <a:pt x="8505" y="2086"/>
                    <a:pt x="6901" y="2311"/>
                    <a:pt x="5297" y="2537"/>
                  </a:cubicBezTo>
                  <a:cubicBezTo>
                    <a:pt x="4520" y="2637"/>
                    <a:pt x="3768" y="2762"/>
                    <a:pt x="2991" y="2863"/>
                  </a:cubicBezTo>
                  <a:cubicBezTo>
                    <a:pt x="2164" y="2988"/>
                    <a:pt x="1362" y="3063"/>
                    <a:pt x="560" y="3239"/>
                  </a:cubicBezTo>
                  <a:cubicBezTo>
                    <a:pt x="1" y="3360"/>
                    <a:pt x="102" y="4118"/>
                    <a:pt x="634" y="4118"/>
                  </a:cubicBezTo>
                  <a:cubicBezTo>
                    <a:pt x="651" y="4118"/>
                    <a:pt x="668" y="4117"/>
                    <a:pt x="685" y="4116"/>
                  </a:cubicBezTo>
                  <a:cubicBezTo>
                    <a:pt x="1613" y="4041"/>
                    <a:pt x="2515" y="3890"/>
                    <a:pt x="3417" y="3740"/>
                  </a:cubicBezTo>
                  <a:cubicBezTo>
                    <a:pt x="4319" y="3614"/>
                    <a:pt x="5197" y="3489"/>
                    <a:pt x="6099" y="3364"/>
                  </a:cubicBezTo>
                  <a:cubicBezTo>
                    <a:pt x="9257" y="2913"/>
                    <a:pt x="12440" y="2462"/>
                    <a:pt x="15598" y="1985"/>
                  </a:cubicBezTo>
                  <a:cubicBezTo>
                    <a:pt x="17202" y="1735"/>
                    <a:pt x="18806" y="1484"/>
                    <a:pt x="20385" y="1208"/>
                  </a:cubicBezTo>
                  <a:cubicBezTo>
                    <a:pt x="21964" y="933"/>
                    <a:pt x="23543" y="557"/>
                    <a:pt x="25122" y="306"/>
                  </a:cubicBezTo>
                  <a:cubicBezTo>
                    <a:pt x="25308" y="283"/>
                    <a:pt x="25278" y="0"/>
                    <a:pt x="2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2713800" y="3847975"/>
              <a:ext cx="215275" cy="836800"/>
            </a:xfrm>
            <a:custGeom>
              <a:avLst/>
              <a:gdLst/>
              <a:ahLst/>
              <a:cxnLst/>
              <a:rect l="l" t="t" r="r" b="b"/>
              <a:pathLst>
                <a:path w="8611" h="33472" extrusionOk="0">
                  <a:moveTo>
                    <a:pt x="8429" y="1"/>
                  </a:moveTo>
                  <a:cubicBezTo>
                    <a:pt x="8355" y="1"/>
                    <a:pt x="8283" y="39"/>
                    <a:pt x="8271" y="118"/>
                  </a:cubicBezTo>
                  <a:cubicBezTo>
                    <a:pt x="7845" y="2574"/>
                    <a:pt x="7419" y="5005"/>
                    <a:pt x="6943" y="7436"/>
                  </a:cubicBezTo>
                  <a:cubicBezTo>
                    <a:pt x="6091" y="11747"/>
                    <a:pt x="5088" y="16033"/>
                    <a:pt x="3936" y="20269"/>
                  </a:cubicBezTo>
                  <a:cubicBezTo>
                    <a:pt x="3359" y="22399"/>
                    <a:pt x="2758" y="24504"/>
                    <a:pt x="2131" y="26634"/>
                  </a:cubicBezTo>
                  <a:cubicBezTo>
                    <a:pt x="1805" y="27687"/>
                    <a:pt x="1454" y="28740"/>
                    <a:pt x="1128" y="29767"/>
                  </a:cubicBezTo>
                  <a:cubicBezTo>
                    <a:pt x="778" y="30820"/>
                    <a:pt x="402" y="31848"/>
                    <a:pt x="76" y="32925"/>
                  </a:cubicBezTo>
                  <a:cubicBezTo>
                    <a:pt x="1" y="33151"/>
                    <a:pt x="176" y="33401"/>
                    <a:pt x="402" y="33452"/>
                  </a:cubicBezTo>
                  <a:cubicBezTo>
                    <a:pt x="446" y="33465"/>
                    <a:pt x="489" y="33471"/>
                    <a:pt x="530" y="33471"/>
                  </a:cubicBezTo>
                  <a:cubicBezTo>
                    <a:pt x="720" y="33471"/>
                    <a:pt x="871" y="33336"/>
                    <a:pt x="953" y="33151"/>
                  </a:cubicBezTo>
                  <a:cubicBezTo>
                    <a:pt x="1404" y="31973"/>
                    <a:pt x="1780" y="30770"/>
                    <a:pt x="2156" y="29592"/>
                  </a:cubicBezTo>
                  <a:cubicBezTo>
                    <a:pt x="2532" y="28414"/>
                    <a:pt x="2908" y="27236"/>
                    <a:pt x="3259" y="26058"/>
                  </a:cubicBezTo>
                  <a:cubicBezTo>
                    <a:pt x="4537" y="21797"/>
                    <a:pt x="5615" y="17512"/>
                    <a:pt x="6517" y="13176"/>
                  </a:cubicBezTo>
                  <a:cubicBezTo>
                    <a:pt x="7394" y="8865"/>
                    <a:pt x="8146" y="4529"/>
                    <a:pt x="8597" y="168"/>
                  </a:cubicBezTo>
                  <a:cubicBezTo>
                    <a:pt x="8611" y="58"/>
                    <a:pt x="8519" y="1"/>
                    <a:pt x="8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2312975" y="4027500"/>
              <a:ext cx="433425" cy="123000"/>
            </a:xfrm>
            <a:custGeom>
              <a:avLst/>
              <a:gdLst/>
              <a:ahLst/>
              <a:cxnLst/>
              <a:rect l="l" t="t" r="r" b="b"/>
              <a:pathLst>
                <a:path w="17337" h="4920" extrusionOk="0">
                  <a:moveTo>
                    <a:pt x="1509" y="0"/>
                  </a:moveTo>
                  <a:cubicBezTo>
                    <a:pt x="1290" y="0"/>
                    <a:pt x="1087" y="87"/>
                    <a:pt x="1021" y="331"/>
                  </a:cubicBezTo>
                  <a:cubicBezTo>
                    <a:pt x="971" y="556"/>
                    <a:pt x="1096" y="857"/>
                    <a:pt x="1347" y="907"/>
                  </a:cubicBezTo>
                  <a:cubicBezTo>
                    <a:pt x="2500" y="1057"/>
                    <a:pt x="3628" y="1208"/>
                    <a:pt x="4755" y="1358"/>
                  </a:cubicBezTo>
                  <a:cubicBezTo>
                    <a:pt x="6760" y="1634"/>
                    <a:pt x="8740" y="1910"/>
                    <a:pt x="10720" y="2135"/>
                  </a:cubicBezTo>
                  <a:cubicBezTo>
                    <a:pt x="11723" y="2260"/>
                    <a:pt x="12725" y="2386"/>
                    <a:pt x="13728" y="2486"/>
                  </a:cubicBezTo>
                  <a:cubicBezTo>
                    <a:pt x="14755" y="2561"/>
                    <a:pt x="15783" y="2611"/>
                    <a:pt x="16811" y="2737"/>
                  </a:cubicBezTo>
                  <a:cubicBezTo>
                    <a:pt x="16760" y="2787"/>
                    <a:pt x="16710" y="2837"/>
                    <a:pt x="16685" y="2912"/>
                  </a:cubicBezTo>
                  <a:cubicBezTo>
                    <a:pt x="16610" y="3138"/>
                    <a:pt x="16560" y="3388"/>
                    <a:pt x="16460" y="3639"/>
                  </a:cubicBezTo>
                  <a:cubicBezTo>
                    <a:pt x="16435" y="3764"/>
                    <a:pt x="16359" y="3890"/>
                    <a:pt x="16309" y="4015"/>
                  </a:cubicBezTo>
                  <a:cubicBezTo>
                    <a:pt x="15232" y="3864"/>
                    <a:pt x="14179" y="3714"/>
                    <a:pt x="13101" y="3564"/>
                  </a:cubicBezTo>
                  <a:cubicBezTo>
                    <a:pt x="10996" y="3263"/>
                    <a:pt x="8891" y="2862"/>
                    <a:pt x="6785" y="2436"/>
                  </a:cubicBezTo>
                  <a:cubicBezTo>
                    <a:pt x="5733" y="2210"/>
                    <a:pt x="4680" y="1960"/>
                    <a:pt x="3653" y="1709"/>
                  </a:cubicBezTo>
                  <a:cubicBezTo>
                    <a:pt x="3126" y="1584"/>
                    <a:pt x="2625" y="1458"/>
                    <a:pt x="2099" y="1308"/>
                  </a:cubicBezTo>
                  <a:cubicBezTo>
                    <a:pt x="1597" y="1183"/>
                    <a:pt x="1096" y="982"/>
                    <a:pt x="570" y="957"/>
                  </a:cubicBezTo>
                  <a:cubicBezTo>
                    <a:pt x="562" y="957"/>
                    <a:pt x="553" y="956"/>
                    <a:pt x="545" y="956"/>
                  </a:cubicBezTo>
                  <a:cubicBezTo>
                    <a:pt x="138" y="956"/>
                    <a:pt x="0" y="1563"/>
                    <a:pt x="344" y="1759"/>
                  </a:cubicBezTo>
                  <a:cubicBezTo>
                    <a:pt x="896" y="2035"/>
                    <a:pt x="1547" y="2135"/>
                    <a:pt x="2149" y="2285"/>
                  </a:cubicBezTo>
                  <a:cubicBezTo>
                    <a:pt x="2725" y="2436"/>
                    <a:pt x="3327" y="2586"/>
                    <a:pt x="3903" y="2737"/>
                  </a:cubicBezTo>
                  <a:cubicBezTo>
                    <a:pt x="5983" y="3213"/>
                    <a:pt x="8064" y="3664"/>
                    <a:pt x="10169" y="4015"/>
                  </a:cubicBezTo>
                  <a:cubicBezTo>
                    <a:pt x="12299" y="4391"/>
                    <a:pt x="14430" y="4767"/>
                    <a:pt x="16585" y="4917"/>
                  </a:cubicBezTo>
                  <a:cubicBezTo>
                    <a:pt x="16596" y="4919"/>
                    <a:pt x="16608" y="4919"/>
                    <a:pt x="16619" y="4919"/>
                  </a:cubicBezTo>
                  <a:cubicBezTo>
                    <a:pt x="16786" y="4919"/>
                    <a:pt x="16964" y="4755"/>
                    <a:pt x="17011" y="4591"/>
                  </a:cubicBezTo>
                  <a:cubicBezTo>
                    <a:pt x="17061" y="4341"/>
                    <a:pt x="17036" y="4065"/>
                    <a:pt x="17086" y="3814"/>
                  </a:cubicBezTo>
                  <a:cubicBezTo>
                    <a:pt x="17161" y="3564"/>
                    <a:pt x="17212" y="3313"/>
                    <a:pt x="17287" y="3062"/>
                  </a:cubicBezTo>
                  <a:cubicBezTo>
                    <a:pt x="17337" y="2837"/>
                    <a:pt x="17161" y="2686"/>
                    <a:pt x="16986" y="2686"/>
                  </a:cubicBezTo>
                  <a:cubicBezTo>
                    <a:pt x="17086" y="2586"/>
                    <a:pt x="17111" y="2361"/>
                    <a:pt x="16911" y="2336"/>
                  </a:cubicBezTo>
                  <a:cubicBezTo>
                    <a:pt x="15783" y="2185"/>
                    <a:pt x="14655" y="1935"/>
                    <a:pt x="13527" y="1709"/>
                  </a:cubicBezTo>
                  <a:cubicBezTo>
                    <a:pt x="11572" y="1358"/>
                    <a:pt x="9593" y="1108"/>
                    <a:pt x="7613" y="832"/>
                  </a:cubicBezTo>
                  <a:cubicBezTo>
                    <a:pt x="5608" y="556"/>
                    <a:pt x="3603" y="255"/>
                    <a:pt x="1597" y="5"/>
                  </a:cubicBezTo>
                  <a:cubicBezTo>
                    <a:pt x="1568" y="2"/>
                    <a:pt x="1538" y="0"/>
                    <a:pt x="1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3664300" y="3848400"/>
              <a:ext cx="137875" cy="87450"/>
            </a:xfrm>
            <a:custGeom>
              <a:avLst/>
              <a:gdLst/>
              <a:ahLst/>
              <a:cxnLst/>
              <a:rect l="l" t="t" r="r" b="b"/>
              <a:pathLst>
                <a:path w="5515" h="3498" extrusionOk="0">
                  <a:moveTo>
                    <a:pt x="4763" y="1"/>
                  </a:moveTo>
                  <a:cubicBezTo>
                    <a:pt x="4412" y="101"/>
                    <a:pt x="4086" y="226"/>
                    <a:pt x="3735" y="327"/>
                  </a:cubicBezTo>
                  <a:cubicBezTo>
                    <a:pt x="3159" y="527"/>
                    <a:pt x="2557" y="703"/>
                    <a:pt x="1956" y="878"/>
                  </a:cubicBezTo>
                  <a:cubicBezTo>
                    <a:pt x="1404" y="1053"/>
                    <a:pt x="803" y="1179"/>
                    <a:pt x="277" y="1404"/>
                  </a:cubicBezTo>
                  <a:cubicBezTo>
                    <a:pt x="1" y="1530"/>
                    <a:pt x="101" y="1855"/>
                    <a:pt x="277" y="2006"/>
                  </a:cubicBezTo>
                  <a:cubicBezTo>
                    <a:pt x="653" y="2282"/>
                    <a:pt x="878" y="2808"/>
                    <a:pt x="978" y="3234"/>
                  </a:cubicBezTo>
                  <a:cubicBezTo>
                    <a:pt x="1020" y="3400"/>
                    <a:pt x="1165" y="3497"/>
                    <a:pt x="1313" y="3497"/>
                  </a:cubicBezTo>
                  <a:cubicBezTo>
                    <a:pt x="1343" y="3497"/>
                    <a:pt x="1374" y="3493"/>
                    <a:pt x="1404" y="3485"/>
                  </a:cubicBezTo>
                  <a:cubicBezTo>
                    <a:pt x="2658" y="3159"/>
                    <a:pt x="3886" y="2758"/>
                    <a:pt x="5114" y="2382"/>
                  </a:cubicBezTo>
                  <a:cubicBezTo>
                    <a:pt x="5264" y="2332"/>
                    <a:pt x="5389" y="2282"/>
                    <a:pt x="5515" y="2256"/>
                  </a:cubicBezTo>
                  <a:cubicBezTo>
                    <a:pt x="5440" y="1981"/>
                    <a:pt x="5364" y="1730"/>
                    <a:pt x="5264" y="1454"/>
                  </a:cubicBezTo>
                  <a:cubicBezTo>
                    <a:pt x="5139" y="1505"/>
                    <a:pt x="5013" y="1530"/>
                    <a:pt x="4913" y="1580"/>
                  </a:cubicBezTo>
                  <a:cubicBezTo>
                    <a:pt x="3785" y="1931"/>
                    <a:pt x="2633" y="2282"/>
                    <a:pt x="1505" y="2683"/>
                  </a:cubicBezTo>
                  <a:cubicBezTo>
                    <a:pt x="1429" y="2532"/>
                    <a:pt x="1354" y="2357"/>
                    <a:pt x="1254" y="2206"/>
                  </a:cubicBezTo>
                  <a:cubicBezTo>
                    <a:pt x="1179" y="2106"/>
                    <a:pt x="1104" y="2006"/>
                    <a:pt x="1054" y="1931"/>
                  </a:cubicBezTo>
                  <a:cubicBezTo>
                    <a:pt x="1455" y="1830"/>
                    <a:pt x="1856" y="1680"/>
                    <a:pt x="2257" y="1555"/>
                  </a:cubicBezTo>
                  <a:cubicBezTo>
                    <a:pt x="2833" y="1379"/>
                    <a:pt x="3409" y="1204"/>
                    <a:pt x="3986" y="1003"/>
                  </a:cubicBezTo>
                  <a:cubicBezTo>
                    <a:pt x="4312" y="878"/>
                    <a:pt x="4638" y="778"/>
                    <a:pt x="4988" y="652"/>
                  </a:cubicBezTo>
                  <a:cubicBezTo>
                    <a:pt x="4913" y="427"/>
                    <a:pt x="4838" y="201"/>
                    <a:pt x="4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1893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รอง 1">
            <a:extLst>
              <a:ext uri="{FF2B5EF4-FFF2-40B4-BE49-F238E27FC236}">
                <a16:creationId xmlns:a16="http://schemas.microsoft.com/office/drawing/2014/main" id="{9C7CDBD5-5F26-2994-1223-64638FBE45CE}"/>
              </a:ext>
            </a:extLst>
          </p:cNvPr>
          <p:cNvSpPr>
            <a:spLocks noGrp="1"/>
          </p:cNvSpPr>
          <p:nvPr>
            <p:ph type="subTitle" idx="1"/>
          </p:nvPr>
        </p:nvSpPr>
        <p:spPr/>
        <p:txBody>
          <a:bodyPr/>
          <a:lstStyle/>
          <a:p>
            <a:endParaRPr lang="en-US" dirty="0"/>
          </a:p>
        </p:txBody>
      </p:sp>
      <p:sp>
        <p:nvSpPr>
          <p:cNvPr id="3" name="ชื่อเรื่องรอง 2">
            <a:extLst>
              <a:ext uri="{FF2B5EF4-FFF2-40B4-BE49-F238E27FC236}">
                <a16:creationId xmlns:a16="http://schemas.microsoft.com/office/drawing/2014/main" id="{5739C41A-9B0C-71B7-4445-A886B43C0A96}"/>
              </a:ext>
            </a:extLst>
          </p:cNvPr>
          <p:cNvSpPr>
            <a:spLocks noGrp="1"/>
          </p:cNvSpPr>
          <p:nvPr>
            <p:ph type="subTitle" idx="2"/>
          </p:nvPr>
        </p:nvSpPr>
        <p:spPr/>
        <p:txBody>
          <a:bodyPr/>
          <a:lstStyle/>
          <a:p>
            <a:endParaRPr lang="en-US" dirty="0"/>
          </a:p>
        </p:txBody>
      </p:sp>
      <p:sp>
        <p:nvSpPr>
          <p:cNvPr id="4" name="ชื่อเรื่องรอง 3">
            <a:extLst>
              <a:ext uri="{FF2B5EF4-FFF2-40B4-BE49-F238E27FC236}">
                <a16:creationId xmlns:a16="http://schemas.microsoft.com/office/drawing/2014/main" id="{96363387-1001-B0EB-43DE-5498A56A32D1}"/>
              </a:ext>
            </a:extLst>
          </p:cNvPr>
          <p:cNvSpPr>
            <a:spLocks noGrp="1"/>
          </p:cNvSpPr>
          <p:nvPr>
            <p:ph type="subTitle" idx="3"/>
          </p:nvPr>
        </p:nvSpPr>
        <p:spPr/>
        <p:txBody>
          <a:bodyPr/>
          <a:lstStyle/>
          <a:p>
            <a:endParaRPr lang="en-US"/>
          </a:p>
        </p:txBody>
      </p:sp>
      <p:sp>
        <p:nvSpPr>
          <p:cNvPr id="5" name="ชื่อเรื่องรอง 4">
            <a:extLst>
              <a:ext uri="{FF2B5EF4-FFF2-40B4-BE49-F238E27FC236}">
                <a16:creationId xmlns:a16="http://schemas.microsoft.com/office/drawing/2014/main" id="{B3C2048C-3FA8-4703-09EF-46FB1803DA33}"/>
              </a:ext>
            </a:extLst>
          </p:cNvPr>
          <p:cNvSpPr>
            <a:spLocks noGrp="1"/>
          </p:cNvSpPr>
          <p:nvPr>
            <p:ph type="subTitle" idx="4"/>
          </p:nvPr>
        </p:nvSpPr>
        <p:spPr/>
        <p:txBody>
          <a:bodyPr/>
          <a:lstStyle/>
          <a:p>
            <a:endParaRPr lang="en-US"/>
          </a:p>
        </p:txBody>
      </p:sp>
      <p:sp>
        <p:nvSpPr>
          <p:cNvPr id="6" name="ชื่อเรื่องรอง 5">
            <a:extLst>
              <a:ext uri="{FF2B5EF4-FFF2-40B4-BE49-F238E27FC236}">
                <a16:creationId xmlns:a16="http://schemas.microsoft.com/office/drawing/2014/main" id="{04FD7862-4DD2-1747-D1C5-1230825D19EC}"/>
              </a:ext>
            </a:extLst>
          </p:cNvPr>
          <p:cNvSpPr>
            <a:spLocks noGrp="1"/>
          </p:cNvSpPr>
          <p:nvPr>
            <p:ph type="subTitle" idx="5"/>
          </p:nvPr>
        </p:nvSpPr>
        <p:spPr/>
        <p:txBody>
          <a:bodyPr/>
          <a:lstStyle/>
          <a:p>
            <a:endParaRPr lang="en-US" dirty="0"/>
          </a:p>
        </p:txBody>
      </p:sp>
      <p:sp>
        <p:nvSpPr>
          <p:cNvPr id="7" name="ชื่อเรื่องรอง 6">
            <a:extLst>
              <a:ext uri="{FF2B5EF4-FFF2-40B4-BE49-F238E27FC236}">
                <a16:creationId xmlns:a16="http://schemas.microsoft.com/office/drawing/2014/main" id="{23DBBB1D-F418-63F8-21A3-F995A2E63649}"/>
              </a:ext>
            </a:extLst>
          </p:cNvPr>
          <p:cNvSpPr>
            <a:spLocks noGrp="1"/>
          </p:cNvSpPr>
          <p:nvPr>
            <p:ph type="subTitle" idx="6"/>
          </p:nvPr>
        </p:nvSpPr>
        <p:spPr/>
        <p:txBody>
          <a:bodyPr/>
          <a:lstStyle/>
          <a:p>
            <a:endParaRPr lang="en-US"/>
          </a:p>
        </p:txBody>
      </p:sp>
      <p:sp>
        <p:nvSpPr>
          <p:cNvPr id="8" name="ชื่อเรื่องรอง 7">
            <a:extLst>
              <a:ext uri="{FF2B5EF4-FFF2-40B4-BE49-F238E27FC236}">
                <a16:creationId xmlns:a16="http://schemas.microsoft.com/office/drawing/2014/main" id="{F6CED422-5918-4277-7EB6-2CA1DB7D0F9E}"/>
              </a:ext>
            </a:extLst>
          </p:cNvPr>
          <p:cNvSpPr>
            <a:spLocks noGrp="1"/>
          </p:cNvSpPr>
          <p:nvPr>
            <p:ph type="subTitle" idx="7"/>
          </p:nvPr>
        </p:nvSpPr>
        <p:spPr/>
        <p:txBody>
          <a:bodyPr/>
          <a:lstStyle/>
          <a:p>
            <a:endParaRPr lang="en-US" dirty="0"/>
          </a:p>
        </p:txBody>
      </p:sp>
      <p:sp>
        <p:nvSpPr>
          <p:cNvPr id="9" name="ชื่อเรื่องรอง 8">
            <a:extLst>
              <a:ext uri="{FF2B5EF4-FFF2-40B4-BE49-F238E27FC236}">
                <a16:creationId xmlns:a16="http://schemas.microsoft.com/office/drawing/2014/main" id="{803642EB-56F3-D9DA-3E72-F0AD59E9B488}"/>
              </a:ext>
            </a:extLst>
          </p:cNvPr>
          <p:cNvSpPr>
            <a:spLocks noGrp="1"/>
          </p:cNvSpPr>
          <p:nvPr>
            <p:ph type="subTitle" idx="8"/>
          </p:nvPr>
        </p:nvSpPr>
        <p:spPr/>
        <p:txBody>
          <a:bodyPr/>
          <a:lstStyle/>
          <a:p>
            <a:endParaRPr lang="en-US"/>
          </a:p>
        </p:txBody>
      </p:sp>
      <p:sp>
        <p:nvSpPr>
          <p:cNvPr id="10" name="ชื่อเรื่องรอง 9">
            <a:extLst>
              <a:ext uri="{FF2B5EF4-FFF2-40B4-BE49-F238E27FC236}">
                <a16:creationId xmlns:a16="http://schemas.microsoft.com/office/drawing/2014/main" id="{AC65FFC2-3738-5D87-D1E3-A731B2FCB899}"/>
              </a:ext>
            </a:extLst>
          </p:cNvPr>
          <p:cNvSpPr>
            <a:spLocks noGrp="1"/>
          </p:cNvSpPr>
          <p:nvPr>
            <p:ph type="subTitle" idx="9"/>
          </p:nvPr>
        </p:nvSpPr>
        <p:spPr/>
        <p:txBody>
          <a:bodyPr/>
          <a:lstStyle/>
          <a:p>
            <a:endParaRPr lang="en-US"/>
          </a:p>
        </p:txBody>
      </p:sp>
      <p:sp>
        <p:nvSpPr>
          <p:cNvPr id="11" name="ชื่อเรื่องรอง 10">
            <a:extLst>
              <a:ext uri="{FF2B5EF4-FFF2-40B4-BE49-F238E27FC236}">
                <a16:creationId xmlns:a16="http://schemas.microsoft.com/office/drawing/2014/main" id="{14924FF5-E47E-2F19-214A-8533B66AAC99}"/>
              </a:ext>
            </a:extLst>
          </p:cNvPr>
          <p:cNvSpPr>
            <a:spLocks noGrp="1"/>
          </p:cNvSpPr>
          <p:nvPr>
            <p:ph type="subTitle" idx="13"/>
          </p:nvPr>
        </p:nvSpPr>
        <p:spPr/>
        <p:txBody>
          <a:bodyPr/>
          <a:lstStyle/>
          <a:p>
            <a:endParaRPr lang="en-US"/>
          </a:p>
        </p:txBody>
      </p:sp>
      <p:sp>
        <p:nvSpPr>
          <p:cNvPr id="12" name="ชื่อเรื่องรอง 11">
            <a:extLst>
              <a:ext uri="{FF2B5EF4-FFF2-40B4-BE49-F238E27FC236}">
                <a16:creationId xmlns:a16="http://schemas.microsoft.com/office/drawing/2014/main" id="{E02A2DDD-DA7E-3C2E-3659-3DB2F4EE6D76}"/>
              </a:ext>
            </a:extLst>
          </p:cNvPr>
          <p:cNvSpPr>
            <a:spLocks noGrp="1"/>
          </p:cNvSpPr>
          <p:nvPr>
            <p:ph type="subTitle" idx="14"/>
          </p:nvPr>
        </p:nvSpPr>
        <p:spPr/>
        <p:txBody>
          <a:bodyPr/>
          <a:lstStyle/>
          <a:p>
            <a:endParaRPr lang="en-US"/>
          </a:p>
        </p:txBody>
      </p:sp>
      <p:sp>
        <p:nvSpPr>
          <p:cNvPr id="13" name="ชื่อเรื่องรอง 12">
            <a:extLst>
              <a:ext uri="{FF2B5EF4-FFF2-40B4-BE49-F238E27FC236}">
                <a16:creationId xmlns:a16="http://schemas.microsoft.com/office/drawing/2014/main" id="{AB833970-AA0C-D4DA-9B82-97767D30D5E4}"/>
              </a:ext>
            </a:extLst>
          </p:cNvPr>
          <p:cNvSpPr>
            <a:spLocks noGrp="1"/>
          </p:cNvSpPr>
          <p:nvPr>
            <p:ph type="subTitle" idx="15"/>
          </p:nvPr>
        </p:nvSpPr>
        <p:spPr/>
        <p:txBody>
          <a:bodyPr/>
          <a:lstStyle/>
          <a:p>
            <a:endParaRPr lang="en-US"/>
          </a:p>
        </p:txBody>
      </p:sp>
      <p:sp>
        <p:nvSpPr>
          <p:cNvPr id="14" name="ชื่อเรื่อง 13">
            <a:extLst>
              <a:ext uri="{FF2B5EF4-FFF2-40B4-BE49-F238E27FC236}">
                <a16:creationId xmlns:a16="http://schemas.microsoft.com/office/drawing/2014/main" id="{6823CA21-2A25-AB9E-CE0B-1A7683B08DCA}"/>
              </a:ext>
            </a:extLst>
          </p:cNvPr>
          <p:cNvSpPr>
            <a:spLocks noGrp="1"/>
          </p:cNvSpPr>
          <p:nvPr>
            <p:ph type="title"/>
          </p:nvPr>
        </p:nvSpPr>
        <p:spPr/>
        <p:txBody>
          <a:bodyPr/>
          <a:lstStyle/>
          <a:p>
            <a:endParaRPr lang="en-US" dirty="0"/>
          </a:p>
        </p:txBody>
      </p:sp>
      <p:graphicFrame>
        <p:nvGraphicFramePr>
          <p:cNvPr id="15" name="ตาราง 14">
            <a:extLst>
              <a:ext uri="{FF2B5EF4-FFF2-40B4-BE49-F238E27FC236}">
                <a16:creationId xmlns:a16="http://schemas.microsoft.com/office/drawing/2014/main" id="{97144795-0DF6-BE57-D190-6B14E5C20D14}"/>
              </a:ext>
            </a:extLst>
          </p:cNvPr>
          <p:cNvGraphicFramePr>
            <a:graphicFrameLocks noGrp="1"/>
          </p:cNvGraphicFramePr>
          <p:nvPr>
            <p:extLst>
              <p:ext uri="{D42A27DB-BD31-4B8C-83A1-F6EECF244321}">
                <p14:modId xmlns:p14="http://schemas.microsoft.com/office/powerpoint/2010/main" val="762823240"/>
              </p:ext>
            </p:extLst>
          </p:nvPr>
        </p:nvGraphicFramePr>
        <p:xfrm>
          <a:off x="1342281" y="1272375"/>
          <a:ext cx="6803038" cy="2966720"/>
        </p:xfrm>
        <a:graphic>
          <a:graphicData uri="http://schemas.openxmlformats.org/drawingml/2006/table">
            <a:tbl>
              <a:tblPr firstRow="1" bandRow="1">
                <a:tableStyleId>{F1F3C437-6FC9-4677-A6D6-63BE19009B39}</a:tableStyleId>
              </a:tblPr>
              <a:tblGrid>
                <a:gridCol w="515804">
                  <a:extLst>
                    <a:ext uri="{9D8B030D-6E8A-4147-A177-3AD203B41FA5}">
                      <a16:colId xmlns:a16="http://schemas.microsoft.com/office/drawing/2014/main" val="1245832879"/>
                    </a:ext>
                  </a:extLst>
                </a:gridCol>
                <a:gridCol w="2374801">
                  <a:extLst>
                    <a:ext uri="{9D8B030D-6E8A-4147-A177-3AD203B41FA5}">
                      <a16:colId xmlns:a16="http://schemas.microsoft.com/office/drawing/2014/main" val="3242401600"/>
                    </a:ext>
                  </a:extLst>
                </a:gridCol>
                <a:gridCol w="1326630">
                  <a:extLst>
                    <a:ext uri="{9D8B030D-6E8A-4147-A177-3AD203B41FA5}">
                      <a16:colId xmlns:a16="http://schemas.microsoft.com/office/drawing/2014/main" val="2091914078"/>
                    </a:ext>
                  </a:extLst>
                </a:gridCol>
                <a:gridCol w="1341620">
                  <a:extLst>
                    <a:ext uri="{9D8B030D-6E8A-4147-A177-3AD203B41FA5}">
                      <a16:colId xmlns:a16="http://schemas.microsoft.com/office/drawing/2014/main" val="2180564720"/>
                    </a:ext>
                  </a:extLst>
                </a:gridCol>
                <a:gridCol w="1244183">
                  <a:extLst>
                    <a:ext uri="{9D8B030D-6E8A-4147-A177-3AD203B41FA5}">
                      <a16:colId xmlns:a16="http://schemas.microsoft.com/office/drawing/2014/main" val="837313743"/>
                    </a:ext>
                  </a:extLst>
                </a:gridCol>
              </a:tblGrid>
              <a:tr h="370840">
                <a:tc>
                  <a:txBody>
                    <a:bodyPr/>
                    <a:lstStyle/>
                    <a:p>
                      <a:pPr algn="ctr"/>
                      <a:r>
                        <a:rPr lang="en-US" b="1" dirty="0"/>
                        <a:t>No.</a:t>
                      </a:r>
                    </a:p>
                  </a:txBody>
                  <a:tcPr>
                    <a:solidFill>
                      <a:schemeClr val="accent6">
                        <a:lumMod val="75000"/>
                      </a:schemeClr>
                    </a:solidFill>
                  </a:tcPr>
                </a:tc>
                <a:tc>
                  <a:txBody>
                    <a:bodyPr/>
                    <a:lstStyle/>
                    <a:p>
                      <a:pPr algn="ctr"/>
                      <a:r>
                        <a:rPr lang="en-US" b="1" dirty="0"/>
                        <a:t>Title</a:t>
                      </a:r>
                    </a:p>
                  </a:txBody>
                  <a:tcPr>
                    <a:solidFill>
                      <a:schemeClr val="accent6">
                        <a:lumMod val="75000"/>
                      </a:schemeClr>
                    </a:solidFill>
                  </a:tcPr>
                </a:tc>
                <a:tc>
                  <a:txBody>
                    <a:bodyPr/>
                    <a:lstStyle/>
                    <a:p>
                      <a:pPr algn="ctr"/>
                      <a:r>
                        <a:rPr lang="en-US" b="1" dirty="0"/>
                        <a:t>Actual Class</a:t>
                      </a:r>
                    </a:p>
                  </a:txBody>
                  <a:tcPr>
                    <a:solidFill>
                      <a:schemeClr val="accent6">
                        <a:lumMod val="75000"/>
                      </a:schemeClr>
                    </a:solidFill>
                  </a:tcPr>
                </a:tc>
                <a:tc>
                  <a:txBody>
                    <a:bodyPr/>
                    <a:lstStyle/>
                    <a:p>
                      <a:pPr algn="ctr"/>
                      <a:r>
                        <a:rPr lang="en-US" b="1" dirty="0"/>
                        <a:t>Predict Class</a:t>
                      </a:r>
                    </a:p>
                  </a:txBody>
                  <a:tcPr>
                    <a:solidFill>
                      <a:schemeClr val="accent6">
                        <a:lumMod val="75000"/>
                      </a:schemeClr>
                    </a:solidFill>
                  </a:tcPr>
                </a:tc>
                <a:tc>
                  <a:txBody>
                    <a:bodyPr/>
                    <a:lstStyle/>
                    <a:p>
                      <a:pPr algn="ctr"/>
                      <a:r>
                        <a:rPr lang="en-US" b="1" dirty="0"/>
                        <a:t>Status</a:t>
                      </a:r>
                    </a:p>
                  </a:txBody>
                  <a:tcPr>
                    <a:solidFill>
                      <a:schemeClr val="accent6">
                        <a:lumMod val="75000"/>
                      </a:schemeClr>
                    </a:solidFill>
                  </a:tcPr>
                </a:tc>
                <a:extLst>
                  <a:ext uri="{0D108BD9-81ED-4DB2-BD59-A6C34878D82A}">
                    <a16:rowId xmlns:a16="http://schemas.microsoft.com/office/drawing/2014/main" val="3306800235"/>
                  </a:ext>
                </a:extLst>
              </a:tr>
              <a:tr h="370840">
                <a:tc>
                  <a:txBody>
                    <a:bodyPr/>
                    <a:lstStyle/>
                    <a:p>
                      <a:r>
                        <a:rPr lang="en-US" dirty="0"/>
                        <a:t>1.</a:t>
                      </a:r>
                    </a:p>
                  </a:txBody>
                  <a:tcPr>
                    <a:solidFill>
                      <a:schemeClr val="tx2">
                        <a:lumMod val="20000"/>
                        <a:lumOff val="80000"/>
                      </a:schemeClr>
                    </a:solidFill>
                  </a:tcPr>
                </a:tc>
                <a:tc>
                  <a:txBody>
                    <a:bodyPr/>
                    <a:lstStyle/>
                    <a:p>
                      <a:r>
                        <a:rPr lang="th-TH" dirty="0"/>
                        <a:t>5 เครื่องดื่มที่ไม่ควร</a:t>
                      </a:r>
                      <a:r>
                        <a:rPr lang="th-TH" dirty="0">
                          <a:solidFill>
                            <a:srgbClr val="00B050"/>
                          </a:solidFill>
                        </a:rPr>
                        <a:t>กิน</a:t>
                      </a:r>
                      <a:r>
                        <a:rPr lang="th-TH" dirty="0"/>
                        <a:t>คู่กับ</a:t>
                      </a:r>
                      <a:r>
                        <a:rPr lang="th-TH" dirty="0">
                          <a:solidFill>
                            <a:srgbClr val="FF0000"/>
                          </a:solidFill>
                        </a:rPr>
                        <a:t>ยา</a:t>
                      </a:r>
                      <a:endParaRPr lang="en-US" dirty="0">
                        <a:solidFill>
                          <a:srgbClr val="FF0000"/>
                        </a:solidFill>
                      </a:endParaRPr>
                    </a:p>
                  </a:txBody>
                  <a:tcPr>
                    <a:solidFill>
                      <a:schemeClr val="tx2">
                        <a:lumMod val="20000"/>
                        <a:lumOff val="80000"/>
                      </a:schemeClr>
                    </a:solidFill>
                  </a:tcPr>
                </a:tc>
                <a:tc>
                  <a:txBody>
                    <a:bodyPr/>
                    <a:lstStyle/>
                    <a:p>
                      <a:r>
                        <a:rPr lang="th-TH" dirty="0"/>
                        <a:t>อาหารการกิน</a:t>
                      </a:r>
                      <a:endParaRPr lang="en-US" dirty="0"/>
                    </a:p>
                  </a:txBody>
                  <a:tcPr>
                    <a:solidFill>
                      <a:schemeClr val="tx2">
                        <a:lumMod val="20000"/>
                        <a:lumOff val="80000"/>
                      </a:schemeClr>
                    </a:solidFill>
                  </a:tcPr>
                </a:tc>
                <a:tc>
                  <a:txBody>
                    <a:bodyPr/>
                    <a:lstStyle/>
                    <a:p>
                      <a:r>
                        <a:rPr lang="th-TH" dirty="0"/>
                        <a:t>สินค้าสุขภาพ</a:t>
                      </a:r>
                      <a:endParaRPr lang="en-US" dirty="0"/>
                    </a:p>
                  </a:txBody>
                  <a:tcPr>
                    <a:solidFill>
                      <a:schemeClr val="tx2">
                        <a:lumMod val="20000"/>
                        <a:lumOff val="80000"/>
                      </a:schemeClr>
                    </a:solidFill>
                  </a:tcPr>
                </a:tc>
                <a:tc rowSpan="7">
                  <a:txBody>
                    <a:bodyPr/>
                    <a:lstStyle/>
                    <a:p>
                      <a:pPr algn="ctr"/>
                      <a:r>
                        <a:rPr lang="en-US" dirty="0"/>
                        <a:t>Misclassified </a:t>
                      </a:r>
                    </a:p>
                  </a:txBody>
                  <a:tcPr anchor="ctr">
                    <a:solidFill>
                      <a:schemeClr val="tx2">
                        <a:lumMod val="20000"/>
                        <a:lumOff val="80000"/>
                      </a:schemeClr>
                    </a:solidFill>
                  </a:tcPr>
                </a:tc>
                <a:extLst>
                  <a:ext uri="{0D108BD9-81ED-4DB2-BD59-A6C34878D82A}">
                    <a16:rowId xmlns:a16="http://schemas.microsoft.com/office/drawing/2014/main" val="3988701039"/>
                  </a:ext>
                </a:extLst>
              </a:tr>
              <a:tr h="370840">
                <a:tc>
                  <a:txBody>
                    <a:bodyPr/>
                    <a:lstStyle/>
                    <a:p>
                      <a:r>
                        <a:rPr lang="en-US" dirty="0"/>
                        <a:t>2.</a:t>
                      </a:r>
                    </a:p>
                  </a:txBody>
                  <a:tcPr>
                    <a:solidFill>
                      <a:schemeClr val="tx2">
                        <a:lumMod val="20000"/>
                        <a:lumOff val="80000"/>
                      </a:schemeClr>
                    </a:solidFill>
                  </a:tcPr>
                </a:tc>
                <a:tc>
                  <a:txBody>
                    <a:bodyPr/>
                    <a:lstStyle/>
                    <a:p>
                      <a:r>
                        <a:rPr lang="th-TH" dirty="0"/>
                        <a:t>ฝุ่น </a:t>
                      </a:r>
                      <a:r>
                        <a:rPr lang="en-US" dirty="0">
                          <a:solidFill>
                            <a:srgbClr val="00B050"/>
                          </a:solidFill>
                        </a:rPr>
                        <a:t>PM 2.5 </a:t>
                      </a:r>
                      <a:r>
                        <a:rPr lang="th-TH" dirty="0"/>
                        <a:t>ทำให้</a:t>
                      </a:r>
                      <a:r>
                        <a:rPr lang="th-TH" dirty="0">
                          <a:solidFill>
                            <a:srgbClr val="FF0000"/>
                          </a:solidFill>
                        </a:rPr>
                        <a:t>อ้วน</a:t>
                      </a:r>
                      <a:r>
                        <a:rPr lang="th-TH" dirty="0"/>
                        <a:t>ขึ้นได้</a:t>
                      </a:r>
                      <a:endParaRPr lang="en-US" dirty="0"/>
                    </a:p>
                  </a:txBody>
                  <a:tcPr>
                    <a:solidFill>
                      <a:schemeClr val="tx2">
                        <a:lumMod val="20000"/>
                        <a:lumOff val="80000"/>
                      </a:schemeClr>
                    </a:solidFill>
                  </a:tcPr>
                </a:tc>
                <a:tc>
                  <a:txBody>
                    <a:bodyPr/>
                    <a:lstStyle/>
                    <a:p>
                      <a:r>
                        <a:rPr lang="th-TH" dirty="0"/>
                        <a:t>สิ่งแวดล้อม</a:t>
                      </a:r>
                      <a:endParaRPr lang="en-US" dirty="0"/>
                    </a:p>
                  </a:txBody>
                  <a:tcPr>
                    <a:solidFill>
                      <a:schemeClr val="tx2">
                        <a:lumMod val="20000"/>
                        <a:lumOff val="80000"/>
                      </a:schemeClr>
                    </a:solidFill>
                  </a:tcPr>
                </a:tc>
                <a:tc>
                  <a:txBody>
                    <a:bodyPr/>
                    <a:lstStyle/>
                    <a:p>
                      <a:r>
                        <a:rPr lang="th-TH" dirty="0"/>
                        <a:t>อื่นๆ</a:t>
                      </a:r>
                      <a:endParaRPr lang="en-US" dirty="0"/>
                    </a:p>
                  </a:txBody>
                  <a:tcPr>
                    <a:solidFill>
                      <a:schemeClr val="tx2">
                        <a:lumMod val="20000"/>
                        <a:lumOff val="80000"/>
                      </a:schemeClr>
                    </a:solidFill>
                  </a:tcPr>
                </a:tc>
                <a:tc vMerge="1">
                  <a:txBody>
                    <a:bodyPr/>
                    <a:lstStyle/>
                    <a:p>
                      <a:endParaRPr lang="en-US"/>
                    </a:p>
                  </a:txBody>
                  <a:tcPr>
                    <a:solidFill>
                      <a:schemeClr val="tx2">
                        <a:lumMod val="20000"/>
                        <a:lumOff val="80000"/>
                      </a:schemeClr>
                    </a:solidFill>
                  </a:tcPr>
                </a:tc>
                <a:extLst>
                  <a:ext uri="{0D108BD9-81ED-4DB2-BD59-A6C34878D82A}">
                    <a16:rowId xmlns:a16="http://schemas.microsoft.com/office/drawing/2014/main" val="1632578262"/>
                  </a:ext>
                </a:extLst>
              </a:tr>
              <a:tr h="370840">
                <a:tc>
                  <a:txBody>
                    <a:bodyPr/>
                    <a:lstStyle/>
                    <a:p>
                      <a:r>
                        <a:rPr lang="en-US" dirty="0"/>
                        <a:t>3.</a:t>
                      </a:r>
                    </a:p>
                  </a:txBody>
                  <a:tcPr>
                    <a:solidFill>
                      <a:schemeClr val="tx2">
                        <a:lumMod val="20000"/>
                        <a:lumOff val="80000"/>
                      </a:schemeClr>
                    </a:solidFill>
                  </a:tcPr>
                </a:tc>
                <a:tc>
                  <a:txBody>
                    <a:bodyPr/>
                    <a:lstStyle/>
                    <a:p>
                      <a:r>
                        <a:rPr lang="en-US" dirty="0">
                          <a:solidFill>
                            <a:srgbClr val="00B050"/>
                          </a:solidFill>
                        </a:rPr>
                        <a:t>Glassy Mix </a:t>
                      </a:r>
                      <a:r>
                        <a:rPr lang="th-TH" dirty="0">
                          <a:solidFill>
                            <a:srgbClr val="FF0000"/>
                          </a:solidFill>
                        </a:rPr>
                        <a:t>รักษา</a:t>
                      </a:r>
                      <a:r>
                        <a:rPr lang="th-TH" dirty="0"/>
                        <a:t>ตาพร่ามัว</a:t>
                      </a:r>
                      <a:endParaRPr lang="en-US" dirty="0"/>
                    </a:p>
                  </a:txBody>
                  <a:tcPr>
                    <a:solidFill>
                      <a:schemeClr val="tx2">
                        <a:lumMod val="20000"/>
                        <a:lumOff val="80000"/>
                      </a:schemeClr>
                    </a:solidFill>
                  </a:tcPr>
                </a:tc>
                <a:tc>
                  <a:txBody>
                    <a:bodyPr/>
                    <a:lstStyle/>
                    <a:p>
                      <a:r>
                        <a:rPr lang="th-TH" dirty="0"/>
                        <a:t>สินค้าสุขภาพ</a:t>
                      </a:r>
                      <a:endParaRPr lang="en-US" dirty="0"/>
                    </a:p>
                  </a:txBody>
                  <a:tcPr>
                    <a:solidFill>
                      <a:schemeClr val="tx2">
                        <a:lumMod val="20000"/>
                        <a:lumOff val="80000"/>
                      </a:schemeClr>
                    </a:solidFill>
                  </a:tcPr>
                </a:tc>
                <a:tc>
                  <a:txBody>
                    <a:bodyPr/>
                    <a:lstStyle/>
                    <a:p>
                      <a:r>
                        <a:rPr lang="th-TH" dirty="0"/>
                        <a:t>การรักษา</a:t>
                      </a:r>
                      <a:endParaRPr lang="en-US" dirty="0"/>
                    </a:p>
                  </a:txBody>
                  <a:tcPr>
                    <a:solidFill>
                      <a:schemeClr val="tx2">
                        <a:lumMod val="20000"/>
                        <a:lumOff val="80000"/>
                      </a:schemeClr>
                    </a:solidFill>
                  </a:tcPr>
                </a:tc>
                <a:tc vMerge="1">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892947654"/>
                  </a:ext>
                </a:extLst>
              </a:tr>
              <a:tr h="370840">
                <a:tc>
                  <a:txBody>
                    <a:bodyPr/>
                    <a:lstStyle/>
                    <a:p>
                      <a:r>
                        <a:rPr lang="en-US" dirty="0"/>
                        <a:t>4.</a:t>
                      </a:r>
                    </a:p>
                  </a:txBody>
                  <a:tcPr>
                    <a:solidFill>
                      <a:schemeClr val="tx2">
                        <a:lumMod val="20000"/>
                        <a:lumOff val="80000"/>
                      </a:schemeClr>
                    </a:solidFill>
                  </a:tcPr>
                </a:tc>
                <a:tc>
                  <a:txBody>
                    <a:bodyPr/>
                    <a:lstStyle/>
                    <a:p>
                      <a:r>
                        <a:rPr lang="th-TH" dirty="0"/>
                        <a:t>อ้างเป็น</a:t>
                      </a:r>
                      <a:r>
                        <a:rPr lang="th-TH" dirty="0">
                          <a:solidFill>
                            <a:srgbClr val="00B050"/>
                          </a:solidFill>
                        </a:rPr>
                        <a:t>หมอ</a:t>
                      </a:r>
                      <a:r>
                        <a:rPr lang="th-TH" dirty="0"/>
                        <a:t>ห้ามฉีดวัคซีน</a:t>
                      </a:r>
                      <a:r>
                        <a:rPr lang="th-TH" dirty="0">
                          <a:solidFill>
                            <a:srgbClr val="FF0000"/>
                          </a:solidFill>
                        </a:rPr>
                        <a:t>เด็ก</a:t>
                      </a:r>
                      <a:endParaRPr lang="en-US" dirty="0">
                        <a:solidFill>
                          <a:srgbClr val="FF0000"/>
                        </a:solidFill>
                      </a:endParaRPr>
                    </a:p>
                  </a:txBody>
                  <a:tcPr>
                    <a:solidFill>
                      <a:schemeClr val="tx2">
                        <a:lumMod val="20000"/>
                        <a:lumOff val="80000"/>
                      </a:schemeClr>
                    </a:solidFill>
                  </a:tcPr>
                </a:tc>
                <a:tc>
                  <a:txBody>
                    <a:bodyPr/>
                    <a:lstStyle/>
                    <a:p>
                      <a:r>
                        <a:rPr lang="th-TH" dirty="0"/>
                        <a:t>การรักษา</a:t>
                      </a:r>
                      <a:endParaRPr lang="en-US" dirty="0"/>
                    </a:p>
                  </a:txBody>
                  <a:tcPr>
                    <a:solidFill>
                      <a:schemeClr val="tx2">
                        <a:lumMod val="20000"/>
                        <a:lumOff val="80000"/>
                      </a:schemeClr>
                    </a:solidFill>
                  </a:tcPr>
                </a:tc>
                <a:tc>
                  <a:txBody>
                    <a:bodyPr/>
                    <a:lstStyle/>
                    <a:p>
                      <a:r>
                        <a:rPr lang="th-TH" dirty="0"/>
                        <a:t>ครอบครัว</a:t>
                      </a:r>
                      <a:endParaRPr lang="en-US" dirty="0"/>
                    </a:p>
                  </a:txBody>
                  <a:tcPr>
                    <a:solidFill>
                      <a:schemeClr val="tx2">
                        <a:lumMod val="20000"/>
                        <a:lumOff val="80000"/>
                      </a:schemeClr>
                    </a:solidFill>
                  </a:tcPr>
                </a:tc>
                <a:tc vMerge="1">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526988162"/>
                  </a:ext>
                </a:extLst>
              </a:tr>
              <a:tr h="370840">
                <a:tc>
                  <a:txBody>
                    <a:bodyPr/>
                    <a:lstStyle/>
                    <a:p>
                      <a:r>
                        <a:rPr lang="en-US" dirty="0"/>
                        <a:t>5.</a:t>
                      </a:r>
                    </a:p>
                  </a:txBody>
                  <a:tcPr>
                    <a:solidFill>
                      <a:schemeClr val="tx2">
                        <a:lumMod val="20000"/>
                        <a:lumOff val="80000"/>
                      </a:schemeClr>
                    </a:solidFill>
                  </a:tcPr>
                </a:tc>
                <a:tc>
                  <a:txBody>
                    <a:bodyPr/>
                    <a:lstStyle/>
                    <a:p>
                      <a:r>
                        <a:rPr lang="th-TH" dirty="0"/>
                        <a:t>พา</a:t>
                      </a:r>
                      <a:r>
                        <a:rPr lang="th-TH" dirty="0">
                          <a:solidFill>
                            <a:srgbClr val="00B050"/>
                          </a:solidFill>
                        </a:rPr>
                        <a:t>ลูก</a:t>
                      </a:r>
                      <a:r>
                        <a:rPr lang="th-TH" dirty="0"/>
                        <a:t>ฝัง</a:t>
                      </a:r>
                      <a:r>
                        <a:rPr lang="th-TH" dirty="0">
                          <a:solidFill>
                            <a:srgbClr val="FF0000"/>
                          </a:solidFill>
                        </a:rPr>
                        <a:t>ยา</a:t>
                      </a:r>
                      <a:r>
                        <a:rPr lang="th-TH" dirty="0"/>
                        <a:t>คุม บอกเพื่อนภูมิใจ</a:t>
                      </a:r>
                      <a:endParaRPr lang="en-US" dirty="0"/>
                    </a:p>
                  </a:txBody>
                  <a:tcPr>
                    <a:solidFill>
                      <a:schemeClr val="tx2">
                        <a:lumMod val="20000"/>
                        <a:lumOff val="80000"/>
                      </a:schemeClr>
                    </a:solidFill>
                  </a:tcPr>
                </a:tc>
                <a:tc>
                  <a:txBody>
                    <a:bodyPr/>
                    <a:lstStyle/>
                    <a:p>
                      <a:r>
                        <a:rPr lang="th-TH" dirty="0"/>
                        <a:t>ครอบครัว</a:t>
                      </a:r>
                      <a:endParaRPr lang="en-US" dirty="0"/>
                    </a:p>
                  </a:txBody>
                  <a:tcPr>
                    <a:solidFill>
                      <a:schemeClr val="tx2">
                        <a:lumMod val="20000"/>
                        <a:lumOff val="80000"/>
                      </a:schemeClr>
                    </a:solidFill>
                  </a:tcPr>
                </a:tc>
                <a:tc>
                  <a:txBody>
                    <a:bodyPr/>
                    <a:lstStyle/>
                    <a:p>
                      <a:r>
                        <a:rPr lang="th-TH" dirty="0"/>
                        <a:t>สินค้าสุขภาพ</a:t>
                      </a:r>
                      <a:endParaRPr lang="en-US" dirty="0"/>
                    </a:p>
                  </a:txBody>
                  <a:tcPr>
                    <a:solidFill>
                      <a:schemeClr val="tx2">
                        <a:lumMod val="20000"/>
                        <a:lumOff val="80000"/>
                      </a:schemeClr>
                    </a:solidFill>
                  </a:tcPr>
                </a:tc>
                <a:tc vMerge="1">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2268573762"/>
                  </a:ext>
                </a:extLst>
              </a:tr>
              <a:tr h="370840">
                <a:tc>
                  <a:txBody>
                    <a:bodyPr/>
                    <a:lstStyle/>
                    <a:p>
                      <a:r>
                        <a:rPr lang="en-US" dirty="0"/>
                        <a:t>6.</a:t>
                      </a:r>
                    </a:p>
                  </a:txBody>
                  <a:tcPr>
                    <a:solidFill>
                      <a:schemeClr val="tx2">
                        <a:lumMod val="20000"/>
                        <a:lumOff val="80000"/>
                      </a:schemeClr>
                    </a:solidFill>
                  </a:tcPr>
                </a:tc>
                <a:tc>
                  <a:txBody>
                    <a:bodyPr/>
                    <a:lstStyle/>
                    <a:p>
                      <a:r>
                        <a:rPr lang="th-TH" dirty="0">
                          <a:solidFill>
                            <a:srgbClr val="FF0000"/>
                          </a:solidFill>
                        </a:rPr>
                        <a:t>เครียด</a:t>
                      </a:r>
                      <a:r>
                        <a:rPr lang="th-TH" dirty="0"/>
                        <a:t> วิตกกังวลเสี่ยง</a:t>
                      </a:r>
                      <a:r>
                        <a:rPr lang="th-TH" dirty="0">
                          <a:solidFill>
                            <a:srgbClr val="00B050"/>
                          </a:solidFill>
                        </a:rPr>
                        <a:t>โรค</a:t>
                      </a:r>
                      <a:r>
                        <a:rPr lang="th-TH" dirty="0"/>
                        <a:t>แพน</a:t>
                      </a:r>
                      <a:r>
                        <a:rPr lang="th-TH" dirty="0" err="1"/>
                        <a:t>ิค</a:t>
                      </a:r>
                      <a:endParaRPr lang="en-US" dirty="0"/>
                    </a:p>
                  </a:txBody>
                  <a:tcPr>
                    <a:solidFill>
                      <a:schemeClr val="tx2">
                        <a:lumMod val="20000"/>
                        <a:lumOff val="80000"/>
                      </a:schemeClr>
                    </a:solidFill>
                  </a:tcPr>
                </a:tc>
                <a:tc>
                  <a:txBody>
                    <a:bodyPr/>
                    <a:lstStyle/>
                    <a:p>
                      <a:r>
                        <a:rPr lang="th-TH" dirty="0"/>
                        <a:t>โรค</a:t>
                      </a:r>
                      <a:endParaRPr lang="en-US" dirty="0"/>
                    </a:p>
                  </a:txBody>
                  <a:tcPr>
                    <a:solidFill>
                      <a:schemeClr val="tx2">
                        <a:lumMod val="20000"/>
                        <a:lumOff val="80000"/>
                      </a:schemeClr>
                    </a:solidFill>
                  </a:tcPr>
                </a:tc>
                <a:tc>
                  <a:txBody>
                    <a:bodyPr/>
                    <a:lstStyle/>
                    <a:p>
                      <a:r>
                        <a:rPr lang="th-TH" dirty="0"/>
                        <a:t>ครอบครัว</a:t>
                      </a:r>
                      <a:endParaRPr lang="en-US" dirty="0"/>
                    </a:p>
                  </a:txBody>
                  <a:tcPr>
                    <a:solidFill>
                      <a:schemeClr val="tx2">
                        <a:lumMod val="20000"/>
                        <a:lumOff val="80000"/>
                      </a:schemeClr>
                    </a:solidFill>
                  </a:tcPr>
                </a:tc>
                <a:tc vMerge="1">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372325761"/>
                  </a:ext>
                </a:extLst>
              </a:tr>
              <a:tr h="370840">
                <a:tc>
                  <a:txBody>
                    <a:bodyPr/>
                    <a:lstStyle/>
                    <a:p>
                      <a:r>
                        <a:rPr lang="en-US" dirty="0"/>
                        <a:t>7.</a:t>
                      </a:r>
                    </a:p>
                  </a:txBody>
                  <a:tcPr>
                    <a:solidFill>
                      <a:schemeClr val="tx2">
                        <a:lumMod val="20000"/>
                        <a:lumOff val="80000"/>
                      </a:schemeClr>
                    </a:solidFill>
                  </a:tcPr>
                </a:tc>
                <a:tc>
                  <a:txBody>
                    <a:bodyPr/>
                    <a:lstStyle/>
                    <a:p>
                      <a:r>
                        <a:rPr lang="th-TH" dirty="0">
                          <a:solidFill>
                            <a:srgbClr val="FF0000"/>
                          </a:solidFill>
                        </a:rPr>
                        <a:t>โรค</a:t>
                      </a:r>
                      <a:r>
                        <a:rPr lang="th-TH" dirty="0"/>
                        <a:t>ติด</a:t>
                      </a:r>
                      <a:r>
                        <a:rPr lang="th-TH" dirty="0">
                          <a:solidFill>
                            <a:srgbClr val="00B050"/>
                          </a:solidFill>
                        </a:rPr>
                        <a:t>น้ำแข็ง</a:t>
                      </a:r>
                      <a:r>
                        <a:rPr lang="th-TH" dirty="0"/>
                        <a:t> ขาดธาตุเหล็ก</a:t>
                      </a:r>
                      <a:endParaRPr lang="en-US" dirty="0"/>
                    </a:p>
                  </a:txBody>
                  <a:tcPr>
                    <a:solidFill>
                      <a:schemeClr val="tx2">
                        <a:lumMod val="20000"/>
                        <a:lumOff val="80000"/>
                      </a:schemeClr>
                    </a:solidFill>
                  </a:tcPr>
                </a:tc>
                <a:tc>
                  <a:txBody>
                    <a:bodyPr/>
                    <a:lstStyle/>
                    <a:p>
                      <a:r>
                        <a:rPr lang="th-TH" dirty="0"/>
                        <a:t>อื่นๆ</a:t>
                      </a:r>
                      <a:endParaRPr lang="en-US" dirty="0"/>
                    </a:p>
                  </a:txBody>
                  <a:tcPr>
                    <a:solidFill>
                      <a:schemeClr val="tx2">
                        <a:lumMod val="20000"/>
                        <a:lumOff val="80000"/>
                      </a:schemeClr>
                    </a:solidFill>
                  </a:tcPr>
                </a:tc>
                <a:tc>
                  <a:txBody>
                    <a:bodyPr/>
                    <a:lstStyle/>
                    <a:p>
                      <a:r>
                        <a:rPr lang="th-TH" dirty="0"/>
                        <a:t>โรค</a:t>
                      </a:r>
                      <a:endParaRPr lang="en-US" dirty="0"/>
                    </a:p>
                  </a:txBody>
                  <a:tcPr>
                    <a:solidFill>
                      <a:schemeClr val="tx2">
                        <a:lumMod val="20000"/>
                        <a:lumOff val="80000"/>
                      </a:schemeClr>
                    </a:solidFill>
                  </a:tcPr>
                </a:tc>
                <a:tc vMerge="1">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485921068"/>
                  </a:ext>
                </a:extLst>
              </a:tr>
            </a:tbl>
          </a:graphicData>
        </a:graphic>
      </p:graphicFrame>
      <p:sp>
        <p:nvSpPr>
          <p:cNvPr id="19" name="Google Shape;2327;p53">
            <a:extLst>
              <a:ext uri="{FF2B5EF4-FFF2-40B4-BE49-F238E27FC236}">
                <a16:creationId xmlns:a16="http://schemas.microsoft.com/office/drawing/2014/main" id="{F574CE28-4C15-05FB-025E-89508E0F8048}"/>
              </a:ext>
            </a:extLst>
          </p:cNvPr>
          <p:cNvSpPr txBox="1">
            <a:spLocks/>
          </p:cNvSpPr>
          <p:nvPr/>
        </p:nvSpPr>
        <p:spPr>
          <a:xfrm>
            <a:off x="713225" y="535000"/>
            <a:ext cx="77157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Error analysis</a:t>
            </a:r>
          </a:p>
        </p:txBody>
      </p:sp>
    </p:spTree>
    <p:extLst>
      <p:ext uri="{BB962C8B-B14F-4D97-AF65-F5344CB8AC3E}">
        <p14:creationId xmlns:p14="http://schemas.microsoft.com/office/powerpoint/2010/main" val="360043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4169600" y="2362525"/>
            <a:ext cx="4315200" cy="1689300"/>
          </a:xfrm>
          <a:prstGeom prst="rect">
            <a:avLst/>
          </a:prstGeom>
        </p:spPr>
        <p:txBody>
          <a:bodyPr spcFirstLastPara="1" wrap="square" lIns="91425" tIns="91425" rIns="91425" bIns="91425" anchor="t" anchorCtr="0">
            <a:noAutofit/>
          </a:bodyPr>
          <a:lstStyle/>
          <a:p>
            <a:r>
              <a:rPr lang="en-US" dirty="0"/>
              <a:t>Background</a:t>
            </a: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172" name="Google Shape;1172;p35"/>
          <p:cNvGrpSpPr/>
          <p:nvPr/>
        </p:nvGrpSpPr>
        <p:grpSpPr>
          <a:xfrm>
            <a:off x="354561" y="1052456"/>
            <a:ext cx="3151634" cy="4488196"/>
            <a:chOff x="1975325" y="1162100"/>
            <a:chExt cx="2546775" cy="3626825"/>
          </a:xfrm>
        </p:grpSpPr>
        <p:sp>
          <p:nvSpPr>
            <p:cNvPr id="1173" name="Google Shape;1173;p35"/>
            <p:cNvSpPr/>
            <p:nvPr/>
          </p:nvSpPr>
          <p:spPr>
            <a:xfrm>
              <a:off x="2439575" y="1162100"/>
              <a:ext cx="1120750" cy="1037225"/>
            </a:xfrm>
            <a:custGeom>
              <a:avLst/>
              <a:gdLst/>
              <a:ahLst/>
              <a:cxnLst/>
              <a:rect l="l" t="t" r="r" b="b"/>
              <a:pathLst>
                <a:path w="44830" h="41489" extrusionOk="0">
                  <a:moveTo>
                    <a:pt x="14640" y="0"/>
                  </a:moveTo>
                  <a:cubicBezTo>
                    <a:pt x="14338" y="0"/>
                    <a:pt x="14040" y="85"/>
                    <a:pt x="13802" y="259"/>
                  </a:cubicBezTo>
                  <a:cubicBezTo>
                    <a:pt x="13200" y="735"/>
                    <a:pt x="13200" y="1638"/>
                    <a:pt x="13401" y="2339"/>
                  </a:cubicBezTo>
                  <a:cubicBezTo>
                    <a:pt x="13701" y="3367"/>
                    <a:pt x="14328" y="4269"/>
                    <a:pt x="15155" y="4921"/>
                  </a:cubicBezTo>
                  <a:cubicBezTo>
                    <a:pt x="14167" y="4352"/>
                    <a:pt x="12964" y="4078"/>
                    <a:pt x="11771" y="4078"/>
                  </a:cubicBezTo>
                  <a:cubicBezTo>
                    <a:pt x="10967" y="4078"/>
                    <a:pt x="10167" y="4203"/>
                    <a:pt x="9441" y="4445"/>
                  </a:cubicBezTo>
                  <a:cubicBezTo>
                    <a:pt x="8589" y="4745"/>
                    <a:pt x="7737" y="5247"/>
                    <a:pt x="7461" y="6099"/>
                  </a:cubicBezTo>
                  <a:cubicBezTo>
                    <a:pt x="7235" y="6725"/>
                    <a:pt x="7511" y="7502"/>
                    <a:pt x="8012" y="7853"/>
                  </a:cubicBezTo>
                  <a:cubicBezTo>
                    <a:pt x="7932" y="7844"/>
                    <a:pt x="7851" y="7840"/>
                    <a:pt x="7769" y="7840"/>
                  </a:cubicBezTo>
                  <a:cubicBezTo>
                    <a:pt x="6254" y="7840"/>
                    <a:pt x="4410" y="9334"/>
                    <a:pt x="4077" y="10761"/>
                  </a:cubicBezTo>
                  <a:cubicBezTo>
                    <a:pt x="3676" y="12490"/>
                    <a:pt x="4654" y="14319"/>
                    <a:pt x="6057" y="15372"/>
                  </a:cubicBezTo>
                  <a:cubicBezTo>
                    <a:pt x="5105" y="15648"/>
                    <a:pt x="4128" y="15923"/>
                    <a:pt x="3351" y="16550"/>
                  </a:cubicBezTo>
                  <a:cubicBezTo>
                    <a:pt x="2599" y="17177"/>
                    <a:pt x="2097" y="18254"/>
                    <a:pt x="2473" y="19182"/>
                  </a:cubicBezTo>
                  <a:cubicBezTo>
                    <a:pt x="2624" y="19608"/>
                    <a:pt x="2975" y="19984"/>
                    <a:pt x="3075" y="20410"/>
                  </a:cubicBezTo>
                  <a:cubicBezTo>
                    <a:pt x="3275" y="21187"/>
                    <a:pt x="2799" y="21964"/>
                    <a:pt x="2248" y="22540"/>
                  </a:cubicBezTo>
                  <a:cubicBezTo>
                    <a:pt x="1696" y="23091"/>
                    <a:pt x="1020" y="23593"/>
                    <a:pt x="694" y="24294"/>
                  </a:cubicBezTo>
                  <a:cubicBezTo>
                    <a:pt x="1" y="25730"/>
                    <a:pt x="1238" y="27654"/>
                    <a:pt x="2814" y="27654"/>
                  </a:cubicBezTo>
                  <a:cubicBezTo>
                    <a:pt x="2834" y="27654"/>
                    <a:pt x="2854" y="27654"/>
                    <a:pt x="2874" y="27653"/>
                  </a:cubicBezTo>
                  <a:lnTo>
                    <a:pt x="3626" y="27628"/>
                  </a:lnTo>
                  <a:lnTo>
                    <a:pt x="3626" y="27628"/>
                  </a:lnTo>
                  <a:cubicBezTo>
                    <a:pt x="3100" y="28179"/>
                    <a:pt x="2699" y="28856"/>
                    <a:pt x="2498" y="29608"/>
                  </a:cubicBezTo>
                  <a:cubicBezTo>
                    <a:pt x="2398" y="30009"/>
                    <a:pt x="2348" y="30460"/>
                    <a:pt x="2498" y="30861"/>
                  </a:cubicBezTo>
                  <a:cubicBezTo>
                    <a:pt x="2649" y="31262"/>
                    <a:pt x="3025" y="31613"/>
                    <a:pt x="3451" y="31613"/>
                  </a:cubicBezTo>
                  <a:cubicBezTo>
                    <a:pt x="4346" y="31613"/>
                    <a:pt x="4844" y="30329"/>
                    <a:pt x="5688" y="30329"/>
                  </a:cubicBezTo>
                  <a:cubicBezTo>
                    <a:pt x="5719" y="30329"/>
                    <a:pt x="5750" y="30331"/>
                    <a:pt x="5782" y="30335"/>
                  </a:cubicBezTo>
                  <a:cubicBezTo>
                    <a:pt x="5230" y="31011"/>
                    <a:pt x="4579" y="31713"/>
                    <a:pt x="4303" y="32540"/>
                  </a:cubicBezTo>
                  <a:cubicBezTo>
                    <a:pt x="4027" y="33392"/>
                    <a:pt x="4153" y="34395"/>
                    <a:pt x="4804" y="34996"/>
                  </a:cubicBezTo>
                  <a:cubicBezTo>
                    <a:pt x="5068" y="35230"/>
                    <a:pt x="5431" y="35344"/>
                    <a:pt x="5789" y="35344"/>
                  </a:cubicBezTo>
                  <a:cubicBezTo>
                    <a:pt x="6315" y="35344"/>
                    <a:pt x="6831" y="35098"/>
                    <a:pt x="7010" y="34620"/>
                  </a:cubicBezTo>
                  <a:cubicBezTo>
                    <a:pt x="7486" y="35422"/>
                    <a:pt x="7386" y="36425"/>
                    <a:pt x="7536" y="37352"/>
                  </a:cubicBezTo>
                  <a:cubicBezTo>
                    <a:pt x="7658" y="38258"/>
                    <a:pt x="8283" y="39259"/>
                    <a:pt x="9175" y="39259"/>
                  </a:cubicBezTo>
                  <a:cubicBezTo>
                    <a:pt x="9197" y="39259"/>
                    <a:pt x="9218" y="39258"/>
                    <a:pt x="9240" y="39257"/>
                  </a:cubicBezTo>
                  <a:cubicBezTo>
                    <a:pt x="9620" y="39233"/>
                    <a:pt x="9955" y="39029"/>
                    <a:pt x="10330" y="39029"/>
                  </a:cubicBezTo>
                  <a:cubicBezTo>
                    <a:pt x="10351" y="39029"/>
                    <a:pt x="10372" y="39030"/>
                    <a:pt x="10393" y="39031"/>
                  </a:cubicBezTo>
                  <a:cubicBezTo>
                    <a:pt x="11496" y="39056"/>
                    <a:pt x="11722" y="40686"/>
                    <a:pt x="12649" y="41262"/>
                  </a:cubicBezTo>
                  <a:cubicBezTo>
                    <a:pt x="12920" y="41425"/>
                    <a:pt x="13220" y="41489"/>
                    <a:pt x="13527" y="41489"/>
                  </a:cubicBezTo>
                  <a:cubicBezTo>
                    <a:pt x="13930" y="41489"/>
                    <a:pt x="14345" y="41379"/>
                    <a:pt x="14729" y="41237"/>
                  </a:cubicBezTo>
                  <a:cubicBezTo>
                    <a:pt x="15381" y="40986"/>
                    <a:pt x="16057" y="40610"/>
                    <a:pt x="16759" y="40610"/>
                  </a:cubicBezTo>
                  <a:cubicBezTo>
                    <a:pt x="16786" y="40609"/>
                    <a:pt x="16813" y="40609"/>
                    <a:pt x="16839" y="40609"/>
                  </a:cubicBezTo>
                  <a:cubicBezTo>
                    <a:pt x="17534" y="40609"/>
                    <a:pt x="18164" y="40916"/>
                    <a:pt x="18864" y="41036"/>
                  </a:cubicBezTo>
                  <a:cubicBezTo>
                    <a:pt x="18969" y="41051"/>
                    <a:pt x="19078" y="41059"/>
                    <a:pt x="19188" y="41059"/>
                  </a:cubicBezTo>
                  <a:cubicBezTo>
                    <a:pt x="19813" y="41059"/>
                    <a:pt x="20473" y="40810"/>
                    <a:pt x="20644" y="40234"/>
                  </a:cubicBezTo>
                  <a:cubicBezTo>
                    <a:pt x="21947" y="35848"/>
                    <a:pt x="20318" y="31337"/>
                    <a:pt x="17837" y="27202"/>
                  </a:cubicBezTo>
                  <a:lnTo>
                    <a:pt x="38088" y="26625"/>
                  </a:lnTo>
                  <a:lnTo>
                    <a:pt x="36709" y="30961"/>
                  </a:lnTo>
                  <a:cubicBezTo>
                    <a:pt x="37368" y="31832"/>
                    <a:pt x="38470" y="32372"/>
                    <a:pt x="39556" y="32372"/>
                  </a:cubicBezTo>
                  <a:cubicBezTo>
                    <a:pt x="39627" y="32372"/>
                    <a:pt x="39697" y="32369"/>
                    <a:pt x="39767" y="32365"/>
                  </a:cubicBezTo>
                  <a:cubicBezTo>
                    <a:pt x="40017" y="32340"/>
                    <a:pt x="40243" y="32315"/>
                    <a:pt x="40443" y="32164"/>
                  </a:cubicBezTo>
                  <a:cubicBezTo>
                    <a:pt x="40845" y="31863"/>
                    <a:pt x="40845" y="31262"/>
                    <a:pt x="40694" y="30761"/>
                  </a:cubicBezTo>
                  <a:cubicBezTo>
                    <a:pt x="40469" y="30084"/>
                    <a:pt x="40168" y="29633"/>
                    <a:pt x="39616" y="29182"/>
                  </a:cubicBezTo>
                  <a:cubicBezTo>
                    <a:pt x="39813" y="29018"/>
                    <a:pt x="40048" y="28959"/>
                    <a:pt x="40298" y="28959"/>
                  </a:cubicBezTo>
                  <a:cubicBezTo>
                    <a:pt x="40621" y="28959"/>
                    <a:pt x="40970" y="29058"/>
                    <a:pt x="41296" y="29157"/>
                  </a:cubicBezTo>
                  <a:cubicBezTo>
                    <a:pt x="41554" y="29239"/>
                    <a:pt x="41846" y="29305"/>
                    <a:pt x="42122" y="29305"/>
                  </a:cubicBezTo>
                  <a:cubicBezTo>
                    <a:pt x="42434" y="29305"/>
                    <a:pt x="42725" y="29221"/>
                    <a:pt x="42925" y="28981"/>
                  </a:cubicBezTo>
                  <a:cubicBezTo>
                    <a:pt x="43125" y="28706"/>
                    <a:pt x="43150" y="28330"/>
                    <a:pt x="43050" y="28004"/>
                  </a:cubicBezTo>
                  <a:cubicBezTo>
                    <a:pt x="42950" y="27678"/>
                    <a:pt x="42724" y="27402"/>
                    <a:pt x="42524" y="27152"/>
                  </a:cubicBezTo>
                  <a:cubicBezTo>
                    <a:pt x="42373" y="26976"/>
                    <a:pt x="42198" y="26826"/>
                    <a:pt x="42048" y="26650"/>
                  </a:cubicBezTo>
                  <a:cubicBezTo>
                    <a:pt x="42123" y="26650"/>
                    <a:pt x="42223" y="26650"/>
                    <a:pt x="42298" y="26625"/>
                  </a:cubicBezTo>
                  <a:cubicBezTo>
                    <a:pt x="43050" y="26475"/>
                    <a:pt x="43777" y="25974"/>
                    <a:pt x="44002" y="25247"/>
                  </a:cubicBezTo>
                  <a:cubicBezTo>
                    <a:pt x="44228" y="24495"/>
                    <a:pt x="43877" y="23668"/>
                    <a:pt x="43426" y="23016"/>
                  </a:cubicBezTo>
                  <a:cubicBezTo>
                    <a:pt x="43000" y="22365"/>
                    <a:pt x="42423" y="21763"/>
                    <a:pt x="42173" y="20986"/>
                  </a:cubicBezTo>
                  <a:lnTo>
                    <a:pt x="42173" y="20986"/>
                  </a:lnTo>
                  <a:cubicBezTo>
                    <a:pt x="42270" y="21007"/>
                    <a:pt x="42367" y="21016"/>
                    <a:pt x="42464" y="21016"/>
                  </a:cubicBezTo>
                  <a:cubicBezTo>
                    <a:pt x="43311" y="21016"/>
                    <a:pt x="44093" y="20262"/>
                    <a:pt x="44228" y="19407"/>
                  </a:cubicBezTo>
                  <a:cubicBezTo>
                    <a:pt x="44403" y="18455"/>
                    <a:pt x="43952" y="17477"/>
                    <a:pt x="43301" y="16801"/>
                  </a:cubicBezTo>
                  <a:cubicBezTo>
                    <a:pt x="42624" y="16099"/>
                    <a:pt x="41747" y="15648"/>
                    <a:pt x="40895" y="15197"/>
                  </a:cubicBezTo>
                  <a:cubicBezTo>
                    <a:pt x="41396" y="14871"/>
                    <a:pt x="41997" y="14771"/>
                    <a:pt x="42574" y="14620"/>
                  </a:cubicBezTo>
                  <a:cubicBezTo>
                    <a:pt x="43175" y="14470"/>
                    <a:pt x="43752" y="14294"/>
                    <a:pt x="44178" y="13868"/>
                  </a:cubicBezTo>
                  <a:cubicBezTo>
                    <a:pt x="44629" y="13442"/>
                    <a:pt x="44829" y="12741"/>
                    <a:pt x="44504" y="12239"/>
                  </a:cubicBezTo>
                  <a:cubicBezTo>
                    <a:pt x="44238" y="11791"/>
                    <a:pt x="43709" y="11662"/>
                    <a:pt x="43157" y="11662"/>
                  </a:cubicBezTo>
                  <a:cubicBezTo>
                    <a:pt x="42874" y="11662"/>
                    <a:pt x="42586" y="11696"/>
                    <a:pt x="42323" y="11738"/>
                  </a:cubicBezTo>
                  <a:cubicBezTo>
                    <a:pt x="41296" y="11888"/>
                    <a:pt x="40293" y="12039"/>
                    <a:pt x="39266" y="12214"/>
                  </a:cubicBezTo>
                  <a:cubicBezTo>
                    <a:pt x="39065" y="11788"/>
                    <a:pt x="39391" y="11287"/>
                    <a:pt x="39792" y="11011"/>
                  </a:cubicBezTo>
                  <a:cubicBezTo>
                    <a:pt x="40168" y="10735"/>
                    <a:pt x="40644" y="10535"/>
                    <a:pt x="40920" y="10159"/>
                  </a:cubicBezTo>
                  <a:cubicBezTo>
                    <a:pt x="41346" y="9583"/>
                    <a:pt x="41145" y="8680"/>
                    <a:pt x="40594" y="8204"/>
                  </a:cubicBezTo>
                  <a:cubicBezTo>
                    <a:pt x="40119" y="7752"/>
                    <a:pt x="39461" y="7382"/>
                    <a:pt x="38804" y="7332"/>
                  </a:cubicBezTo>
                  <a:lnTo>
                    <a:pt x="38804" y="7332"/>
                  </a:lnTo>
                  <a:cubicBezTo>
                    <a:pt x="39490" y="7273"/>
                    <a:pt x="40061" y="6528"/>
                    <a:pt x="39992" y="5823"/>
                  </a:cubicBezTo>
                  <a:cubicBezTo>
                    <a:pt x="39942" y="5021"/>
                    <a:pt x="39316" y="4370"/>
                    <a:pt x="38589" y="4069"/>
                  </a:cubicBezTo>
                  <a:cubicBezTo>
                    <a:pt x="37862" y="3743"/>
                    <a:pt x="37060" y="3718"/>
                    <a:pt x="36258" y="3718"/>
                  </a:cubicBezTo>
                  <a:cubicBezTo>
                    <a:pt x="35481" y="3693"/>
                    <a:pt x="34679" y="3718"/>
                    <a:pt x="33927" y="3467"/>
                  </a:cubicBezTo>
                  <a:cubicBezTo>
                    <a:pt x="34378" y="2590"/>
                    <a:pt x="33777" y="1437"/>
                    <a:pt x="32875" y="1061"/>
                  </a:cubicBezTo>
                  <a:cubicBezTo>
                    <a:pt x="32533" y="910"/>
                    <a:pt x="32167" y="844"/>
                    <a:pt x="31795" y="844"/>
                  </a:cubicBezTo>
                  <a:cubicBezTo>
                    <a:pt x="31183" y="844"/>
                    <a:pt x="30554" y="1022"/>
                    <a:pt x="29992" y="1287"/>
                  </a:cubicBezTo>
                  <a:cubicBezTo>
                    <a:pt x="28965" y="1763"/>
                    <a:pt x="27712" y="2565"/>
                    <a:pt x="27035" y="3492"/>
                  </a:cubicBezTo>
                  <a:cubicBezTo>
                    <a:pt x="26784" y="2816"/>
                    <a:pt x="26133" y="2339"/>
                    <a:pt x="25406" y="2314"/>
                  </a:cubicBezTo>
                  <a:cubicBezTo>
                    <a:pt x="25387" y="2314"/>
                    <a:pt x="25369" y="2313"/>
                    <a:pt x="25350" y="2313"/>
                  </a:cubicBezTo>
                  <a:cubicBezTo>
                    <a:pt x="24667" y="2313"/>
                    <a:pt x="23995" y="2758"/>
                    <a:pt x="23727" y="3392"/>
                  </a:cubicBezTo>
                  <a:cubicBezTo>
                    <a:pt x="23451" y="2365"/>
                    <a:pt x="22824" y="1437"/>
                    <a:pt x="21847" y="986"/>
                  </a:cubicBezTo>
                  <a:cubicBezTo>
                    <a:pt x="21570" y="841"/>
                    <a:pt x="21243" y="746"/>
                    <a:pt x="20924" y="746"/>
                  </a:cubicBezTo>
                  <a:cubicBezTo>
                    <a:pt x="20694" y="746"/>
                    <a:pt x="20468" y="795"/>
                    <a:pt x="20268" y="911"/>
                  </a:cubicBezTo>
                  <a:cubicBezTo>
                    <a:pt x="19641" y="1312"/>
                    <a:pt x="19566" y="2189"/>
                    <a:pt x="19742" y="2891"/>
                  </a:cubicBezTo>
                  <a:cubicBezTo>
                    <a:pt x="19892" y="3618"/>
                    <a:pt x="20243" y="4294"/>
                    <a:pt x="20193" y="5021"/>
                  </a:cubicBezTo>
                  <a:cubicBezTo>
                    <a:pt x="19265" y="3467"/>
                    <a:pt x="17812" y="1964"/>
                    <a:pt x="16383" y="811"/>
                  </a:cubicBezTo>
                  <a:cubicBezTo>
                    <a:pt x="16007" y="510"/>
                    <a:pt x="15606" y="234"/>
                    <a:pt x="15155" y="84"/>
                  </a:cubicBezTo>
                  <a:cubicBezTo>
                    <a:pt x="14990" y="29"/>
                    <a:pt x="14814" y="0"/>
                    <a:pt x="14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2241600" y="3597775"/>
              <a:ext cx="1526350" cy="1191150"/>
            </a:xfrm>
            <a:custGeom>
              <a:avLst/>
              <a:gdLst/>
              <a:ahLst/>
              <a:cxnLst/>
              <a:rect l="l" t="t" r="r" b="b"/>
              <a:pathLst>
                <a:path w="61054" h="47646" extrusionOk="0">
                  <a:moveTo>
                    <a:pt x="13836" y="1"/>
                  </a:moveTo>
                  <a:cubicBezTo>
                    <a:pt x="3485" y="17319"/>
                    <a:pt x="1" y="47645"/>
                    <a:pt x="1" y="47645"/>
                  </a:cubicBezTo>
                  <a:lnTo>
                    <a:pt x="58297" y="47645"/>
                  </a:lnTo>
                  <a:cubicBezTo>
                    <a:pt x="61054" y="12507"/>
                    <a:pt x="48397" y="1"/>
                    <a:pt x="48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2814675" y="3628450"/>
              <a:ext cx="691125" cy="344850"/>
            </a:xfrm>
            <a:custGeom>
              <a:avLst/>
              <a:gdLst/>
              <a:ahLst/>
              <a:cxnLst/>
              <a:rect l="l" t="t" r="r" b="b"/>
              <a:pathLst>
                <a:path w="27645" h="13794" extrusionOk="0">
                  <a:moveTo>
                    <a:pt x="17921" y="1480"/>
                  </a:moveTo>
                  <a:cubicBezTo>
                    <a:pt x="17795" y="5215"/>
                    <a:pt x="17820" y="8949"/>
                    <a:pt x="17996" y="12684"/>
                  </a:cubicBezTo>
                  <a:cubicBezTo>
                    <a:pt x="17344" y="12383"/>
                    <a:pt x="17294" y="11029"/>
                    <a:pt x="17244" y="10503"/>
                  </a:cubicBezTo>
                  <a:cubicBezTo>
                    <a:pt x="17169" y="9526"/>
                    <a:pt x="17069" y="8548"/>
                    <a:pt x="16993" y="7596"/>
                  </a:cubicBezTo>
                  <a:cubicBezTo>
                    <a:pt x="16818" y="5566"/>
                    <a:pt x="16642" y="3561"/>
                    <a:pt x="16442" y="1556"/>
                  </a:cubicBezTo>
                  <a:cubicBezTo>
                    <a:pt x="16442" y="1531"/>
                    <a:pt x="16442" y="1531"/>
                    <a:pt x="16417" y="1506"/>
                  </a:cubicBezTo>
                  <a:cubicBezTo>
                    <a:pt x="16918" y="1506"/>
                    <a:pt x="17419" y="1480"/>
                    <a:pt x="17921" y="1480"/>
                  </a:cubicBezTo>
                  <a:close/>
                  <a:moveTo>
                    <a:pt x="26940" y="0"/>
                  </a:moveTo>
                  <a:cubicBezTo>
                    <a:pt x="26925" y="0"/>
                    <a:pt x="26909" y="1"/>
                    <a:pt x="26893" y="2"/>
                  </a:cubicBezTo>
                  <a:cubicBezTo>
                    <a:pt x="22482" y="303"/>
                    <a:pt x="18071" y="578"/>
                    <a:pt x="13660" y="653"/>
                  </a:cubicBezTo>
                  <a:cubicBezTo>
                    <a:pt x="12773" y="663"/>
                    <a:pt x="11887" y="668"/>
                    <a:pt x="11001" y="668"/>
                  </a:cubicBezTo>
                  <a:cubicBezTo>
                    <a:pt x="7459" y="668"/>
                    <a:pt x="3931" y="588"/>
                    <a:pt x="402" y="428"/>
                  </a:cubicBezTo>
                  <a:cubicBezTo>
                    <a:pt x="394" y="427"/>
                    <a:pt x="386" y="427"/>
                    <a:pt x="378" y="427"/>
                  </a:cubicBezTo>
                  <a:cubicBezTo>
                    <a:pt x="1" y="427"/>
                    <a:pt x="9" y="1005"/>
                    <a:pt x="402" y="1054"/>
                  </a:cubicBezTo>
                  <a:cubicBezTo>
                    <a:pt x="4813" y="1355"/>
                    <a:pt x="9224" y="1506"/>
                    <a:pt x="13660" y="1506"/>
                  </a:cubicBezTo>
                  <a:lnTo>
                    <a:pt x="15439" y="1506"/>
                  </a:lnTo>
                  <a:cubicBezTo>
                    <a:pt x="15439" y="1531"/>
                    <a:pt x="15414" y="1531"/>
                    <a:pt x="15439" y="1556"/>
                  </a:cubicBezTo>
                  <a:cubicBezTo>
                    <a:pt x="15615" y="4087"/>
                    <a:pt x="15840" y="6618"/>
                    <a:pt x="16066" y="9150"/>
                  </a:cubicBezTo>
                  <a:cubicBezTo>
                    <a:pt x="16182" y="10617"/>
                    <a:pt x="16147" y="13794"/>
                    <a:pt x="18173" y="13794"/>
                  </a:cubicBezTo>
                  <a:cubicBezTo>
                    <a:pt x="18327" y="13794"/>
                    <a:pt x="18493" y="13775"/>
                    <a:pt x="18673" y="13736"/>
                  </a:cubicBezTo>
                  <a:cubicBezTo>
                    <a:pt x="18898" y="13711"/>
                    <a:pt x="19099" y="13460"/>
                    <a:pt x="19074" y="13235"/>
                  </a:cubicBezTo>
                  <a:cubicBezTo>
                    <a:pt x="18798" y="9325"/>
                    <a:pt x="18698" y="5390"/>
                    <a:pt x="18698" y="1480"/>
                  </a:cubicBezTo>
                  <a:cubicBezTo>
                    <a:pt x="21455" y="1430"/>
                    <a:pt x="24186" y="1330"/>
                    <a:pt x="26893" y="1155"/>
                  </a:cubicBezTo>
                  <a:cubicBezTo>
                    <a:pt x="27629" y="1106"/>
                    <a:pt x="27645" y="0"/>
                    <a:pt x="26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3237000" y="4135525"/>
              <a:ext cx="126575" cy="653400"/>
            </a:xfrm>
            <a:custGeom>
              <a:avLst/>
              <a:gdLst/>
              <a:ahLst/>
              <a:cxnLst/>
              <a:rect l="l" t="t" r="r" b="b"/>
              <a:pathLst>
                <a:path w="5063" h="26136" extrusionOk="0">
                  <a:moveTo>
                    <a:pt x="842" y="0"/>
                  </a:moveTo>
                  <a:cubicBezTo>
                    <a:pt x="582" y="0"/>
                    <a:pt x="387" y="712"/>
                    <a:pt x="301" y="2350"/>
                  </a:cubicBezTo>
                  <a:cubicBezTo>
                    <a:pt x="125" y="5609"/>
                    <a:pt x="100" y="8867"/>
                    <a:pt x="50" y="12125"/>
                  </a:cubicBezTo>
                  <a:cubicBezTo>
                    <a:pt x="0" y="15208"/>
                    <a:pt x="75" y="23077"/>
                    <a:pt x="100" y="26135"/>
                  </a:cubicBezTo>
                  <a:lnTo>
                    <a:pt x="5063" y="26135"/>
                  </a:lnTo>
                  <a:cubicBezTo>
                    <a:pt x="5038" y="26035"/>
                    <a:pt x="5038" y="25960"/>
                    <a:pt x="5038" y="25859"/>
                  </a:cubicBezTo>
                  <a:cubicBezTo>
                    <a:pt x="4812" y="23729"/>
                    <a:pt x="4587" y="16787"/>
                    <a:pt x="4286" y="14681"/>
                  </a:cubicBezTo>
                  <a:cubicBezTo>
                    <a:pt x="3684" y="10421"/>
                    <a:pt x="2957" y="6185"/>
                    <a:pt x="1805" y="2050"/>
                  </a:cubicBezTo>
                  <a:cubicBezTo>
                    <a:pt x="1448" y="762"/>
                    <a:pt x="1110"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1975325" y="3125350"/>
              <a:ext cx="1035125" cy="1591500"/>
            </a:xfrm>
            <a:custGeom>
              <a:avLst/>
              <a:gdLst/>
              <a:ahLst/>
              <a:cxnLst/>
              <a:rect l="l" t="t" r="r" b="b"/>
              <a:pathLst>
                <a:path w="41405" h="63660" extrusionOk="0">
                  <a:moveTo>
                    <a:pt x="19148" y="0"/>
                  </a:moveTo>
                  <a:cubicBezTo>
                    <a:pt x="19148" y="0"/>
                    <a:pt x="11128" y="34938"/>
                    <a:pt x="0" y="61128"/>
                  </a:cubicBezTo>
                  <a:cubicBezTo>
                    <a:pt x="3151" y="62241"/>
                    <a:pt x="6192" y="62514"/>
                    <a:pt x="9330" y="62514"/>
                  </a:cubicBezTo>
                  <a:cubicBezTo>
                    <a:pt x="12372" y="62514"/>
                    <a:pt x="15506" y="62257"/>
                    <a:pt x="18920" y="62257"/>
                  </a:cubicBezTo>
                  <a:cubicBezTo>
                    <a:pt x="22459" y="62257"/>
                    <a:pt x="26300" y="62534"/>
                    <a:pt x="30652" y="63660"/>
                  </a:cubicBezTo>
                  <a:cubicBezTo>
                    <a:pt x="30652" y="63660"/>
                    <a:pt x="41404" y="38071"/>
                    <a:pt x="37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3316575" y="2199275"/>
              <a:ext cx="867175" cy="1340250"/>
            </a:xfrm>
            <a:custGeom>
              <a:avLst/>
              <a:gdLst/>
              <a:ahLst/>
              <a:cxnLst/>
              <a:rect l="l" t="t" r="r" b="b"/>
              <a:pathLst>
                <a:path w="34687" h="53610" extrusionOk="0">
                  <a:moveTo>
                    <a:pt x="7394" y="1"/>
                  </a:moveTo>
                  <a:lnTo>
                    <a:pt x="0" y="28347"/>
                  </a:lnTo>
                  <a:cubicBezTo>
                    <a:pt x="0" y="28347"/>
                    <a:pt x="18747" y="50753"/>
                    <a:pt x="32331" y="53610"/>
                  </a:cubicBezTo>
                  <a:lnTo>
                    <a:pt x="34687" y="32432"/>
                  </a:lnTo>
                  <a:cubicBezTo>
                    <a:pt x="34687" y="32432"/>
                    <a:pt x="13584" y="4737"/>
                    <a:pt x="7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3847275" y="2197400"/>
              <a:ext cx="674825" cy="1342125"/>
            </a:xfrm>
            <a:custGeom>
              <a:avLst/>
              <a:gdLst/>
              <a:ahLst/>
              <a:cxnLst/>
              <a:rect l="l" t="t" r="r" b="b"/>
              <a:pathLst>
                <a:path w="26993" h="53685" extrusionOk="0">
                  <a:moveTo>
                    <a:pt x="13860" y="0"/>
                  </a:moveTo>
                  <a:lnTo>
                    <a:pt x="0" y="30527"/>
                  </a:lnTo>
                  <a:lnTo>
                    <a:pt x="11103" y="53685"/>
                  </a:lnTo>
                  <a:cubicBezTo>
                    <a:pt x="17519" y="42507"/>
                    <a:pt x="24712" y="22958"/>
                    <a:pt x="26993" y="7920"/>
                  </a:cubicBezTo>
                  <a:lnTo>
                    <a:pt x="13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3843500" y="2718300"/>
              <a:ext cx="152800" cy="504950"/>
            </a:xfrm>
            <a:custGeom>
              <a:avLst/>
              <a:gdLst/>
              <a:ahLst/>
              <a:cxnLst/>
              <a:rect l="l" t="t" r="r" b="b"/>
              <a:pathLst>
                <a:path w="6112" h="20198" extrusionOk="0">
                  <a:moveTo>
                    <a:pt x="4359" y="1"/>
                  </a:moveTo>
                  <a:cubicBezTo>
                    <a:pt x="4135" y="1"/>
                    <a:pt x="3899" y="151"/>
                    <a:pt x="3861" y="443"/>
                  </a:cubicBezTo>
                  <a:cubicBezTo>
                    <a:pt x="3861" y="468"/>
                    <a:pt x="3861" y="493"/>
                    <a:pt x="3861" y="543"/>
                  </a:cubicBezTo>
                  <a:cubicBezTo>
                    <a:pt x="3735" y="543"/>
                    <a:pt x="3610" y="618"/>
                    <a:pt x="3560" y="768"/>
                  </a:cubicBezTo>
                  <a:cubicBezTo>
                    <a:pt x="3109" y="2097"/>
                    <a:pt x="2658" y="3450"/>
                    <a:pt x="2282" y="4829"/>
                  </a:cubicBezTo>
                  <a:cubicBezTo>
                    <a:pt x="1630" y="7260"/>
                    <a:pt x="1129" y="9741"/>
                    <a:pt x="753" y="12222"/>
                  </a:cubicBezTo>
                  <a:cubicBezTo>
                    <a:pt x="552" y="13475"/>
                    <a:pt x="402" y="14728"/>
                    <a:pt x="302" y="15957"/>
                  </a:cubicBezTo>
                  <a:cubicBezTo>
                    <a:pt x="226" y="16608"/>
                    <a:pt x="176" y="17235"/>
                    <a:pt x="126" y="17861"/>
                  </a:cubicBezTo>
                  <a:cubicBezTo>
                    <a:pt x="101" y="18488"/>
                    <a:pt x="1" y="19140"/>
                    <a:pt x="51" y="19766"/>
                  </a:cubicBezTo>
                  <a:cubicBezTo>
                    <a:pt x="79" y="20033"/>
                    <a:pt x="320" y="20198"/>
                    <a:pt x="544" y="20198"/>
                  </a:cubicBezTo>
                  <a:cubicBezTo>
                    <a:pt x="720" y="20198"/>
                    <a:pt x="884" y="20097"/>
                    <a:pt x="928" y="19866"/>
                  </a:cubicBezTo>
                  <a:cubicBezTo>
                    <a:pt x="1028" y="19190"/>
                    <a:pt x="1028" y="18463"/>
                    <a:pt x="1079" y="17761"/>
                  </a:cubicBezTo>
                  <a:cubicBezTo>
                    <a:pt x="1129" y="17034"/>
                    <a:pt x="1179" y="16332"/>
                    <a:pt x="1254" y="15631"/>
                  </a:cubicBezTo>
                  <a:cubicBezTo>
                    <a:pt x="1705" y="11144"/>
                    <a:pt x="2582" y="6683"/>
                    <a:pt x="3810" y="2347"/>
                  </a:cubicBezTo>
                  <a:cubicBezTo>
                    <a:pt x="3810" y="2849"/>
                    <a:pt x="3810" y="3375"/>
                    <a:pt x="3835" y="3901"/>
                  </a:cubicBezTo>
                  <a:cubicBezTo>
                    <a:pt x="3886" y="5004"/>
                    <a:pt x="3961" y="6132"/>
                    <a:pt x="4111" y="7235"/>
                  </a:cubicBezTo>
                  <a:cubicBezTo>
                    <a:pt x="4437" y="9465"/>
                    <a:pt x="4913" y="11696"/>
                    <a:pt x="5590" y="13851"/>
                  </a:cubicBezTo>
                  <a:cubicBezTo>
                    <a:pt x="5630" y="13972"/>
                    <a:pt x="5726" y="14024"/>
                    <a:pt x="5822" y="14024"/>
                  </a:cubicBezTo>
                  <a:cubicBezTo>
                    <a:pt x="5967" y="14024"/>
                    <a:pt x="6111" y="13906"/>
                    <a:pt x="6066" y="13726"/>
                  </a:cubicBezTo>
                  <a:cubicBezTo>
                    <a:pt x="5540" y="11571"/>
                    <a:pt x="5139" y="9340"/>
                    <a:pt x="4963" y="7109"/>
                  </a:cubicBezTo>
                  <a:cubicBezTo>
                    <a:pt x="4863" y="6007"/>
                    <a:pt x="4788" y="4904"/>
                    <a:pt x="4763" y="3776"/>
                  </a:cubicBezTo>
                  <a:cubicBezTo>
                    <a:pt x="4738" y="2673"/>
                    <a:pt x="4788" y="1545"/>
                    <a:pt x="4788" y="443"/>
                  </a:cubicBezTo>
                  <a:cubicBezTo>
                    <a:pt x="4788" y="145"/>
                    <a:pt x="4579" y="1"/>
                    <a:pt x="4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2050275" y="2454300"/>
              <a:ext cx="704900" cy="1461800"/>
            </a:xfrm>
            <a:custGeom>
              <a:avLst/>
              <a:gdLst/>
              <a:ahLst/>
              <a:cxnLst/>
              <a:rect l="l" t="t" r="r" b="b"/>
              <a:pathLst>
                <a:path w="28196" h="58472" extrusionOk="0">
                  <a:moveTo>
                    <a:pt x="12331" y="0"/>
                  </a:moveTo>
                  <a:cubicBezTo>
                    <a:pt x="7419" y="4587"/>
                    <a:pt x="0" y="53710"/>
                    <a:pt x="4687" y="58472"/>
                  </a:cubicBezTo>
                  <a:lnTo>
                    <a:pt x="19524" y="49649"/>
                  </a:lnTo>
                  <a:lnTo>
                    <a:pt x="28196" y="19073"/>
                  </a:lnTo>
                  <a:lnTo>
                    <a:pt x="123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2343500" y="2182975"/>
              <a:ext cx="1359675" cy="1414825"/>
            </a:xfrm>
            <a:custGeom>
              <a:avLst/>
              <a:gdLst/>
              <a:ahLst/>
              <a:cxnLst/>
              <a:rect l="l" t="t" r="r" b="b"/>
              <a:pathLst>
                <a:path w="54387" h="56593" extrusionOk="0">
                  <a:moveTo>
                    <a:pt x="34333" y="0"/>
                  </a:moveTo>
                  <a:cubicBezTo>
                    <a:pt x="28657" y="0"/>
                    <a:pt x="23434" y="226"/>
                    <a:pt x="23434" y="226"/>
                  </a:cubicBezTo>
                  <a:cubicBezTo>
                    <a:pt x="23434" y="226"/>
                    <a:pt x="7570" y="4437"/>
                    <a:pt x="602" y="10853"/>
                  </a:cubicBezTo>
                  <a:cubicBezTo>
                    <a:pt x="1" y="13485"/>
                    <a:pt x="1304" y="32432"/>
                    <a:pt x="12808" y="56593"/>
                  </a:cubicBezTo>
                  <a:lnTo>
                    <a:pt x="47369" y="56593"/>
                  </a:lnTo>
                  <a:cubicBezTo>
                    <a:pt x="46266" y="39876"/>
                    <a:pt x="53535" y="38522"/>
                    <a:pt x="53961" y="29575"/>
                  </a:cubicBezTo>
                  <a:cubicBezTo>
                    <a:pt x="54387" y="20502"/>
                    <a:pt x="43986" y="13610"/>
                    <a:pt x="46317" y="653"/>
                  </a:cubicBezTo>
                  <a:cubicBezTo>
                    <a:pt x="43623" y="143"/>
                    <a:pt x="38835" y="0"/>
                    <a:pt x="34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3357675" y="2212700"/>
              <a:ext cx="260300" cy="1219325"/>
            </a:xfrm>
            <a:custGeom>
              <a:avLst/>
              <a:gdLst/>
              <a:ahLst/>
              <a:cxnLst/>
              <a:rect l="l" t="t" r="r" b="b"/>
              <a:pathLst>
                <a:path w="10412" h="48773" extrusionOk="0">
                  <a:moveTo>
                    <a:pt x="288" y="1"/>
                  </a:moveTo>
                  <a:cubicBezTo>
                    <a:pt x="146" y="1"/>
                    <a:pt x="0" y="153"/>
                    <a:pt x="85" y="341"/>
                  </a:cubicBezTo>
                  <a:cubicBezTo>
                    <a:pt x="963" y="2195"/>
                    <a:pt x="1815" y="4100"/>
                    <a:pt x="2692" y="5955"/>
                  </a:cubicBezTo>
                  <a:cubicBezTo>
                    <a:pt x="3469" y="7609"/>
                    <a:pt x="4271" y="9263"/>
                    <a:pt x="5048" y="10917"/>
                  </a:cubicBezTo>
                  <a:cubicBezTo>
                    <a:pt x="5449" y="11719"/>
                    <a:pt x="5825" y="12546"/>
                    <a:pt x="6226" y="13348"/>
                  </a:cubicBezTo>
                  <a:cubicBezTo>
                    <a:pt x="6627" y="14175"/>
                    <a:pt x="7078" y="14977"/>
                    <a:pt x="7429" y="15830"/>
                  </a:cubicBezTo>
                  <a:cubicBezTo>
                    <a:pt x="7629" y="16306"/>
                    <a:pt x="7629" y="16782"/>
                    <a:pt x="7303" y="17108"/>
                  </a:cubicBezTo>
                  <a:cubicBezTo>
                    <a:pt x="6978" y="17434"/>
                    <a:pt x="6577" y="17634"/>
                    <a:pt x="6176" y="17835"/>
                  </a:cubicBezTo>
                  <a:cubicBezTo>
                    <a:pt x="5273" y="18311"/>
                    <a:pt x="4321" y="18762"/>
                    <a:pt x="3945" y="19764"/>
                  </a:cubicBezTo>
                  <a:cubicBezTo>
                    <a:pt x="3824" y="20030"/>
                    <a:pt x="4099" y="20342"/>
                    <a:pt x="4366" y="20342"/>
                  </a:cubicBezTo>
                  <a:cubicBezTo>
                    <a:pt x="4376" y="20342"/>
                    <a:pt x="4386" y="20342"/>
                    <a:pt x="4396" y="20341"/>
                  </a:cubicBezTo>
                  <a:cubicBezTo>
                    <a:pt x="6050" y="20266"/>
                    <a:pt x="7730" y="20165"/>
                    <a:pt x="9384" y="20090"/>
                  </a:cubicBezTo>
                  <a:lnTo>
                    <a:pt x="9384" y="20090"/>
                  </a:lnTo>
                  <a:cubicBezTo>
                    <a:pt x="9083" y="21995"/>
                    <a:pt x="8807" y="23925"/>
                    <a:pt x="8506" y="25855"/>
                  </a:cubicBezTo>
                  <a:lnTo>
                    <a:pt x="6827" y="36957"/>
                  </a:lnTo>
                  <a:cubicBezTo>
                    <a:pt x="6251" y="40717"/>
                    <a:pt x="5649" y="44451"/>
                    <a:pt x="5148" y="48211"/>
                  </a:cubicBezTo>
                  <a:cubicBezTo>
                    <a:pt x="5098" y="48436"/>
                    <a:pt x="5198" y="48687"/>
                    <a:pt x="5474" y="48762"/>
                  </a:cubicBezTo>
                  <a:cubicBezTo>
                    <a:pt x="5507" y="48769"/>
                    <a:pt x="5541" y="48773"/>
                    <a:pt x="5575" y="48773"/>
                  </a:cubicBezTo>
                  <a:cubicBezTo>
                    <a:pt x="5775" y="48773"/>
                    <a:pt x="5982" y="48650"/>
                    <a:pt x="6025" y="48436"/>
                  </a:cubicBezTo>
                  <a:cubicBezTo>
                    <a:pt x="6376" y="46306"/>
                    <a:pt x="6677" y="44201"/>
                    <a:pt x="7003" y="42070"/>
                  </a:cubicBezTo>
                  <a:cubicBezTo>
                    <a:pt x="8131" y="34627"/>
                    <a:pt x="9258" y="27158"/>
                    <a:pt x="10386" y="19714"/>
                  </a:cubicBezTo>
                  <a:cubicBezTo>
                    <a:pt x="10411" y="19439"/>
                    <a:pt x="10261" y="19113"/>
                    <a:pt x="9935" y="19113"/>
                  </a:cubicBezTo>
                  <a:lnTo>
                    <a:pt x="5374" y="19363"/>
                  </a:lnTo>
                  <a:cubicBezTo>
                    <a:pt x="5524" y="19263"/>
                    <a:pt x="5674" y="19163"/>
                    <a:pt x="5850" y="19063"/>
                  </a:cubicBezTo>
                  <a:cubicBezTo>
                    <a:pt x="6326" y="18787"/>
                    <a:pt x="6852" y="18561"/>
                    <a:pt x="7329" y="18261"/>
                  </a:cubicBezTo>
                  <a:cubicBezTo>
                    <a:pt x="7730" y="18010"/>
                    <a:pt x="8105" y="17684"/>
                    <a:pt x="8331" y="17233"/>
                  </a:cubicBezTo>
                  <a:cubicBezTo>
                    <a:pt x="8632" y="16531"/>
                    <a:pt x="8456" y="15830"/>
                    <a:pt x="8131" y="15178"/>
                  </a:cubicBezTo>
                  <a:cubicBezTo>
                    <a:pt x="7354" y="13499"/>
                    <a:pt x="6476" y="11845"/>
                    <a:pt x="5649" y="10190"/>
                  </a:cubicBezTo>
                  <a:cubicBezTo>
                    <a:pt x="3945" y="6807"/>
                    <a:pt x="2191" y="3474"/>
                    <a:pt x="461" y="115"/>
                  </a:cubicBezTo>
                  <a:cubicBezTo>
                    <a:pt x="421" y="35"/>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2669325" y="2291150"/>
              <a:ext cx="288250" cy="1350725"/>
            </a:xfrm>
            <a:custGeom>
              <a:avLst/>
              <a:gdLst/>
              <a:ahLst/>
              <a:cxnLst/>
              <a:rect l="l" t="t" r="r" b="b"/>
              <a:pathLst>
                <a:path w="11530" h="54029" extrusionOk="0">
                  <a:moveTo>
                    <a:pt x="1067" y="0"/>
                  </a:moveTo>
                  <a:cubicBezTo>
                    <a:pt x="948" y="0"/>
                    <a:pt x="840" y="76"/>
                    <a:pt x="852" y="235"/>
                  </a:cubicBezTo>
                  <a:cubicBezTo>
                    <a:pt x="902" y="1664"/>
                    <a:pt x="953" y="3067"/>
                    <a:pt x="978" y="4471"/>
                  </a:cubicBezTo>
                  <a:cubicBezTo>
                    <a:pt x="1053" y="9534"/>
                    <a:pt x="752" y="14596"/>
                    <a:pt x="50" y="19584"/>
                  </a:cubicBezTo>
                  <a:cubicBezTo>
                    <a:pt x="0" y="19910"/>
                    <a:pt x="176" y="20135"/>
                    <a:pt x="501" y="20185"/>
                  </a:cubicBezTo>
                  <a:cubicBezTo>
                    <a:pt x="3534" y="20436"/>
                    <a:pt x="6542" y="21063"/>
                    <a:pt x="9474" y="21965"/>
                  </a:cubicBezTo>
                  <a:cubicBezTo>
                    <a:pt x="8446" y="22291"/>
                    <a:pt x="7419" y="22591"/>
                    <a:pt x="6391" y="22842"/>
                  </a:cubicBezTo>
                  <a:cubicBezTo>
                    <a:pt x="5639" y="23042"/>
                    <a:pt x="4912" y="23218"/>
                    <a:pt x="4161" y="23368"/>
                  </a:cubicBezTo>
                  <a:cubicBezTo>
                    <a:pt x="3409" y="23544"/>
                    <a:pt x="2632" y="23794"/>
                    <a:pt x="1855" y="23870"/>
                  </a:cubicBezTo>
                  <a:cubicBezTo>
                    <a:pt x="1579" y="23920"/>
                    <a:pt x="1429" y="24145"/>
                    <a:pt x="1554" y="24396"/>
                  </a:cubicBezTo>
                  <a:cubicBezTo>
                    <a:pt x="2557" y="26426"/>
                    <a:pt x="3509" y="28506"/>
                    <a:pt x="4411" y="30586"/>
                  </a:cubicBezTo>
                  <a:cubicBezTo>
                    <a:pt x="5965" y="34271"/>
                    <a:pt x="7243" y="38055"/>
                    <a:pt x="8246" y="41940"/>
                  </a:cubicBezTo>
                  <a:cubicBezTo>
                    <a:pt x="8747" y="43870"/>
                    <a:pt x="9173" y="45850"/>
                    <a:pt x="9499" y="47805"/>
                  </a:cubicBezTo>
                  <a:cubicBezTo>
                    <a:pt x="9850" y="49784"/>
                    <a:pt x="10075" y="51764"/>
                    <a:pt x="10376" y="53744"/>
                  </a:cubicBezTo>
                  <a:cubicBezTo>
                    <a:pt x="10409" y="53942"/>
                    <a:pt x="10566" y="54029"/>
                    <a:pt x="10731" y="54029"/>
                  </a:cubicBezTo>
                  <a:cubicBezTo>
                    <a:pt x="10943" y="54029"/>
                    <a:pt x="11167" y="53884"/>
                    <a:pt x="11153" y="53644"/>
                  </a:cubicBezTo>
                  <a:cubicBezTo>
                    <a:pt x="11053" y="51363"/>
                    <a:pt x="10702" y="49083"/>
                    <a:pt x="10276" y="46852"/>
                  </a:cubicBezTo>
                  <a:cubicBezTo>
                    <a:pt x="9549" y="42867"/>
                    <a:pt x="8496" y="38957"/>
                    <a:pt x="7168" y="35148"/>
                  </a:cubicBezTo>
                  <a:cubicBezTo>
                    <a:pt x="5865" y="31464"/>
                    <a:pt x="4311" y="27880"/>
                    <a:pt x="2406" y="24496"/>
                  </a:cubicBezTo>
                  <a:cubicBezTo>
                    <a:pt x="3033" y="24396"/>
                    <a:pt x="3684" y="24371"/>
                    <a:pt x="4336" y="24245"/>
                  </a:cubicBezTo>
                  <a:cubicBezTo>
                    <a:pt x="5088" y="24095"/>
                    <a:pt x="5840" y="23945"/>
                    <a:pt x="6567" y="23769"/>
                  </a:cubicBezTo>
                  <a:cubicBezTo>
                    <a:pt x="8095" y="23393"/>
                    <a:pt x="9599" y="22942"/>
                    <a:pt x="11078" y="22441"/>
                  </a:cubicBezTo>
                  <a:cubicBezTo>
                    <a:pt x="11529" y="22291"/>
                    <a:pt x="11529" y="21689"/>
                    <a:pt x="11078" y="21539"/>
                  </a:cubicBezTo>
                  <a:cubicBezTo>
                    <a:pt x="7820" y="20386"/>
                    <a:pt x="4436" y="19634"/>
                    <a:pt x="1028" y="19308"/>
                  </a:cubicBezTo>
                  <a:cubicBezTo>
                    <a:pt x="1178" y="18030"/>
                    <a:pt x="1354" y="16752"/>
                    <a:pt x="1454" y="15499"/>
                  </a:cubicBezTo>
                  <a:cubicBezTo>
                    <a:pt x="1930" y="10436"/>
                    <a:pt x="1955" y="5298"/>
                    <a:pt x="1354" y="235"/>
                  </a:cubicBezTo>
                  <a:cubicBezTo>
                    <a:pt x="1328" y="82"/>
                    <a:pt x="1192" y="0"/>
                    <a:pt x="1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2820325" y="2184250"/>
              <a:ext cx="652275" cy="1438000"/>
            </a:xfrm>
            <a:custGeom>
              <a:avLst/>
              <a:gdLst/>
              <a:ahLst/>
              <a:cxnLst/>
              <a:rect l="l" t="t" r="r" b="b"/>
              <a:pathLst>
                <a:path w="26091" h="57520" extrusionOk="0">
                  <a:moveTo>
                    <a:pt x="19148" y="0"/>
                  </a:moveTo>
                  <a:lnTo>
                    <a:pt x="0" y="1504"/>
                  </a:lnTo>
                  <a:cubicBezTo>
                    <a:pt x="0" y="1504"/>
                    <a:pt x="7444" y="24436"/>
                    <a:pt x="8421" y="31980"/>
                  </a:cubicBezTo>
                  <a:cubicBezTo>
                    <a:pt x="9374" y="39524"/>
                    <a:pt x="9274" y="57519"/>
                    <a:pt x="9274" y="57519"/>
                  </a:cubicBezTo>
                  <a:lnTo>
                    <a:pt x="26091" y="57519"/>
                  </a:lnTo>
                  <a:cubicBezTo>
                    <a:pt x="26091" y="57519"/>
                    <a:pt x="24687" y="28371"/>
                    <a:pt x="24737" y="25614"/>
                  </a:cubicBezTo>
                  <a:cubicBezTo>
                    <a:pt x="24787" y="22832"/>
                    <a:pt x="19148" y="0"/>
                    <a:pt x="19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3391750" y="3157300"/>
              <a:ext cx="604675" cy="1535125"/>
            </a:xfrm>
            <a:custGeom>
              <a:avLst/>
              <a:gdLst/>
              <a:ahLst/>
              <a:cxnLst/>
              <a:rect l="l" t="t" r="r" b="b"/>
              <a:pathLst>
                <a:path w="24187" h="61405" extrusionOk="0">
                  <a:moveTo>
                    <a:pt x="2457" y="1"/>
                  </a:moveTo>
                  <a:lnTo>
                    <a:pt x="1" y="11279"/>
                  </a:lnTo>
                  <a:cubicBezTo>
                    <a:pt x="8196" y="26166"/>
                    <a:pt x="12783" y="61404"/>
                    <a:pt x="12783" y="61404"/>
                  </a:cubicBezTo>
                  <a:cubicBezTo>
                    <a:pt x="12783" y="61404"/>
                    <a:pt x="18722" y="61179"/>
                    <a:pt x="24186" y="59424"/>
                  </a:cubicBezTo>
                  <a:cubicBezTo>
                    <a:pt x="22332" y="53635"/>
                    <a:pt x="20803" y="43033"/>
                    <a:pt x="16417" y="29900"/>
                  </a:cubicBezTo>
                  <a:cubicBezTo>
                    <a:pt x="16342" y="29625"/>
                    <a:pt x="16266" y="29374"/>
                    <a:pt x="16166" y="29098"/>
                  </a:cubicBezTo>
                  <a:cubicBezTo>
                    <a:pt x="16066" y="28823"/>
                    <a:pt x="15966" y="28547"/>
                    <a:pt x="15890" y="28296"/>
                  </a:cubicBezTo>
                  <a:cubicBezTo>
                    <a:pt x="15815" y="28071"/>
                    <a:pt x="15740" y="27845"/>
                    <a:pt x="15665" y="27645"/>
                  </a:cubicBezTo>
                  <a:cubicBezTo>
                    <a:pt x="12707" y="19199"/>
                    <a:pt x="8572" y="9800"/>
                    <a:pt x="2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3540750" y="3566000"/>
              <a:ext cx="273050" cy="1100375"/>
            </a:xfrm>
            <a:custGeom>
              <a:avLst/>
              <a:gdLst/>
              <a:ahLst/>
              <a:cxnLst/>
              <a:rect l="l" t="t" r="r" b="b"/>
              <a:pathLst>
                <a:path w="10922" h="44015" extrusionOk="0">
                  <a:moveTo>
                    <a:pt x="190" y="1"/>
                  </a:moveTo>
                  <a:cubicBezTo>
                    <a:pt x="94" y="1"/>
                    <a:pt x="1" y="76"/>
                    <a:pt x="31" y="194"/>
                  </a:cubicBezTo>
                  <a:cubicBezTo>
                    <a:pt x="858" y="3352"/>
                    <a:pt x="1635" y="6535"/>
                    <a:pt x="2412" y="9718"/>
                  </a:cubicBezTo>
                  <a:cubicBezTo>
                    <a:pt x="3790" y="15357"/>
                    <a:pt x="5093" y="21046"/>
                    <a:pt x="6397" y="26710"/>
                  </a:cubicBezTo>
                  <a:cubicBezTo>
                    <a:pt x="7048" y="29543"/>
                    <a:pt x="7675" y="32375"/>
                    <a:pt x="8301" y="35207"/>
                  </a:cubicBezTo>
                  <a:cubicBezTo>
                    <a:pt x="8602" y="36635"/>
                    <a:pt x="8903" y="38064"/>
                    <a:pt x="9204" y="39492"/>
                  </a:cubicBezTo>
                  <a:cubicBezTo>
                    <a:pt x="9354" y="40194"/>
                    <a:pt x="9504" y="40921"/>
                    <a:pt x="9655" y="41623"/>
                  </a:cubicBezTo>
                  <a:cubicBezTo>
                    <a:pt x="9805" y="42350"/>
                    <a:pt x="9930" y="43076"/>
                    <a:pt x="10181" y="43753"/>
                  </a:cubicBezTo>
                  <a:cubicBezTo>
                    <a:pt x="10251" y="43927"/>
                    <a:pt x="10416" y="44015"/>
                    <a:pt x="10572" y="44015"/>
                  </a:cubicBezTo>
                  <a:cubicBezTo>
                    <a:pt x="10754" y="44015"/>
                    <a:pt x="10921" y="43896"/>
                    <a:pt x="10908" y="43653"/>
                  </a:cubicBezTo>
                  <a:cubicBezTo>
                    <a:pt x="10883" y="42826"/>
                    <a:pt x="10682" y="41999"/>
                    <a:pt x="10507" y="41172"/>
                  </a:cubicBezTo>
                  <a:cubicBezTo>
                    <a:pt x="10356" y="40395"/>
                    <a:pt x="10181" y="39593"/>
                    <a:pt x="10006" y="38791"/>
                  </a:cubicBezTo>
                  <a:cubicBezTo>
                    <a:pt x="9680" y="37212"/>
                    <a:pt x="9329" y="35608"/>
                    <a:pt x="9003" y="34004"/>
                  </a:cubicBezTo>
                  <a:cubicBezTo>
                    <a:pt x="7750" y="28314"/>
                    <a:pt x="6422" y="22650"/>
                    <a:pt x="4993" y="17011"/>
                  </a:cubicBezTo>
                  <a:cubicBezTo>
                    <a:pt x="3539" y="11347"/>
                    <a:pt x="1985" y="5733"/>
                    <a:pt x="356" y="119"/>
                  </a:cubicBezTo>
                  <a:cubicBezTo>
                    <a:pt x="326" y="37"/>
                    <a:pt x="257"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2839750" y="1783850"/>
              <a:ext cx="413550" cy="659950"/>
            </a:xfrm>
            <a:custGeom>
              <a:avLst/>
              <a:gdLst/>
              <a:ahLst/>
              <a:cxnLst/>
              <a:rect l="l" t="t" r="r" b="b"/>
              <a:pathLst>
                <a:path w="16542" h="26398" extrusionOk="0">
                  <a:moveTo>
                    <a:pt x="0" y="1"/>
                  </a:moveTo>
                  <a:lnTo>
                    <a:pt x="1830" y="19976"/>
                  </a:lnTo>
                  <a:cubicBezTo>
                    <a:pt x="2147" y="23615"/>
                    <a:pt x="5226" y="26398"/>
                    <a:pt x="8862" y="26398"/>
                  </a:cubicBezTo>
                  <a:cubicBezTo>
                    <a:pt x="8957" y="26398"/>
                    <a:pt x="9053" y="26396"/>
                    <a:pt x="9148" y="26392"/>
                  </a:cubicBezTo>
                  <a:cubicBezTo>
                    <a:pt x="12883" y="26242"/>
                    <a:pt x="15840" y="23209"/>
                    <a:pt x="15940" y="19475"/>
                  </a:cubicBezTo>
                  <a:lnTo>
                    <a:pt x="15990" y="16091"/>
                  </a:lnTo>
                  <a:lnTo>
                    <a:pt x="16291" y="9625"/>
                  </a:lnTo>
                  <a:lnTo>
                    <a:pt x="16542" y="4011"/>
                  </a:lnTo>
                  <a:lnTo>
                    <a:pt x="0" y="1"/>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2820325" y="2177975"/>
              <a:ext cx="486250" cy="334600"/>
            </a:xfrm>
            <a:custGeom>
              <a:avLst/>
              <a:gdLst/>
              <a:ahLst/>
              <a:cxnLst/>
              <a:rect l="l" t="t" r="r" b="b"/>
              <a:pathLst>
                <a:path w="19450" h="13384" extrusionOk="0">
                  <a:moveTo>
                    <a:pt x="16792" y="0"/>
                  </a:moveTo>
                  <a:lnTo>
                    <a:pt x="13760" y="9324"/>
                  </a:lnTo>
                  <a:lnTo>
                    <a:pt x="2306" y="1028"/>
                  </a:lnTo>
                  <a:lnTo>
                    <a:pt x="0" y="1755"/>
                  </a:lnTo>
                  <a:lnTo>
                    <a:pt x="5414" y="13384"/>
                  </a:lnTo>
                  <a:lnTo>
                    <a:pt x="19449" y="10928"/>
                  </a:lnTo>
                  <a:lnTo>
                    <a:pt x="19148" y="251"/>
                  </a:lnTo>
                  <a:lnTo>
                    <a:pt x="16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2901675" y="2411900"/>
              <a:ext cx="492900" cy="1117825"/>
            </a:xfrm>
            <a:custGeom>
              <a:avLst/>
              <a:gdLst/>
              <a:ahLst/>
              <a:cxnLst/>
              <a:rect l="l" t="t" r="r" b="b"/>
              <a:pathLst>
                <a:path w="19716" h="44713" extrusionOk="0">
                  <a:moveTo>
                    <a:pt x="367" y="0"/>
                  </a:moveTo>
                  <a:cubicBezTo>
                    <a:pt x="178" y="0"/>
                    <a:pt x="1" y="177"/>
                    <a:pt x="55" y="393"/>
                  </a:cubicBezTo>
                  <a:cubicBezTo>
                    <a:pt x="255" y="1270"/>
                    <a:pt x="806" y="2022"/>
                    <a:pt x="1333" y="2724"/>
                  </a:cubicBezTo>
                  <a:cubicBezTo>
                    <a:pt x="1859" y="3425"/>
                    <a:pt x="2436" y="4102"/>
                    <a:pt x="3062" y="4729"/>
                  </a:cubicBezTo>
                  <a:cubicBezTo>
                    <a:pt x="4340" y="6007"/>
                    <a:pt x="5794" y="7009"/>
                    <a:pt x="7373" y="7836"/>
                  </a:cubicBezTo>
                  <a:cubicBezTo>
                    <a:pt x="7431" y="7862"/>
                    <a:pt x="7498" y="7875"/>
                    <a:pt x="7564" y="7875"/>
                  </a:cubicBezTo>
                  <a:cubicBezTo>
                    <a:pt x="7696" y="7875"/>
                    <a:pt x="7824" y="7820"/>
                    <a:pt x="7874" y="7686"/>
                  </a:cubicBezTo>
                  <a:cubicBezTo>
                    <a:pt x="8751" y="5556"/>
                    <a:pt x="9754" y="3450"/>
                    <a:pt x="10832" y="1420"/>
                  </a:cubicBezTo>
                  <a:cubicBezTo>
                    <a:pt x="11634" y="4353"/>
                    <a:pt x="12210" y="7335"/>
                    <a:pt x="12711" y="10318"/>
                  </a:cubicBezTo>
                  <a:cubicBezTo>
                    <a:pt x="13012" y="12097"/>
                    <a:pt x="13263" y="13902"/>
                    <a:pt x="13488" y="15706"/>
                  </a:cubicBezTo>
                  <a:cubicBezTo>
                    <a:pt x="11208" y="16233"/>
                    <a:pt x="8902" y="16734"/>
                    <a:pt x="6646" y="17260"/>
                  </a:cubicBezTo>
                  <a:cubicBezTo>
                    <a:pt x="6077" y="17379"/>
                    <a:pt x="6271" y="18170"/>
                    <a:pt x="6781" y="18170"/>
                  </a:cubicBezTo>
                  <a:cubicBezTo>
                    <a:pt x="6811" y="18170"/>
                    <a:pt x="6841" y="18168"/>
                    <a:pt x="6872" y="18162"/>
                  </a:cubicBezTo>
                  <a:cubicBezTo>
                    <a:pt x="9127" y="17686"/>
                    <a:pt x="11358" y="17085"/>
                    <a:pt x="13563" y="16408"/>
                  </a:cubicBezTo>
                  <a:cubicBezTo>
                    <a:pt x="13939" y="20017"/>
                    <a:pt x="14115" y="23626"/>
                    <a:pt x="14090" y="27235"/>
                  </a:cubicBezTo>
                  <a:cubicBezTo>
                    <a:pt x="14040" y="32899"/>
                    <a:pt x="13463" y="38563"/>
                    <a:pt x="12335" y="44127"/>
                  </a:cubicBezTo>
                  <a:cubicBezTo>
                    <a:pt x="12260" y="44487"/>
                    <a:pt x="12553" y="44712"/>
                    <a:pt x="12827" y="44712"/>
                  </a:cubicBezTo>
                  <a:cubicBezTo>
                    <a:pt x="13011" y="44712"/>
                    <a:pt x="13187" y="44610"/>
                    <a:pt x="13238" y="44378"/>
                  </a:cubicBezTo>
                  <a:cubicBezTo>
                    <a:pt x="13864" y="41220"/>
                    <a:pt x="14340" y="38037"/>
                    <a:pt x="14641" y="34829"/>
                  </a:cubicBezTo>
                  <a:cubicBezTo>
                    <a:pt x="15167" y="29115"/>
                    <a:pt x="15167" y="23350"/>
                    <a:pt x="14566" y="17661"/>
                  </a:cubicBezTo>
                  <a:cubicBezTo>
                    <a:pt x="14516" y="17160"/>
                    <a:pt x="14466" y="16659"/>
                    <a:pt x="14391" y="16157"/>
                  </a:cubicBezTo>
                  <a:cubicBezTo>
                    <a:pt x="16145" y="15606"/>
                    <a:pt x="17849" y="15030"/>
                    <a:pt x="19579" y="14428"/>
                  </a:cubicBezTo>
                  <a:cubicBezTo>
                    <a:pt x="19715" y="14382"/>
                    <a:pt x="19686" y="14171"/>
                    <a:pt x="19567" y="14171"/>
                  </a:cubicBezTo>
                  <a:cubicBezTo>
                    <a:pt x="19555" y="14171"/>
                    <a:pt x="19542" y="14173"/>
                    <a:pt x="19528" y="14177"/>
                  </a:cubicBezTo>
                  <a:cubicBezTo>
                    <a:pt x="17799" y="14679"/>
                    <a:pt x="16070" y="15105"/>
                    <a:pt x="14315" y="15531"/>
                  </a:cubicBezTo>
                  <a:cubicBezTo>
                    <a:pt x="14040" y="13400"/>
                    <a:pt x="13689" y="11295"/>
                    <a:pt x="13263" y="9215"/>
                  </a:cubicBezTo>
                  <a:cubicBezTo>
                    <a:pt x="12686" y="6508"/>
                    <a:pt x="11909" y="3851"/>
                    <a:pt x="11082" y="1195"/>
                  </a:cubicBezTo>
                  <a:lnTo>
                    <a:pt x="11082" y="1195"/>
                  </a:lnTo>
                  <a:cubicBezTo>
                    <a:pt x="11985" y="1771"/>
                    <a:pt x="12937" y="2247"/>
                    <a:pt x="13814" y="2874"/>
                  </a:cubicBezTo>
                  <a:cubicBezTo>
                    <a:pt x="14741" y="3551"/>
                    <a:pt x="15594" y="4328"/>
                    <a:pt x="16370" y="5205"/>
                  </a:cubicBezTo>
                  <a:cubicBezTo>
                    <a:pt x="16434" y="5269"/>
                    <a:pt x="16528" y="5299"/>
                    <a:pt x="16622" y="5299"/>
                  </a:cubicBezTo>
                  <a:cubicBezTo>
                    <a:pt x="16788" y="5299"/>
                    <a:pt x="16956" y="5205"/>
                    <a:pt x="16972" y="5029"/>
                  </a:cubicBezTo>
                  <a:cubicBezTo>
                    <a:pt x="17097" y="4253"/>
                    <a:pt x="17223" y="3476"/>
                    <a:pt x="17348" y="2699"/>
                  </a:cubicBezTo>
                  <a:cubicBezTo>
                    <a:pt x="17473" y="1947"/>
                    <a:pt x="17649" y="1170"/>
                    <a:pt x="17699" y="393"/>
                  </a:cubicBezTo>
                  <a:cubicBezTo>
                    <a:pt x="17713" y="157"/>
                    <a:pt x="17520" y="29"/>
                    <a:pt x="17328" y="29"/>
                  </a:cubicBezTo>
                  <a:cubicBezTo>
                    <a:pt x="17172" y="29"/>
                    <a:pt x="17017" y="113"/>
                    <a:pt x="16972" y="293"/>
                  </a:cubicBezTo>
                  <a:cubicBezTo>
                    <a:pt x="16797" y="1044"/>
                    <a:pt x="16721" y="1821"/>
                    <a:pt x="16621" y="2573"/>
                  </a:cubicBezTo>
                  <a:cubicBezTo>
                    <a:pt x="16521" y="3100"/>
                    <a:pt x="16446" y="3626"/>
                    <a:pt x="16370" y="4152"/>
                  </a:cubicBezTo>
                  <a:cubicBezTo>
                    <a:pt x="15694" y="3501"/>
                    <a:pt x="14967" y="2874"/>
                    <a:pt x="14165" y="2348"/>
                  </a:cubicBezTo>
                  <a:cubicBezTo>
                    <a:pt x="13213" y="1671"/>
                    <a:pt x="12135" y="994"/>
                    <a:pt x="11007" y="769"/>
                  </a:cubicBezTo>
                  <a:cubicBezTo>
                    <a:pt x="10999" y="760"/>
                    <a:pt x="10993" y="758"/>
                    <a:pt x="10988" y="758"/>
                  </a:cubicBezTo>
                  <a:cubicBezTo>
                    <a:pt x="10979" y="758"/>
                    <a:pt x="10974" y="769"/>
                    <a:pt x="10957" y="769"/>
                  </a:cubicBezTo>
                  <a:cubicBezTo>
                    <a:pt x="10913" y="736"/>
                    <a:pt x="10860" y="717"/>
                    <a:pt x="10807" y="717"/>
                  </a:cubicBezTo>
                  <a:cubicBezTo>
                    <a:pt x="10740" y="717"/>
                    <a:pt x="10673" y="748"/>
                    <a:pt x="10631" y="819"/>
                  </a:cubicBezTo>
                  <a:cubicBezTo>
                    <a:pt x="9428" y="2799"/>
                    <a:pt x="8350" y="4854"/>
                    <a:pt x="7398" y="6984"/>
                  </a:cubicBezTo>
                  <a:cubicBezTo>
                    <a:pt x="6070" y="6182"/>
                    <a:pt x="4817" y="5180"/>
                    <a:pt x="3714" y="4077"/>
                  </a:cubicBezTo>
                  <a:cubicBezTo>
                    <a:pt x="3112" y="3476"/>
                    <a:pt x="2561" y="2849"/>
                    <a:pt x="2060" y="2147"/>
                  </a:cubicBezTo>
                  <a:cubicBezTo>
                    <a:pt x="1558" y="1471"/>
                    <a:pt x="1157" y="719"/>
                    <a:pt x="581" y="92"/>
                  </a:cubicBezTo>
                  <a:cubicBezTo>
                    <a:pt x="517" y="28"/>
                    <a:pt x="441" y="0"/>
                    <a:pt x="3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3158675" y="2631350"/>
              <a:ext cx="26950" cy="34600"/>
            </a:xfrm>
            <a:custGeom>
              <a:avLst/>
              <a:gdLst/>
              <a:ahLst/>
              <a:cxnLst/>
              <a:rect l="l" t="t" r="r" b="b"/>
              <a:pathLst>
                <a:path w="1078" h="1384" extrusionOk="0">
                  <a:moveTo>
                    <a:pt x="402" y="0"/>
                  </a:moveTo>
                  <a:cubicBezTo>
                    <a:pt x="359" y="0"/>
                    <a:pt x="311" y="18"/>
                    <a:pt x="276" y="36"/>
                  </a:cubicBezTo>
                  <a:cubicBezTo>
                    <a:pt x="226" y="61"/>
                    <a:pt x="176" y="86"/>
                    <a:pt x="126" y="136"/>
                  </a:cubicBezTo>
                  <a:cubicBezTo>
                    <a:pt x="75" y="186"/>
                    <a:pt x="25" y="261"/>
                    <a:pt x="0" y="337"/>
                  </a:cubicBezTo>
                  <a:lnTo>
                    <a:pt x="0" y="462"/>
                  </a:lnTo>
                  <a:cubicBezTo>
                    <a:pt x="0" y="537"/>
                    <a:pt x="0" y="612"/>
                    <a:pt x="50" y="688"/>
                  </a:cubicBezTo>
                  <a:cubicBezTo>
                    <a:pt x="100" y="788"/>
                    <a:pt x="126" y="863"/>
                    <a:pt x="176" y="963"/>
                  </a:cubicBezTo>
                  <a:cubicBezTo>
                    <a:pt x="226" y="1038"/>
                    <a:pt x="251" y="1114"/>
                    <a:pt x="301" y="1164"/>
                  </a:cubicBezTo>
                  <a:cubicBezTo>
                    <a:pt x="351" y="1214"/>
                    <a:pt x="376" y="1239"/>
                    <a:pt x="401" y="1264"/>
                  </a:cubicBezTo>
                  <a:cubicBezTo>
                    <a:pt x="451" y="1289"/>
                    <a:pt x="476" y="1339"/>
                    <a:pt x="527" y="1339"/>
                  </a:cubicBezTo>
                  <a:cubicBezTo>
                    <a:pt x="577" y="1364"/>
                    <a:pt x="602" y="1364"/>
                    <a:pt x="627" y="1364"/>
                  </a:cubicBezTo>
                  <a:cubicBezTo>
                    <a:pt x="652" y="1377"/>
                    <a:pt x="671" y="1383"/>
                    <a:pt x="686" y="1383"/>
                  </a:cubicBezTo>
                  <a:cubicBezTo>
                    <a:pt x="702" y="1383"/>
                    <a:pt x="715" y="1377"/>
                    <a:pt x="727" y="1364"/>
                  </a:cubicBezTo>
                  <a:cubicBezTo>
                    <a:pt x="752" y="1364"/>
                    <a:pt x="802" y="1364"/>
                    <a:pt x="827" y="1339"/>
                  </a:cubicBezTo>
                  <a:cubicBezTo>
                    <a:pt x="877" y="1339"/>
                    <a:pt x="928" y="1289"/>
                    <a:pt x="953" y="1264"/>
                  </a:cubicBezTo>
                  <a:cubicBezTo>
                    <a:pt x="978" y="1239"/>
                    <a:pt x="1003" y="1214"/>
                    <a:pt x="1003" y="1189"/>
                  </a:cubicBezTo>
                  <a:cubicBezTo>
                    <a:pt x="1028" y="1139"/>
                    <a:pt x="1028" y="1114"/>
                    <a:pt x="1053" y="1089"/>
                  </a:cubicBezTo>
                  <a:lnTo>
                    <a:pt x="1053" y="988"/>
                  </a:lnTo>
                  <a:cubicBezTo>
                    <a:pt x="1078" y="938"/>
                    <a:pt x="1053" y="913"/>
                    <a:pt x="1053" y="863"/>
                  </a:cubicBezTo>
                  <a:cubicBezTo>
                    <a:pt x="1053" y="788"/>
                    <a:pt x="1053" y="738"/>
                    <a:pt x="1028" y="688"/>
                  </a:cubicBezTo>
                  <a:cubicBezTo>
                    <a:pt x="1028" y="663"/>
                    <a:pt x="1028" y="637"/>
                    <a:pt x="1003" y="612"/>
                  </a:cubicBezTo>
                  <a:cubicBezTo>
                    <a:pt x="978" y="537"/>
                    <a:pt x="928" y="437"/>
                    <a:pt x="902" y="337"/>
                  </a:cubicBezTo>
                  <a:cubicBezTo>
                    <a:pt x="877" y="261"/>
                    <a:pt x="852" y="186"/>
                    <a:pt x="777" y="136"/>
                  </a:cubicBezTo>
                  <a:cubicBezTo>
                    <a:pt x="752" y="86"/>
                    <a:pt x="677" y="61"/>
                    <a:pt x="627" y="36"/>
                  </a:cubicBezTo>
                  <a:cubicBezTo>
                    <a:pt x="591" y="18"/>
                    <a:pt x="556" y="0"/>
                    <a:pt x="512" y="0"/>
                  </a:cubicBezTo>
                  <a:cubicBezTo>
                    <a:pt x="493" y="0"/>
                    <a:pt x="473" y="4"/>
                    <a:pt x="451" y="11"/>
                  </a:cubicBezTo>
                  <a:cubicBezTo>
                    <a:pt x="437" y="4"/>
                    <a:pt x="420" y="0"/>
                    <a:pt x="4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3198150" y="2912300"/>
              <a:ext cx="23825" cy="37000"/>
            </a:xfrm>
            <a:custGeom>
              <a:avLst/>
              <a:gdLst/>
              <a:ahLst/>
              <a:cxnLst/>
              <a:rect l="l" t="t" r="r" b="b"/>
              <a:pathLst>
                <a:path w="953" h="1480" extrusionOk="0">
                  <a:moveTo>
                    <a:pt x="376" y="1"/>
                  </a:moveTo>
                  <a:cubicBezTo>
                    <a:pt x="326" y="1"/>
                    <a:pt x="276" y="26"/>
                    <a:pt x="226" y="51"/>
                  </a:cubicBezTo>
                  <a:cubicBezTo>
                    <a:pt x="201" y="76"/>
                    <a:pt x="151" y="101"/>
                    <a:pt x="126" y="126"/>
                  </a:cubicBezTo>
                  <a:cubicBezTo>
                    <a:pt x="75" y="176"/>
                    <a:pt x="50" y="227"/>
                    <a:pt x="25" y="277"/>
                  </a:cubicBezTo>
                  <a:cubicBezTo>
                    <a:pt x="0" y="327"/>
                    <a:pt x="0" y="377"/>
                    <a:pt x="0" y="452"/>
                  </a:cubicBezTo>
                  <a:cubicBezTo>
                    <a:pt x="0" y="552"/>
                    <a:pt x="25" y="653"/>
                    <a:pt x="25" y="753"/>
                  </a:cubicBezTo>
                  <a:cubicBezTo>
                    <a:pt x="25" y="828"/>
                    <a:pt x="50" y="878"/>
                    <a:pt x="50" y="928"/>
                  </a:cubicBezTo>
                  <a:cubicBezTo>
                    <a:pt x="50" y="953"/>
                    <a:pt x="50" y="978"/>
                    <a:pt x="50" y="1004"/>
                  </a:cubicBezTo>
                  <a:cubicBezTo>
                    <a:pt x="75" y="1054"/>
                    <a:pt x="100" y="1104"/>
                    <a:pt x="100" y="1154"/>
                  </a:cubicBezTo>
                  <a:cubicBezTo>
                    <a:pt x="126" y="1279"/>
                    <a:pt x="201" y="1354"/>
                    <a:pt x="301" y="1430"/>
                  </a:cubicBezTo>
                  <a:cubicBezTo>
                    <a:pt x="351" y="1455"/>
                    <a:pt x="401" y="1455"/>
                    <a:pt x="451" y="1480"/>
                  </a:cubicBezTo>
                  <a:lnTo>
                    <a:pt x="577" y="1480"/>
                  </a:lnTo>
                  <a:cubicBezTo>
                    <a:pt x="627" y="1455"/>
                    <a:pt x="677" y="1455"/>
                    <a:pt x="727" y="1430"/>
                  </a:cubicBezTo>
                  <a:lnTo>
                    <a:pt x="802" y="1354"/>
                  </a:lnTo>
                  <a:cubicBezTo>
                    <a:pt x="902" y="1279"/>
                    <a:pt x="928" y="1154"/>
                    <a:pt x="928" y="1054"/>
                  </a:cubicBezTo>
                  <a:cubicBezTo>
                    <a:pt x="928" y="1004"/>
                    <a:pt x="953" y="953"/>
                    <a:pt x="953" y="903"/>
                  </a:cubicBezTo>
                  <a:cubicBezTo>
                    <a:pt x="953" y="803"/>
                    <a:pt x="928" y="728"/>
                    <a:pt x="928" y="653"/>
                  </a:cubicBezTo>
                  <a:cubicBezTo>
                    <a:pt x="902" y="527"/>
                    <a:pt x="877" y="427"/>
                    <a:pt x="877" y="327"/>
                  </a:cubicBezTo>
                  <a:cubicBezTo>
                    <a:pt x="852" y="252"/>
                    <a:pt x="827" y="202"/>
                    <a:pt x="752" y="126"/>
                  </a:cubicBezTo>
                  <a:cubicBezTo>
                    <a:pt x="727" y="101"/>
                    <a:pt x="702" y="76"/>
                    <a:pt x="677" y="51"/>
                  </a:cubicBezTo>
                  <a:cubicBezTo>
                    <a:pt x="602" y="26"/>
                    <a:pt x="552" y="1"/>
                    <a:pt x="50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2919950" y="1969100"/>
              <a:ext cx="330225" cy="211200"/>
            </a:xfrm>
            <a:custGeom>
              <a:avLst/>
              <a:gdLst/>
              <a:ahLst/>
              <a:cxnLst/>
              <a:rect l="l" t="t" r="r" b="b"/>
              <a:pathLst>
                <a:path w="13209" h="8448" extrusionOk="0">
                  <a:moveTo>
                    <a:pt x="2616" y="1"/>
                  </a:moveTo>
                  <a:cubicBezTo>
                    <a:pt x="1553" y="1"/>
                    <a:pt x="635" y="68"/>
                    <a:pt x="0" y="235"/>
                  </a:cubicBezTo>
                  <a:cubicBezTo>
                    <a:pt x="1521" y="4522"/>
                    <a:pt x="4695" y="8448"/>
                    <a:pt x="11062" y="8448"/>
                  </a:cubicBezTo>
                  <a:cubicBezTo>
                    <a:pt x="11619" y="8448"/>
                    <a:pt x="12200" y="8418"/>
                    <a:pt x="12807" y="8355"/>
                  </a:cubicBezTo>
                  <a:lnTo>
                    <a:pt x="13208" y="1037"/>
                  </a:lnTo>
                  <a:cubicBezTo>
                    <a:pt x="13208" y="1037"/>
                    <a:pt x="6800" y="1"/>
                    <a:pt x="2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2726325" y="1360925"/>
              <a:ext cx="733125" cy="754350"/>
            </a:xfrm>
            <a:custGeom>
              <a:avLst/>
              <a:gdLst/>
              <a:ahLst/>
              <a:cxnLst/>
              <a:rect l="l" t="t" r="r" b="b"/>
              <a:pathLst>
                <a:path w="29325" h="30174" extrusionOk="0">
                  <a:moveTo>
                    <a:pt x="16567" y="0"/>
                  </a:moveTo>
                  <a:cubicBezTo>
                    <a:pt x="11715" y="0"/>
                    <a:pt x="6255" y="2718"/>
                    <a:pt x="3785" y="6066"/>
                  </a:cubicBezTo>
                  <a:cubicBezTo>
                    <a:pt x="1" y="11229"/>
                    <a:pt x="853" y="17620"/>
                    <a:pt x="4211" y="22532"/>
                  </a:cubicBezTo>
                  <a:cubicBezTo>
                    <a:pt x="5740" y="24788"/>
                    <a:pt x="7820" y="26717"/>
                    <a:pt x="10201" y="28071"/>
                  </a:cubicBezTo>
                  <a:cubicBezTo>
                    <a:pt x="12506" y="29376"/>
                    <a:pt x="15219" y="30174"/>
                    <a:pt x="17853" y="30174"/>
                  </a:cubicBezTo>
                  <a:cubicBezTo>
                    <a:pt x="19974" y="30174"/>
                    <a:pt x="22044" y="29657"/>
                    <a:pt x="23811" y="28472"/>
                  </a:cubicBezTo>
                  <a:cubicBezTo>
                    <a:pt x="26693" y="26542"/>
                    <a:pt x="28347" y="23108"/>
                    <a:pt x="28723" y="19675"/>
                  </a:cubicBezTo>
                  <a:cubicBezTo>
                    <a:pt x="29324" y="13860"/>
                    <a:pt x="27144" y="5991"/>
                    <a:pt x="22582" y="2006"/>
                  </a:cubicBezTo>
                  <a:cubicBezTo>
                    <a:pt x="21154" y="777"/>
                    <a:pt x="19324" y="151"/>
                    <a:pt x="17369" y="26"/>
                  </a:cubicBezTo>
                  <a:cubicBezTo>
                    <a:pt x="17104" y="8"/>
                    <a:pt x="16836" y="0"/>
                    <a:pt x="16567"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3297775" y="1649950"/>
              <a:ext cx="58275" cy="64450"/>
            </a:xfrm>
            <a:custGeom>
              <a:avLst/>
              <a:gdLst/>
              <a:ahLst/>
              <a:cxnLst/>
              <a:rect l="l" t="t" r="r" b="b"/>
              <a:pathLst>
                <a:path w="2331" h="2578" extrusionOk="0">
                  <a:moveTo>
                    <a:pt x="959" y="0"/>
                  </a:moveTo>
                  <a:cubicBezTo>
                    <a:pt x="853" y="0"/>
                    <a:pt x="749" y="22"/>
                    <a:pt x="652" y="69"/>
                  </a:cubicBezTo>
                  <a:cubicBezTo>
                    <a:pt x="176" y="294"/>
                    <a:pt x="0" y="1021"/>
                    <a:pt x="276" y="1698"/>
                  </a:cubicBezTo>
                  <a:cubicBezTo>
                    <a:pt x="493" y="2231"/>
                    <a:pt x="929" y="2578"/>
                    <a:pt x="1349" y="2578"/>
                  </a:cubicBezTo>
                  <a:cubicBezTo>
                    <a:pt x="1462" y="2578"/>
                    <a:pt x="1573" y="2553"/>
                    <a:pt x="1679" y="2500"/>
                  </a:cubicBezTo>
                  <a:cubicBezTo>
                    <a:pt x="2156" y="2274"/>
                    <a:pt x="2331" y="1547"/>
                    <a:pt x="2030" y="871"/>
                  </a:cubicBezTo>
                  <a:cubicBezTo>
                    <a:pt x="1811" y="333"/>
                    <a:pt x="1370" y="0"/>
                    <a:pt x="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109800" y="1720750"/>
              <a:ext cx="57675" cy="64775"/>
            </a:xfrm>
            <a:custGeom>
              <a:avLst/>
              <a:gdLst/>
              <a:ahLst/>
              <a:cxnLst/>
              <a:rect l="l" t="t" r="r" b="b"/>
              <a:pathLst>
                <a:path w="2307" h="2591" extrusionOk="0">
                  <a:moveTo>
                    <a:pt x="959" y="1"/>
                  </a:moveTo>
                  <a:cubicBezTo>
                    <a:pt x="853" y="1"/>
                    <a:pt x="749" y="23"/>
                    <a:pt x="652" y="69"/>
                  </a:cubicBezTo>
                  <a:cubicBezTo>
                    <a:pt x="151" y="294"/>
                    <a:pt x="0" y="1021"/>
                    <a:pt x="276" y="1698"/>
                  </a:cubicBezTo>
                  <a:cubicBezTo>
                    <a:pt x="497" y="2241"/>
                    <a:pt x="945" y="2590"/>
                    <a:pt x="1359" y="2590"/>
                  </a:cubicBezTo>
                  <a:cubicBezTo>
                    <a:pt x="1461" y="2590"/>
                    <a:pt x="1561" y="2569"/>
                    <a:pt x="1654" y="2525"/>
                  </a:cubicBezTo>
                  <a:cubicBezTo>
                    <a:pt x="2156" y="2299"/>
                    <a:pt x="2306" y="1547"/>
                    <a:pt x="2030" y="871"/>
                  </a:cubicBezTo>
                  <a:cubicBezTo>
                    <a:pt x="1811" y="333"/>
                    <a:pt x="1370" y="1"/>
                    <a:pt x="9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3199600" y="1641100"/>
              <a:ext cx="120750" cy="189200"/>
            </a:xfrm>
            <a:custGeom>
              <a:avLst/>
              <a:gdLst/>
              <a:ahLst/>
              <a:cxnLst/>
              <a:rect l="l" t="t" r="r" b="b"/>
              <a:pathLst>
                <a:path w="4830" h="7568" extrusionOk="0">
                  <a:moveTo>
                    <a:pt x="207" y="0"/>
                  </a:moveTo>
                  <a:cubicBezTo>
                    <a:pt x="99" y="0"/>
                    <a:pt x="0" y="111"/>
                    <a:pt x="93" y="222"/>
                  </a:cubicBezTo>
                  <a:cubicBezTo>
                    <a:pt x="995" y="1425"/>
                    <a:pt x="1922" y="2603"/>
                    <a:pt x="2875" y="3781"/>
                  </a:cubicBezTo>
                  <a:cubicBezTo>
                    <a:pt x="3351" y="4332"/>
                    <a:pt x="3927" y="4934"/>
                    <a:pt x="4153" y="5636"/>
                  </a:cubicBezTo>
                  <a:cubicBezTo>
                    <a:pt x="4353" y="6237"/>
                    <a:pt x="4103" y="6789"/>
                    <a:pt x="3752" y="7265"/>
                  </a:cubicBezTo>
                  <a:cubicBezTo>
                    <a:pt x="3657" y="7383"/>
                    <a:pt x="3741" y="7568"/>
                    <a:pt x="3877" y="7568"/>
                  </a:cubicBezTo>
                  <a:cubicBezTo>
                    <a:pt x="3885" y="7568"/>
                    <a:pt x="3893" y="7567"/>
                    <a:pt x="3902" y="7566"/>
                  </a:cubicBezTo>
                  <a:cubicBezTo>
                    <a:pt x="4479" y="7490"/>
                    <a:pt x="4829" y="6864"/>
                    <a:pt x="4829" y="6337"/>
                  </a:cubicBezTo>
                  <a:cubicBezTo>
                    <a:pt x="4829" y="5561"/>
                    <a:pt x="4378" y="4884"/>
                    <a:pt x="3902" y="4282"/>
                  </a:cubicBezTo>
                  <a:cubicBezTo>
                    <a:pt x="2774" y="2829"/>
                    <a:pt x="1546" y="1450"/>
                    <a:pt x="318" y="47"/>
                  </a:cubicBezTo>
                  <a:cubicBezTo>
                    <a:pt x="285" y="14"/>
                    <a:pt x="24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2706900" y="1342050"/>
              <a:ext cx="595275" cy="561075"/>
            </a:xfrm>
            <a:custGeom>
              <a:avLst/>
              <a:gdLst/>
              <a:ahLst/>
              <a:cxnLst/>
              <a:rect l="l" t="t" r="r" b="b"/>
              <a:pathLst>
                <a:path w="23811" h="22443" extrusionOk="0">
                  <a:moveTo>
                    <a:pt x="20005" y="0"/>
                  </a:moveTo>
                  <a:cubicBezTo>
                    <a:pt x="19153" y="0"/>
                    <a:pt x="18303" y="195"/>
                    <a:pt x="17545" y="580"/>
                  </a:cubicBezTo>
                  <a:cubicBezTo>
                    <a:pt x="16801" y="489"/>
                    <a:pt x="16037" y="442"/>
                    <a:pt x="15266" y="442"/>
                  </a:cubicBezTo>
                  <a:cubicBezTo>
                    <a:pt x="11597" y="442"/>
                    <a:pt x="7765" y="1502"/>
                    <a:pt x="5114" y="3863"/>
                  </a:cubicBezTo>
                  <a:cubicBezTo>
                    <a:pt x="1881" y="6746"/>
                    <a:pt x="1" y="11056"/>
                    <a:pt x="51" y="15367"/>
                  </a:cubicBezTo>
                  <a:cubicBezTo>
                    <a:pt x="76" y="17773"/>
                    <a:pt x="953" y="19954"/>
                    <a:pt x="2582" y="21708"/>
                  </a:cubicBezTo>
                  <a:cubicBezTo>
                    <a:pt x="3041" y="22203"/>
                    <a:pt x="3704" y="22442"/>
                    <a:pt x="4373" y="22442"/>
                  </a:cubicBezTo>
                  <a:cubicBezTo>
                    <a:pt x="5094" y="22442"/>
                    <a:pt x="5823" y="22165"/>
                    <a:pt x="6317" y="21633"/>
                  </a:cubicBezTo>
                  <a:cubicBezTo>
                    <a:pt x="7195" y="20686"/>
                    <a:pt x="7263" y="19164"/>
                    <a:pt x="6602" y="18068"/>
                  </a:cubicBezTo>
                  <a:lnTo>
                    <a:pt x="6602" y="18068"/>
                  </a:lnTo>
                  <a:cubicBezTo>
                    <a:pt x="6718" y="18099"/>
                    <a:pt x="6839" y="18116"/>
                    <a:pt x="6960" y="18116"/>
                  </a:cubicBezTo>
                  <a:cubicBezTo>
                    <a:pt x="7145" y="18116"/>
                    <a:pt x="7329" y="18078"/>
                    <a:pt x="7495" y="17999"/>
                  </a:cubicBezTo>
                  <a:cubicBezTo>
                    <a:pt x="8071" y="17748"/>
                    <a:pt x="8422" y="17096"/>
                    <a:pt x="8472" y="16470"/>
                  </a:cubicBezTo>
                  <a:cubicBezTo>
                    <a:pt x="8522" y="15818"/>
                    <a:pt x="8322" y="15192"/>
                    <a:pt x="8046" y="14615"/>
                  </a:cubicBezTo>
                  <a:cubicBezTo>
                    <a:pt x="7578" y="13621"/>
                    <a:pt x="6807" y="12641"/>
                    <a:pt x="5944" y="11878"/>
                  </a:cubicBezTo>
                  <a:lnTo>
                    <a:pt x="5944" y="11878"/>
                  </a:lnTo>
                  <a:cubicBezTo>
                    <a:pt x="6139" y="11950"/>
                    <a:pt x="6349" y="11986"/>
                    <a:pt x="6558" y="11986"/>
                  </a:cubicBezTo>
                  <a:cubicBezTo>
                    <a:pt x="6803" y="11986"/>
                    <a:pt x="7049" y="11936"/>
                    <a:pt x="7269" y="11833"/>
                  </a:cubicBezTo>
                  <a:cubicBezTo>
                    <a:pt x="7983" y="11513"/>
                    <a:pt x="8431" y="10758"/>
                    <a:pt x="8494" y="9972"/>
                  </a:cubicBezTo>
                  <a:lnTo>
                    <a:pt x="8494" y="9972"/>
                  </a:lnTo>
                  <a:cubicBezTo>
                    <a:pt x="8694" y="10051"/>
                    <a:pt x="8910" y="10092"/>
                    <a:pt x="9125" y="10092"/>
                  </a:cubicBezTo>
                  <a:cubicBezTo>
                    <a:pt x="9388" y="10092"/>
                    <a:pt x="9648" y="10031"/>
                    <a:pt x="9876" y="9903"/>
                  </a:cubicBezTo>
                  <a:cubicBezTo>
                    <a:pt x="10603" y="9528"/>
                    <a:pt x="10903" y="8650"/>
                    <a:pt x="11104" y="7873"/>
                  </a:cubicBezTo>
                  <a:cubicBezTo>
                    <a:pt x="11304" y="7071"/>
                    <a:pt x="11304" y="6169"/>
                    <a:pt x="11906" y="5618"/>
                  </a:cubicBezTo>
                  <a:cubicBezTo>
                    <a:pt x="11956" y="6871"/>
                    <a:pt x="12407" y="8124"/>
                    <a:pt x="13159" y="9152"/>
                  </a:cubicBezTo>
                  <a:cubicBezTo>
                    <a:pt x="13535" y="9653"/>
                    <a:pt x="14011" y="10104"/>
                    <a:pt x="14562" y="10304"/>
                  </a:cubicBezTo>
                  <a:cubicBezTo>
                    <a:pt x="14798" y="10397"/>
                    <a:pt x="15054" y="10447"/>
                    <a:pt x="15307" y="10447"/>
                  </a:cubicBezTo>
                  <a:cubicBezTo>
                    <a:pt x="15674" y="10447"/>
                    <a:pt x="16035" y="10341"/>
                    <a:pt x="16317" y="10104"/>
                  </a:cubicBezTo>
                  <a:cubicBezTo>
                    <a:pt x="16918" y="9603"/>
                    <a:pt x="16994" y="8700"/>
                    <a:pt x="16768" y="7949"/>
                  </a:cubicBezTo>
                  <a:cubicBezTo>
                    <a:pt x="16517" y="7197"/>
                    <a:pt x="16066" y="6570"/>
                    <a:pt x="15690" y="5868"/>
                  </a:cubicBezTo>
                  <a:cubicBezTo>
                    <a:pt x="15339" y="5192"/>
                    <a:pt x="15189" y="4365"/>
                    <a:pt x="15465" y="3638"/>
                  </a:cubicBezTo>
                  <a:lnTo>
                    <a:pt x="15465" y="3638"/>
                  </a:lnTo>
                  <a:cubicBezTo>
                    <a:pt x="16342" y="3688"/>
                    <a:pt x="16943" y="4515"/>
                    <a:pt x="17420" y="5242"/>
                  </a:cubicBezTo>
                  <a:cubicBezTo>
                    <a:pt x="17921" y="5969"/>
                    <a:pt x="18572" y="6746"/>
                    <a:pt x="19450" y="6746"/>
                  </a:cubicBezTo>
                  <a:cubicBezTo>
                    <a:pt x="20151" y="6746"/>
                    <a:pt x="20778" y="6144"/>
                    <a:pt x="20928" y="5442"/>
                  </a:cubicBezTo>
                  <a:cubicBezTo>
                    <a:pt x="21079" y="4741"/>
                    <a:pt x="20803" y="4014"/>
                    <a:pt x="20327" y="3487"/>
                  </a:cubicBezTo>
                  <a:cubicBezTo>
                    <a:pt x="19851" y="2961"/>
                    <a:pt x="18923" y="2761"/>
                    <a:pt x="18247" y="2535"/>
                  </a:cubicBezTo>
                  <a:cubicBezTo>
                    <a:pt x="18464" y="2417"/>
                    <a:pt x="18704" y="2368"/>
                    <a:pt x="18951" y="2368"/>
                  </a:cubicBezTo>
                  <a:cubicBezTo>
                    <a:pt x="19331" y="2368"/>
                    <a:pt x="19727" y="2483"/>
                    <a:pt x="20076" y="2635"/>
                  </a:cubicBezTo>
                  <a:cubicBezTo>
                    <a:pt x="20678" y="2886"/>
                    <a:pt x="21229" y="3262"/>
                    <a:pt x="21856" y="3412"/>
                  </a:cubicBezTo>
                  <a:cubicBezTo>
                    <a:pt x="22002" y="3449"/>
                    <a:pt x="22158" y="3467"/>
                    <a:pt x="22316" y="3467"/>
                  </a:cubicBezTo>
                  <a:cubicBezTo>
                    <a:pt x="22808" y="3467"/>
                    <a:pt x="23313" y="3284"/>
                    <a:pt x="23560" y="2886"/>
                  </a:cubicBezTo>
                  <a:cubicBezTo>
                    <a:pt x="23811" y="2460"/>
                    <a:pt x="23760" y="1883"/>
                    <a:pt x="23485" y="1457"/>
                  </a:cubicBezTo>
                  <a:cubicBezTo>
                    <a:pt x="23209" y="1056"/>
                    <a:pt x="22783" y="756"/>
                    <a:pt x="22357" y="530"/>
                  </a:cubicBezTo>
                  <a:cubicBezTo>
                    <a:pt x="21624" y="176"/>
                    <a:pt x="20814" y="0"/>
                    <a:pt x="20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2670575" y="1321450"/>
              <a:ext cx="432975" cy="503150"/>
            </a:xfrm>
            <a:custGeom>
              <a:avLst/>
              <a:gdLst/>
              <a:ahLst/>
              <a:cxnLst/>
              <a:rect l="l" t="t" r="r" b="b"/>
              <a:pathLst>
                <a:path w="17319" h="20126" fill="none" extrusionOk="0">
                  <a:moveTo>
                    <a:pt x="2807" y="20126"/>
                  </a:moveTo>
                  <a:cubicBezTo>
                    <a:pt x="0" y="7996"/>
                    <a:pt x="7143" y="1"/>
                    <a:pt x="17319" y="276"/>
                  </a:cubicBezTo>
                </a:path>
              </a:pathLst>
            </a:custGeom>
            <a:solidFill>
              <a:schemeClr val="dk2"/>
            </a:solidFill>
            <a:ln w="10650"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2644250" y="1812675"/>
              <a:ext cx="282600" cy="251550"/>
            </a:xfrm>
            <a:custGeom>
              <a:avLst/>
              <a:gdLst/>
              <a:ahLst/>
              <a:cxnLst/>
              <a:rect l="l" t="t" r="r" b="b"/>
              <a:pathLst>
                <a:path w="11304" h="10062" extrusionOk="0">
                  <a:moveTo>
                    <a:pt x="3864" y="0"/>
                  </a:moveTo>
                  <a:cubicBezTo>
                    <a:pt x="2571" y="0"/>
                    <a:pt x="1246" y="550"/>
                    <a:pt x="627" y="1680"/>
                  </a:cubicBezTo>
                  <a:cubicBezTo>
                    <a:pt x="1" y="2758"/>
                    <a:pt x="151" y="4136"/>
                    <a:pt x="577" y="5314"/>
                  </a:cubicBezTo>
                  <a:cubicBezTo>
                    <a:pt x="1103" y="6843"/>
                    <a:pt x="2081" y="8246"/>
                    <a:pt x="3434" y="9124"/>
                  </a:cubicBezTo>
                  <a:cubicBezTo>
                    <a:pt x="4354" y="9720"/>
                    <a:pt x="5460" y="10062"/>
                    <a:pt x="6554" y="10062"/>
                  </a:cubicBezTo>
                  <a:cubicBezTo>
                    <a:pt x="7069" y="10062"/>
                    <a:pt x="7582" y="9986"/>
                    <a:pt x="8071" y="9825"/>
                  </a:cubicBezTo>
                  <a:cubicBezTo>
                    <a:pt x="9625" y="9299"/>
                    <a:pt x="10853" y="7896"/>
                    <a:pt x="11003" y="6292"/>
                  </a:cubicBezTo>
                  <a:cubicBezTo>
                    <a:pt x="11304" y="3209"/>
                    <a:pt x="7219" y="427"/>
                    <a:pt x="4537" y="51"/>
                  </a:cubicBezTo>
                  <a:cubicBezTo>
                    <a:pt x="4316" y="17"/>
                    <a:pt x="4091" y="0"/>
                    <a:pt x="3864"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2712100" y="1916500"/>
              <a:ext cx="132050" cy="55975"/>
            </a:xfrm>
            <a:custGeom>
              <a:avLst/>
              <a:gdLst/>
              <a:ahLst/>
              <a:cxnLst/>
              <a:rect l="l" t="t" r="r" b="b"/>
              <a:pathLst>
                <a:path w="5282" h="2239" extrusionOk="0">
                  <a:moveTo>
                    <a:pt x="2016" y="0"/>
                  </a:moveTo>
                  <a:cubicBezTo>
                    <a:pt x="1444" y="0"/>
                    <a:pt x="854" y="81"/>
                    <a:pt x="244" y="209"/>
                  </a:cubicBezTo>
                  <a:cubicBezTo>
                    <a:pt x="1" y="257"/>
                    <a:pt x="41" y="661"/>
                    <a:pt x="273" y="661"/>
                  </a:cubicBezTo>
                  <a:cubicBezTo>
                    <a:pt x="280" y="661"/>
                    <a:pt x="287" y="661"/>
                    <a:pt x="294" y="660"/>
                  </a:cubicBezTo>
                  <a:cubicBezTo>
                    <a:pt x="384" y="652"/>
                    <a:pt x="475" y="648"/>
                    <a:pt x="567" y="648"/>
                  </a:cubicBezTo>
                  <a:cubicBezTo>
                    <a:pt x="1852" y="648"/>
                    <a:pt x="3263" y="1437"/>
                    <a:pt x="4129" y="2139"/>
                  </a:cubicBezTo>
                  <a:cubicBezTo>
                    <a:pt x="4212" y="2205"/>
                    <a:pt x="4352" y="2239"/>
                    <a:pt x="4480" y="2239"/>
                  </a:cubicBezTo>
                  <a:cubicBezTo>
                    <a:pt x="4544" y="2239"/>
                    <a:pt x="4605" y="2230"/>
                    <a:pt x="4655" y="2214"/>
                  </a:cubicBezTo>
                  <a:cubicBezTo>
                    <a:pt x="4831" y="2164"/>
                    <a:pt x="5006" y="2063"/>
                    <a:pt x="5081" y="1913"/>
                  </a:cubicBezTo>
                  <a:cubicBezTo>
                    <a:pt x="5282" y="1537"/>
                    <a:pt x="5181" y="1186"/>
                    <a:pt x="4856" y="936"/>
                  </a:cubicBezTo>
                  <a:cubicBezTo>
                    <a:pt x="3962" y="249"/>
                    <a:pt x="3018" y="0"/>
                    <a:pt x="20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3247850" y="1485700"/>
              <a:ext cx="124325" cy="61850"/>
            </a:xfrm>
            <a:custGeom>
              <a:avLst/>
              <a:gdLst/>
              <a:ahLst/>
              <a:cxnLst/>
              <a:rect l="l" t="t" r="r" b="b"/>
              <a:pathLst>
                <a:path w="4973" h="2474" extrusionOk="0">
                  <a:moveTo>
                    <a:pt x="3197" y="1"/>
                  </a:moveTo>
                  <a:cubicBezTo>
                    <a:pt x="1993" y="1"/>
                    <a:pt x="238" y="850"/>
                    <a:pt x="92" y="1726"/>
                  </a:cubicBezTo>
                  <a:cubicBezTo>
                    <a:pt x="1" y="2250"/>
                    <a:pt x="550" y="2474"/>
                    <a:pt x="1283" y="2474"/>
                  </a:cubicBezTo>
                  <a:cubicBezTo>
                    <a:pt x="2757" y="2474"/>
                    <a:pt x="4973" y="1570"/>
                    <a:pt x="4203" y="398"/>
                  </a:cubicBezTo>
                  <a:cubicBezTo>
                    <a:pt x="4019" y="119"/>
                    <a:pt x="3646" y="1"/>
                    <a:pt x="31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2950550" y="1598725"/>
              <a:ext cx="136750" cy="82275"/>
            </a:xfrm>
            <a:custGeom>
              <a:avLst/>
              <a:gdLst/>
              <a:ahLst/>
              <a:cxnLst/>
              <a:rect l="l" t="t" r="r" b="b"/>
              <a:pathLst>
                <a:path w="5470" h="3291" extrusionOk="0">
                  <a:moveTo>
                    <a:pt x="3690" y="1"/>
                  </a:moveTo>
                  <a:cubicBezTo>
                    <a:pt x="2289" y="1"/>
                    <a:pt x="132" y="1224"/>
                    <a:pt x="55" y="2343"/>
                  </a:cubicBezTo>
                  <a:cubicBezTo>
                    <a:pt x="0" y="3023"/>
                    <a:pt x="396" y="3290"/>
                    <a:pt x="980" y="3290"/>
                  </a:cubicBezTo>
                  <a:cubicBezTo>
                    <a:pt x="2548" y="3290"/>
                    <a:pt x="5470" y="1368"/>
                    <a:pt x="4666" y="363"/>
                  </a:cubicBezTo>
                  <a:cubicBezTo>
                    <a:pt x="4459" y="110"/>
                    <a:pt x="4108" y="1"/>
                    <a:pt x="3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3181225" y="1878900"/>
              <a:ext cx="87750" cy="41575"/>
            </a:xfrm>
            <a:custGeom>
              <a:avLst/>
              <a:gdLst/>
              <a:ahLst/>
              <a:cxnLst/>
              <a:rect l="l" t="t" r="r" b="b"/>
              <a:pathLst>
                <a:path w="3510" h="1663" extrusionOk="0">
                  <a:moveTo>
                    <a:pt x="2002" y="0"/>
                  </a:moveTo>
                  <a:cubicBezTo>
                    <a:pt x="1121" y="0"/>
                    <a:pt x="120" y="128"/>
                    <a:pt x="76" y="334"/>
                  </a:cubicBezTo>
                  <a:cubicBezTo>
                    <a:pt x="0" y="710"/>
                    <a:pt x="727" y="1663"/>
                    <a:pt x="1730" y="1663"/>
                  </a:cubicBezTo>
                  <a:cubicBezTo>
                    <a:pt x="2958" y="1638"/>
                    <a:pt x="3509" y="435"/>
                    <a:pt x="3309" y="209"/>
                  </a:cubicBezTo>
                  <a:cubicBezTo>
                    <a:pt x="3184" y="64"/>
                    <a:pt x="2623" y="0"/>
                    <a:pt x="20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4194400" y="2197400"/>
              <a:ext cx="327700" cy="223925"/>
            </a:xfrm>
            <a:custGeom>
              <a:avLst/>
              <a:gdLst/>
              <a:ahLst/>
              <a:cxnLst/>
              <a:rect l="l" t="t" r="r" b="b"/>
              <a:pathLst>
                <a:path w="13108" h="8957" extrusionOk="0">
                  <a:moveTo>
                    <a:pt x="0" y="0"/>
                  </a:moveTo>
                  <a:cubicBezTo>
                    <a:pt x="0" y="50"/>
                    <a:pt x="125" y="326"/>
                    <a:pt x="301" y="802"/>
                  </a:cubicBezTo>
                  <a:cubicBezTo>
                    <a:pt x="1203" y="2832"/>
                    <a:pt x="3860" y="8020"/>
                    <a:pt x="8196" y="8848"/>
                  </a:cubicBezTo>
                  <a:cubicBezTo>
                    <a:pt x="8571" y="8919"/>
                    <a:pt x="8958" y="8957"/>
                    <a:pt x="9358" y="8957"/>
                  </a:cubicBezTo>
                  <a:cubicBezTo>
                    <a:pt x="10504" y="8957"/>
                    <a:pt x="11751" y="8645"/>
                    <a:pt x="13108" y="7920"/>
                  </a:cubicBezTo>
                  <a:lnTo>
                    <a:pt x="8697" y="5264"/>
                  </a:lnTo>
                  <a:lnTo>
                    <a:pt x="501" y="301"/>
                  </a:lnTo>
                  <a:lnTo>
                    <a:pt x="0" y="0"/>
                  </a:lnTo>
                  <a:close/>
                </a:path>
              </a:pathLst>
            </a:custGeom>
            <a:solidFill>
              <a:srgbClr val="38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4201900" y="2048275"/>
              <a:ext cx="228725" cy="370325"/>
            </a:xfrm>
            <a:custGeom>
              <a:avLst/>
              <a:gdLst/>
              <a:ahLst/>
              <a:cxnLst/>
              <a:rect l="l" t="t" r="r" b="b"/>
              <a:pathLst>
                <a:path w="9149" h="14813" extrusionOk="0">
                  <a:moveTo>
                    <a:pt x="2683" y="0"/>
                  </a:moveTo>
                  <a:lnTo>
                    <a:pt x="201" y="6266"/>
                  </a:lnTo>
                  <a:lnTo>
                    <a:pt x="1" y="6767"/>
                  </a:lnTo>
                  <a:cubicBezTo>
                    <a:pt x="903" y="8797"/>
                    <a:pt x="3560" y="13985"/>
                    <a:pt x="7896" y="14813"/>
                  </a:cubicBezTo>
                  <a:cubicBezTo>
                    <a:pt x="8071" y="13685"/>
                    <a:pt x="8246" y="12482"/>
                    <a:pt x="8397" y="11229"/>
                  </a:cubicBezTo>
                  <a:cubicBezTo>
                    <a:pt x="8798" y="8121"/>
                    <a:pt x="9099" y="4737"/>
                    <a:pt x="9149" y="1454"/>
                  </a:cubicBezTo>
                  <a:lnTo>
                    <a:pt x="2683" y="0"/>
                  </a:ln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4014575" y="1523950"/>
              <a:ext cx="227450" cy="213575"/>
            </a:xfrm>
            <a:custGeom>
              <a:avLst/>
              <a:gdLst/>
              <a:ahLst/>
              <a:cxnLst/>
              <a:rect l="l" t="t" r="r" b="b"/>
              <a:pathLst>
                <a:path w="9098" h="8543" extrusionOk="0">
                  <a:moveTo>
                    <a:pt x="1615" y="1"/>
                  </a:moveTo>
                  <a:cubicBezTo>
                    <a:pt x="1229" y="1"/>
                    <a:pt x="847" y="152"/>
                    <a:pt x="551" y="447"/>
                  </a:cubicBezTo>
                  <a:cubicBezTo>
                    <a:pt x="0" y="998"/>
                    <a:pt x="0" y="1901"/>
                    <a:pt x="551" y="2477"/>
                  </a:cubicBezTo>
                  <a:lnTo>
                    <a:pt x="6216" y="8542"/>
                  </a:lnTo>
                  <a:lnTo>
                    <a:pt x="9098" y="3755"/>
                  </a:lnTo>
                  <a:lnTo>
                    <a:pt x="2306" y="171"/>
                  </a:lnTo>
                  <a:cubicBezTo>
                    <a:pt x="2087" y="57"/>
                    <a:pt x="1850" y="1"/>
                    <a:pt x="1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4155550" y="1741875"/>
              <a:ext cx="276950" cy="351700"/>
            </a:xfrm>
            <a:custGeom>
              <a:avLst/>
              <a:gdLst/>
              <a:ahLst/>
              <a:cxnLst/>
              <a:rect l="l" t="t" r="r" b="b"/>
              <a:pathLst>
                <a:path w="11078" h="14068" extrusionOk="0">
                  <a:moveTo>
                    <a:pt x="0" y="1"/>
                  </a:moveTo>
                  <a:lnTo>
                    <a:pt x="0" y="1"/>
                  </a:lnTo>
                  <a:cubicBezTo>
                    <a:pt x="1538" y="8237"/>
                    <a:pt x="2806" y="14068"/>
                    <a:pt x="8376" y="14068"/>
                  </a:cubicBezTo>
                  <a:cubicBezTo>
                    <a:pt x="9161" y="14068"/>
                    <a:pt x="10033" y="13952"/>
                    <a:pt x="11003" y="13710"/>
                  </a:cubicBezTo>
                  <a:lnTo>
                    <a:pt x="11078" y="110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3906175" y="1290925"/>
              <a:ext cx="260050" cy="600900"/>
            </a:xfrm>
            <a:custGeom>
              <a:avLst/>
              <a:gdLst/>
              <a:ahLst/>
              <a:cxnLst/>
              <a:rect l="l" t="t" r="r" b="b"/>
              <a:pathLst>
                <a:path w="10402" h="24036" extrusionOk="0">
                  <a:moveTo>
                    <a:pt x="7131" y="0"/>
                  </a:moveTo>
                  <a:cubicBezTo>
                    <a:pt x="6613" y="0"/>
                    <a:pt x="6136" y="349"/>
                    <a:pt x="5990" y="871"/>
                  </a:cubicBezTo>
                  <a:lnTo>
                    <a:pt x="326" y="21247"/>
                  </a:lnTo>
                  <a:cubicBezTo>
                    <a:pt x="0" y="22425"/>
                    <a:pt x="677" y="23628"/>
                    <a:pt x="1855" y="23954"/>
                  </a:cubicBezTo>
                  <a:cubicBezTo>
                    <a:pt x="2055" y="24009"/>
                    <a:pt x="2255" y="24035"/>
                    <a:pt x="2452" y="24035"/>
                  </a:cubicBezTo>
                  <a:cubicBezTo>
                    <a:pt x="3416" y="24035"/>
                    <a:pt x="4291" y="23403"/>
                    <a:pt x="4562" y="22425"/>
                  </a:cubicBezTo>
                  <a:lnTo>
                    <a:pt x="10226" y="2049"/>
                  </a:lnTo>
                  <a:cubicBezTo>
                    <a:pt x="10401" y="1422"/>
                    <a:pt x="10025" y="770"/>
                    <a:pt x="9399" y="595"/>
                  </a:cubicBezTo>
                  <a:lnTo>
                    <a:pt x="7444" y="44"/>
                  </a:lnTo>
                  <a:cubicBezTo>
                    <a:pt x="7339" y="14"/>
                    <a:pt x="7234" y="0"/>
                    <a:pt x="7131"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3933100" y="1618450"/>
              <a:ext cx="129725" cy="246925"/>
            </a:xfrm>
            <a:custGeom>
              <a:avLst/>
              <a:gdLst/>
              <a:ahLst/>
              <a:cxnLst/>
              <a:rect l="l" t="t" r="r" b="b"/>
              <a:pathLst>
                <a:path w="5189" h="9877" extrusionOk="0">
                  <a:moveTo>
                    <a:pt x="5189" y="0"/>
                  </a:moveTo>
                  <a:lnTo>
                    <a:pt x="2056" y="1504"/>
                  </a:lnTo>
                  <a:lnTo>
                    <a:pt x="176" y="8246"/>
                  </a:lnTo>
                  <a:cubicBezTo>
                    <a:pt x="1" y="8923"/>
                    <a:pt x="402" y="9650"/>
                    <a:pt x="1079" y="9825"/>
                  </a:cubicBezTo>
                  <a:cubicBezTo>
                    <a:pt x="1197" y="9860"/>
                    <a:pt x="1316" y="9877"/>
                    <a:pt x="1433" y="9877"/>
                  </a:cubicBezTo>
                  <a:cubicBezTo>
                    <a:pt x="1985" y="9877"/>
                    <a:pt x="2492" y="9506"/>
                    <a:pt x="2658" y="8948"/>
                  </a:cubicBezTo>
                  <a:lnTo>
                    <a:pt x="5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4015200" y="1281925"/>
              <a:ext cx="186100" cy="95725"/>
            </a:xfrm>
            <a:custGeom>
              <a:avLst/>
              <a:gdLst/>
              <a:ahLst/>
              <a:cxnLst/>
              <a:rect l="l" t="t" r="r" b="b"/>
              <a:pathLst>
                <a:path w="7444" h="3829" extrusionOk="0">
                  <a:moveTo>
                    <a:pt x="1400" y="1"/>
                  </a:moveTo>
                  <a:cubicBezTo>
                    <a:pt x="848" y="1"/>
                    <a:pt x="341" y="372"/>
                    <a:pt x="176" y="930"/>
                  </a:cubicBezTo>
                  <a:cubicBezTo>
                    <a:pt x="0" y="1607"/>
                    <a:pt x="376" y="2308"/>
                    <a:pt x="1078" y="2509"/>
                  </a:cubicBezTo>
                  <a:lnTo>
                    <a:pt x="5689" y="3787"/>
                  </a:lnTo>
                  <a:cubicBezTo>
                    <a:pt x="5797" y="3815"/>
                    <a:pt x="5905" y="3828"/>
                    <a:pt x="6011" y="3828"/>
                  </a:cubicBezTo>
                  <a:cubicBezTo>
                    <a:pt x="6576" y="3828"/>
                    <a:pt x="7096" y="3454"/>
                    <a:pt x="7243" y="2885"/>
                  </a:cubicBezTo>
                  <a:cubicBezTo>
                    <a:pt x="7444" y="2208"/>
                    <a:pt x="7043" y="1506"/>
                    <a:pt x="6366" y="1331"/>
                  </a:cubicBezTo>
                  <a:lnTo>
                    <a:pt x="1754" y="53"/>
                  </a:lnTo>
                  <a:cubicBezTo>
                    <a:pt x="1636" y="18"/>
                    <a:pt x="1517" y="1"/>
                    <a:pt x="1400"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4018325" y="1452650"/>
              <a:ext cx="416075" cy="632625"/>
            </a:xfrm>
            <a:custGeom>
              <a:avLst/>
              <a:gdLst/>
              <a:ahLst/>
              <a:cxnLst/>
              <a:rect l="l" t="t" r="r" b="b"/>
              <a:pathLst>
                <a:path w="16643" h="25305" extrusionOk="0">
                  <a:moveTo>
                    <a:pt x="8045" y="0"/>
                  </a:moveTo>
                  <a:cubicBezTo>
                    <a:pt x="7962" y="0"/>
                    <a:pt x="7878" y="5"/>
                    <a:pt x="7795" y="16"/>
                  </a:cubicBezTo>
                  <a:lnTo>
                    <a:pt x="1153" y="843"/>
                  </a:lnTo>
                  <a:cubicBezTo>
                    <a:pt x="502" y="918"/>
                    <a:pt x="0" y="1469"/>
                    <a:pt x="25" y="2121"/>
                  </a:cubicBezTo>
                  <a:cubicBezTo>
                    <a:pt x="76" y="2748"/>
                    <a:pt x="577" y="3224"/>
                    <a:pt x="1153" y="3274"/>
                  </a:cubicBezTo>
                  <a:lnTo>
                    <a:pt x="6492" y="3750"/>
                  </a:lnTo>
                  <a:lnTo>
                    <a:pt x="7795" y="7209"/>
                  </a:lnTo>
                  <a:cubicBezTo>
                    <a:pt x="7795" y="7209"/>
                    <a:pt x="6391" y="16758"/>
                    <a:pt x="9173" y="20617"/>
                  </a:cubicBezTo>
                  <a:cubicBezTo>
                    <a:pt x="11454" y="24427"/>
                    <a:pt x="15214" y="23800"/>
                    <a:pt x="16066" y="25304"/>
                  </a:cubicBezTo>
                  <a:lnTo>
                    <a:pt x="16592" y="11795"/>
                  </a:lnTo>
                  <a:cubicBezTo>
                    <a:pt x="16642" y="10642"/>
                    <a:pt x="16291" y="9515"/>
                    <a:pt x="15589" y="8612"/>
                  </a:cubicBezTo>
                  <a:lnTo>
                    <a:pt x="9449" y="567"/>
                  </a:lnTo>
                  <a:cubicBezTo>
                    <a:pt x="9082" y="200"/>
                    <a:pt x="8566" y="0"/>
                    <a:pt x="8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4104150" y="1601525"/>
              <a:ext cx="248150" cy="336500"/>
            </a:xfrm>
            <a:custGeom>
              <a:avLst/>
              <a:gdLst/>
              <a:ahLst/>
              <a:cxnLst/>
              <a:rect l="l" t="t" r="r" b="b"/>
              <a:pathLst>
                <a:path w="9926" h="13460" extrusionOk="0">
                  <a:moveTo>
                    <a:pt x="4237" y="1"/>
                  </a:moveTo>
                  <a:cubicBezTo>
                    <a:pt x="903" y="978"/>
                    <a:pt x="1" y="3284"/>
                    <a:pt x="1455" y="4738"/>
                  </a:cubicBezTo>
                  <a:cubicBezTo>
                    <a:pt x="1229" y="6743"/>
                    <a:pt x="2006" y="7795"/>
                    <a:pt x="3635" y="8321"/>
                  </a:cubicBezTo>
                  <a:cubicBezTo>
                    <a:pt x="1254" y="8622"/>
                    <a:pt x="1530" y="10903"/>
                    <a:pt x="2332" y="11705"/>
                  </a:cubicBezTo>
                  <a:cubicBezTo>
                    <a:pt x="3159" y="12482"/>
                    <a:pt x="7470" y="13459"/>
                    <a:pt x="7470" y="13459"/>
                  </a:cubicBezTo>
                  <a:lnTo>
                    <a:pt x="9926" y="2983"/>
                  </a:lnTo>
                  <a:lnTo>
                    <a:pt x="4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4228225" y="1590875"/>
              <a:ext cx="124850" cy="38650"/>
            </a:xfrm>
            <a:custGeom>
              <a:avLst/>
              <a:gdLst/>
              <a:ahLst/>
              <a:cxnLst/>
              <a:rect l="l" t="t" r="r" b="b"/>
              <a:pathLst>
                <a:path w="4994" h="1546" extrusionOk="0">
                  <a:moveTo>
                    <a:pt x="1304" y="1"/>
                  </a:moveTo>
                  <a:cubicBezTo>
                    <a:pt x="878" y="1"/>
                    <a:pt x="502" y="76"/>
                    <a:pt x="101" y="251"/>
                  </a:cubicBezTo>
                  <a:cubicBezTo>
                    <a:pt x="25" y="276"/>
                    <a:pt x="0" y="402"/>
                    <a:pt x="101" y="427"/>
                  </a:cubicBezTo>
                  <a:cubicBezTo>
                    <a:pt x="502" y="502"/>
                    <a:pt x="903" y="552"/>
                    <a:pt x="1304" y="577"/>
                  </a:cubicBezTo>
                  <a:cubicBezTo>
                    <a:pt x="1705" y="627"/>
                    <a:pt x="2081" y="652"/>
                    <a:pt x="2482" y="702"/>
                  </a:cubicBezTo>
                  <a:cubicBezTo>
                    <a:pt x="3284" y="803"/>
                    <a:pt x="4061" y="1128"/>
                    <a:pt x="4737" y="1529"/>
                  </a:cubicBezTo>
                  <a:cubicBezTo>
                    <a:pt x="4760" y="1541"/>
                    <a:pt x="4782" y="1546"/>
                    <a:pt x="4803" y="1546"/>
                  </a:cubicBezTo>
                  <a:cubicBezTo>
                    <a:pt x="4920" y="1546"/>
                    <a:pt x="4994" y="1389"/>
                    <a:pt x="4888" y="1304"/>
                  </a:cubicBezTo>
                  <a:cubicBezTo>
                    <a:pt x="4186" y="828"/>
                    <a:pt x="3409" y="502"/>
                    <a:pt x="2582" y="251"/>
                  </a:cubicBezTo>
                  <a:cubicBezTo>
                    <a:pt x="2181" y="101"/>
                    <a:pt x="1755" y="26"/>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4157900" y="1681700"/>
              <a:ext cx="164400" cy="49300"/>
            </a:xfrm>
            <a:custGeom>
              <a:avLst/>
              <a:gdLst/>
              <a:ahLst/>
              <a:cxnLst/>
              <a:rect l="l" t="t" r="r" b="b"/>
              <a:pathLst>
                <a:path w="6576" h="1972" extrusionOk="0">
                  <a:moveTo>
                    <a:pt x="2511" y="0"/>
                  </a:moveTo>
                  <a:cubicBezTo>
                    <a:pt x="2256" y="0"/>
                    <a:pt x="1998" y="19"/>
                    <a:pt x="1736" y="52"/>
                  </a:cubicBezTo>
                  <a:cubicBezTo>
                    <a:pt x="1460" y="77"/>
                    <a:pt x="1184" y="127"/>
                    <a:pt x="934" y="202"/>
                  </a:cubicBezTo>
                  <a:cubicBezTo>
                    <a:pt x="783" y="227"/>
                    <a:pt x="658" y="277"/>
                    <a:pt x="533" y="327"/>
                  </a:cubicBezTo>
                  <a:cubicBezTo>
                    <a:pt x="382" y="378"/>
                    <a:pt x="257" y="503"/>
                    <a:pt x="132" y="553"/>
                  </a:cubicBezTo>
                  <a:cubicBezTo>
                    <a:pt x="1" y="575"/>
                    <a:pt x="60" y="768"/>
                    <a:pt x="176" y="768"/>
                  </a:cubicBezTo>
                  <a:cubicBezTo>
                    <a:pt x="194" y="768"/>
                    <a:pt x="212" y="763"/>
                    <a:pt x="232" y="754"/>
                  </a:cubicBezTo>
                  <a:cubicBezTo>
                    <a:pt x="332" y="678"/>
                    <a:pt x="508" y="703"/>
                    <a:pt x="658" y="678"/>
                  </a:cubicBezTo>
                  <a:cubicBezTo>
                    <a:pt x="783" y="653"/>
                    <a:pt x="909" y="628"/>
                    <a:pt x="1059" y="603"/>
                  </a:cubicBezTo>
                  <a:cubicBezTo>
                    <a:pt x="1310" y="553"/>
                    <a:pt x="1560" y="503"/>
                    <a:pt x="1811" y="503"/>
                  </a:cubicBezTo>
                  <a:cubicBezTo>
                    <a:pt x="1901" y="499"/>
                    <a:pt x="1992" y="497"/>
                    <a:pt x="2084" y="497"/>
                  </a:cubicBezTo>
                  <a:cubicBezTo>
                    <a:pt x="2525" y="497"/>
                    <a:pt x="2975" y="545"/>
                    <a:pt x="3390" y="628"/>
                  </a:cubicBezTo>
                  <a:cubicBezTo>
                    <a:pt x="4468" y="804"/>
                    <a:pt x="5495" y="1230"/>
                    <a:pt x="6322" y="1932"/>
                  </a:cubicBezTo>
                  <a:cubicBezTo>
                    <a:pt x="6350" y="1960"/>
                    <a:pt x="6380" y="1971"/>
                    <a:pt x="6408" y="1971"/>
                  </a:cubicBezTo>
                  <a:cubicBezTo>
                    <a:pt x="6503" y="1971"/>
                    <a:pt x="6575" y="1834"/>
                    <a:pt x="6498" y="1756"/>
                  </a:cubicBezTo>
                  <a:cubicBezTo>
                    <a:pt x="5671" y="929"/>
                    <a:pt x="4643" y="327"/>
                    <a:pt x="3490" y="102"/>
                  </a:cubicBezTo>
                  <a:cubicBezTo>
                    <a:pt x="3165" y="31"/>
                    <a:pt x="2840"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4200650" y="1786375"/>
              <a:ext cx="87375" cy="30900"/>
            </a:xfrm>
            <a:custGeom>
              <a:avLst/>
              <a:gdLst/>
              <a:ahLst/>
              <a:cxnLst/>
              <a:rect l="l" t="t" r="r" b="b"/>
              <a:pathLst>
                <a:path w="3495" h="1236" extrusionOk="0">
                  <a:moveTo>
                    <a:pt x="527" y="0"/>
                  </a:moveTo>
                  <a:cubicBezTo>
                    <a:pt x="402" y="0"/>
                    <a:pt x="251" y="0"/>
                    <a:pt x="126" y="50"/>
                  </a:cubicBezTo>
                  <a:cubicBezTo>
                    <a:pt x="51" y="75"/>
                    <a:pt x="1" y="176"/>
                    <a:pt x="76" y="251"/>
                  </a:cubicBezTo>
                  <a:cubicBezTo>
                    <a:pt x="276" y="401"/>
                    <a:pt x="577" y="451"/>
                    <a:pt x="803" y="552"/>
                  </a:cubicBezTo>
                  <a:cubicBezTo>
                    <a:pt x="1078" y="627"/>
                    <a:pt x="1354" y="677"/>
                    <a:pt x="1630" y="752"/>
                  </a:cubicBezTo>
                  <a:cubicBezTo>
                    <a:pt x="2181" y="852"/>
                    <a:pt x="2733" y="1003"/>
                    <a:pt x="3234" y="1228"/>
                  </a:cubicBezTo>
                  <a:cubicBezTo>
                    <a:pt x="3251" y="1233"/>
                    <a:pt x="3268" y="1235"/>
                    <a:pt x="3283" y="1235"/>
                  </a:cubicBezTo>
                  <a:cubicBezTo>
                    <a:pt x="3426" y="1235"/>
                    <a:pt x="3495" y="1045"/>
                    <a:pt x="3359" y="978"/>
                  </a:cubicBezTo>
                  <a:cubicBezTo>
                    <a:pt x="2858" y="702"/>
                    <a:pt x="2331" y="426"/>
                    <a:pt x="1805" y="226"/>
                  </a:cubicBezTo>
                  <a:cubicBezTo>
                    <a:pt x="1529" y="125"/>
                    <a:pt x="1254" y="25"/>
                    <a:pt x="978" y="25"/>
                  </a:cubicBezTo>
                  <a:cubicBezTo>
                    <a:pt x="828" y="0"/>
                    <a:pt x="677"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4240325" y="1926050"/>
              <a:ext cx="113225" cy="152525"/>
            </a:xfrm>
            <a:custGeom>
              <a:avLst/>
              <a:gdLst/>
              <a:ahLst/>
              <a:cxnLst/>
              <a:rect l="l" t="t" r="r" b="b"/>
              <a:pathLst>
                <a:path w="4529" h="6101" extrusionOk="0">
                  <a:moveTo>
                    <a:pt x="221" y="1"/>
                  </a:moveTo>
                  <a:cubicBezTo>
                    <a:pt x="16" y="1"/>
                    <a:pt x="0" y="330"/>
                    <a:pt x="218" y="378"/>
                  </a:cubicBezTo>
                  <a:cubicBezTo>
                    <a:pt x="995" y="528"/>
                    <a:pt x="995" y="1581"/>
                    <a:pt x="995" y="2183"/>
                  </a:cubicBezTo>
                  <a:cubicBezTo>
                    <a:pt x="1020" y="2834"/>
                    <a:pt x="1095" y="3436"/>
                    <a:pt x="1396" y="4012"/>
                  </a:cubicBezTo>
                  <a:cubicBezTo>
                    <a:pt x="1672" y="4564"/>
                    <a:pt x="2073" y="5040"/>
                    <a:pt x="2549" y="5416"/>
                  </a:cubicBezTo>
                  <a:cubicBezTo>
                    <a:pt x="2800" y="5616"/>
                    <a:pt x="3050" y="5767"/>
                    <a:pt x="3326" y="5892"/>
                  </a:cubicBezTo>
                  <a:cubicBezTo>
                    <a:pt x="3526" y="5983"/>
                    <a:pt x="3779" y="6100"/>
                    <a:pt x="4018" y="6100"/>
                  </a:cubicBezTo>
                  <a:cubicBezTo>
                    <a:pt x="4108" y="6100"/>
                    <a:pt x="4196" y="6084"/>
                    <a:pt x="4278" y="6042"/>
                  </a:cubicBezTo>
                  <a:cubicBezTo>
                    <a:pt x="4454" y="5942"/>
                    <a:pt x="4529" y="5691"/>
                    <a:pt x="4379" y="5516"/>
                  </a:cubicBezTo>
                  <a:cubicBezTo>
                    <a:pt x="4178" y="5265"/>
                    <a:pt x="3777" y="5265"/>
                    <a:pt x="3476" y="5140"/>
                  </a:cubicBezTo>
                  <a:cubicBezTo>
                    <a:pt x="3201" y="5040"/>
                    <a:pt x="2950" y="4889"/>
                    <a:pt x="2724" y="4714"/>
                  </a:cubicBezTo>
                  <a:cubicBezTo>
                    <a:pt x="2248" y="4338"/>
                    <a:pt x="1897" y="3837"/>
                    <a:pt x="1722" y="3260"/>
                  </a:cubicBezTo>
                  <a:cubicBezTo>
                    <a:pt x="1521" y="2559"/>
                    <a:pt x="1672" y="1807"/>
                    <a:pt x="1471" y="1130"/>
                  </a:cubicBezTo>
                  <a:cubicBezTo>
                    <a:pt x="1296" y="579"/>
                    <a:pt x="845" y="77"/>
                    <a:pt x="243" y="2"/>
                  </a:cubicBezTo>
                  <a:cubicBezTo>
                    <a:pt x="235" y="1"/>
                    <a:pt x="228"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4220075" y="2020075"/>
              <a:ext cx="221200" cy="229425"/>
            </a:xfrm>
            <a:custGeom>
              <a:avLst/>
              <a:gdLst/>
              <a:ahLst/>
              <a:cxnLst/>
              <a:rect l="l" t="t" r="r" b="b"/>
              <a:pathLst>
                <a:path w="8848" h="9177" extrusionOk="0">
                  <a:moveTo>
                    <a:pt x="8422" y="1"/>
                  </a:moveTo>
                  <a:lnTo>
                    <a:pt x="1956" y="1128"/>
                  </a:lnTo>
                  <a:lnTo>
                    <a:pt x="1" y="6091"/>
                  </a:lnTo>
                  <a:cubicBezTo>
                    <a:pt x="1" y="6091"/>
                    <a:pt x="2695" y="9176"/>
                    <a:pt x="7033" y="9176"/>
                  </a:cubicBezTo>
                  <a:cubicBezTo>
                    <a:pt x="7610" y="9176"/>
                    <a:pt x="8216" y="9122"/>
                    <a:pt x="8848" y="8998"/>
                  </a:cubicBezTo>
                  <a:lnTo>
                    <a:pt x="8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3186875" y="3067075"/>
              <a:ext cx="889125" cy="498775"/>
            </a:xfrm>
            <a:custGeom>
              <a:avLst/>
              <a:gdLst/>
              <a:ahLst/>
              <a:cxnLst/>
              <a:rect l="l" t="t" r="r" b="b"/>
              <a:pathLst>
                <a:path w="35565" h="19951" extrusionOk="0">
                  <a:moveTo>
                    <a:pt x="10652" y="3635"/>
                  </a:moveTo>
                  <a:lnTo>
                    <a:pt x="31980" y="3660"/>
                  </a:lnTo>
                  <a:lnTo>
                    <a:pt x="31980" y="16341"/>
                  </a:lnTo>
                  <a:lnTo>
                    <a:pt x="10627" y="16316"/>
                  </a:lnTo>
                  <a:lnTo>
                    <a:pt x="10652" y="3635"/>
                  </a:lnTo>
                  <a:close/>
                  <a:moveTo>
                    <a:pt x="25" y="1"/>
                  </a:moveTo>
                  <a:lnTo>
                    <a:pt x="0" y="19900"/>
                  </a:lnTo>
                  <a:lnTo>
                    <a:pt x="35539" y="19950"/>
                  </a:lnTo>
                  <a:lnTo>
                    <a:pt x="35564" y="51"/>
                  </a:lnTo>
                  <a:lnTo>
                    <a:pt x="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3858550" y="3157925"/>
              <a:ext cx="127850" cy="317700"/>
            </a:xfrm>
            <a:custGeom>
              <a:avLst/>
              <a:gdLst/>
              <a:ahLst/>
              <a:cxnLst/>
              <a:rect l="l" t="t" r="r" b="b"/>
              <a:pathLst>
                <a:path w="5114" h="12708" extrusionOk="0">
                  <a:moveTo>
                    <a:pt x="25" y="1"/>
                  </a:moveTo>
                  <a:lnTo>
                    <a:pt x="0" y="12682"/>
                  </a:lnTo>
                  <a:lnTo>
                    <a:pt x="5113" y="12707"/>
                  </a:lnTo>
                  <a:lnTo>
                    <a:pt x="5113" y="26"/>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3788375" y="2911050"/>
              <a:ext cx="171700" cy="592150"/>
            </a:xfrm>
            <a:custGeom>
              <a:avLst/>
              <a:gdLst/>
              <a:ahLst/>
              <a:cxnLst/>
              <a:rect l="l" t="t" r="r" b="b"/>
              <a:pathLst>
                <a:path w="6868" h="23686" extrusionOk="0">
                  <a:moveTo>
                    <a:pt x="1253" y="1"/>
                  </a:moveTo>
                  <a:cubicBezTo>
                    <a:pt x="552" y="1"/>
                    <a:pt x="0" y="552"/>
                    <a:pt x="0" y="1254"/>
                  </a:cubicBezTo>
                  <a:cubicBezTo>
                    <a:pt x="0" y="1931"/>
                    <a:pt x="552" y="2507"/>
                    <a:pt x="1253" y="2507"/>
                  </a:cubicBezTo>
                  <a:lnTo>
                    <a:pt x="1404" y="2507"/>
                  </a:lnTo>
                  <a:lnTo>
                    <a:pt x="1379" y="21655"/>
                  </a:lnTo>
                  <a:cubicBezTo>
                    <a:pt x="1379" y="22758"/>
                    <a:pt x="2281" y="23685"/>
                    <a:pt x="3384" y="23685"/>
                  </a:cubicBezTo>
                  <a:cubicBezTo>
                    <a:pt x="4512" y="23685"/>
                    <a:pt x="5414" y="22783"/>
                    <a:pt x="5414" y="21655"/>
                  </a:cubicBezTo>
                  <a:lnTo>
                    <a:pt x="5439" y="2507"/>
                  </a:lnTo>
                  <a:lnTo>
                    <a:pt x="5614" y="2507"/>
                  </a:lnTo>
                  <a:cubicBezTo>
                    <a:pt x="6291" y="2507"/>
                    <a:pt x="6868" y="1956"/>
                    <a:pt x="6868" y="1254"/>
                  </a:cubicBezTo>
                  <a:cubicBezTo>
                    <a:pt x="6868" y="552"/>
                    <a:pt x="6291" y="1"/>
                    <a:pt x="5614"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581600" y="2910425"/>
              <a:ext cx="171075" cy="592150"/>
            </a:xfrm>
            <a:custGeom>
              <a:avLst/>
              <a:gdLst/>
              <a:ahLst/>
              <a:cxnLst/>
              <a:rect l="l" t="t" r="r" b="b"/>
              <a:pathLst>
                <a:path w="6843" h="23686" extrusionOk="0">
                  <a:moveTo>
                    <a:pt x="1254" y="1"/>
                  </a:moveTo>
                  <a:cubicBezTo>
                    <a:pt x="552" y="1"/>
                    <a:pt x="1" y="577"/>
                    <a:pt x="1" y="1254"/>
                  </a:cubicBezTo>
                  <a:cubicBezTo>
                    <a:pt x="1" y="1956"/>
                    <a:pt x="552" y="2507"/>
                    <a:pt x="1229" y="2507"/>
                  </a:cubicBezTo>
                  <a:lnTo>
                    <a:pt x="1404" y="2507"/>
                  </a:lnTo>
                  <a:lnTo>
                    <a:pt x="1379" y="21655"/>
                  </a:lnTo>
                  <a:cubicBezTo>
                    <a:pt x="1354" y="22783"/>
                    <a:pt x="2281" y="23685"/>
                    <a:pt x="3384" y="23685"/>
                  </a:cubicBezTo>
                  <a:cubicBezTo>
                    <a:pt x="4512" y="23685"/>
                    <a:pt x="5414" y="22783"/>
                    <a:pt x="5414" y="21655"/>
                  </a:cubicBezTo>
                  <a:lnTo>
                    <a:pt x="5439" y="2507"/>
                  </a:lnTo>
                  <a:lnTo>
                    <a:pt x="5590" y="2507"/>
                  </a:lnTo>
                  <a:cubicBezTo>
                    <a:pt x="6291" y="2507"/>
                    <a:pt x="6843" y="1956"/>
                    <a:pt x="6843" y="1279"/>
                  </a:cubicBezTo>
                  <a:cubicBezTo>
                    <a:pt x="6843" y="577"/>
                    <a:pt x="6291" y="26"/>
                    <a:pt x="5615" y="26"/>
                  </a:cubicBezTo>
                  <a:lnTo>
                    <a:pt x="1254"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374200" y="2910425"/>
              <a:ext cx="171725" cy="592150"/>
            </a:xfrm>
            <a:custGeom>
              <a:avLst/>
              <a:gdLst/>
              <a:ahLst/>
              <a:cxnLst/>
              <a:rect l="l" t="t" r="r" b="b"/>
              <a:pathLst>
                <a:path w="6869" h="23686" extrusionOk="0">
                  <a:moveTo>
                    <a:pt x="1254" y="1"/>
                  </a:moveTo>
                  <a:cubicBezTo>
                    <a:pt x="577" y="1"/>
                    <a:pt x="1" y="552"/>
                    <a:pt x="1" y="1254"/>
                  </a:cubicBezTo>
                  <a:cubicBezTo>
                    <a:pt x="1" y="1931"/>
                    <a:pt x="577" y="2507"/>
                    <a:pt x="1254" y="2507"/>
                  </a:cubicBezTo>
                  <a:lnTo>
                    <a:pt x="1404" y="2507"/>
                  </a:lnTo>
                  <a:lnTo>
                    <a:pt x="1379" y="21655"/>
                  </a:lnTo>
                  <a:cubicBezTo>
                    <a:pt x="1379" y="22758"/>
                    <a:pt x="2282" y="23685"/>
                    <a:pt x="3409" y="23685"/>
                  </a:cubicBezTo>
                  <a:cubicBezTo>
                    <a:pt x="4537" y="23685"/>
                    <a:pt x="5439" y="22783"/>
                    <a:pt x="5439" y="21655"/>
                  </a:cubicBezTo>
                  <a:lnTo>
                    <a:pt x="5465" y="2507"/>
                  </a:lnTo>
                  <a:lnTo>
                    <a:pt x="5615" y="2507"/>
                  </a:lnTo>
                  <a:cubicBezTo>
                    <a:pt x="6317" y="2507"/>
                    <a:pt x="6868" y="1956"/>
                    <a:pt x="6868" y="1254"/>
                  </a:cubicBezTo>
                  <a:cubicBezTo>
                    <a:pt x="6868" y="552"/>
                    <a:pt x="6317" y="1"/>
                    <a:pt x="5615" y="1"/>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3822825" y="3021950"/>
              <a:ext cx="101525" cy="481250"/>
            </a:xfrm>
            <a:custGeom>
              <a:avLst/>
              <a:gdLst/>
              <a:ahLst/>
              <a:cxnLst/>
              <a:rect l="l" t="t" r="r" b="b"/>
              <a:pathLst>
                <a:path w="4061" h="19250" extrusionOk="0">
                  <a:moveTo>
                    <a:pt x="26" y="1"/>
                  </a:moveTo>
                  <a:lnTo>
                    <a:pt x="1" y="17219"/>
                  </a:lnTo>
                  <a:cubicBezTo>
                    <a:pt x="1" y="18322"/>
                    <a:pt x="903" y="19249"/>
                    <a:pt x="2006" y="19249"/>
                  </a:cubicBezTo>
                  <a:cubicBezTo>
                    <a:pt x="3134" y="19249"/>
                    <a:pt x="4036" y="18347"/>
                    <a:pt x="4036" y="17219"/>
                  </a:cubicBezTo>
                  <a:lnTo>
                    <a:pt x="4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3788375" y="2911050"/>
              <a:ext cx="171700" cy="592150"/>
            </a:xfrm>
            <a:custGeom>
              <a:avLst/>
              <a:gdLst/>
              <a:ahLst/>
              <a:cxnLst/>
              <a:rect l="l" t="t" r="r" b="b"/>
              <a:pathLst>
                <a:path w="6868" h="23686" fill="none" extrusionOk="0">
                  <a:moveTo>
                    <a:pt x="1253" y="1"/>
                  </a:moveTo>
                  <a:lnTo>
                    <a:pt x="5614" y="1"/>
                  </a:lnTo>
                  <a:cubicBezTo>
                    <a:pt x="6291" y="1"/>
                    <a:pt x="6868" y="552"/>
                    <a:pt x="6868" y="1254"/>
                  </a:cubicBezTo>
                  <a:cubicBezTo>
                    <a:pt x="6868" y="1956"/>
                    <a:pt x="6291" y="2507"/>
                    <a:pt x="5614" y="2507"/>
                  </a:cubicBezTo>
                  <a:lnTo>
                    <a:pt x="5439" y="2507"/>
                  </a:lnTo>
                  <a:lnTo>
                    <a:pt x="5414" y="21655"/>
                  </a:lnTo>
                  <a:cubicBezTo>
                    <a:pt x="5414" y="22783"/>
                    <a:pt x="4512" y="23685"/>
                    <a:pt x="3384" y="23685"/>
                  </a:cubicBezTo>
                  <a:cubicBezTo>
                    <a:pt x="2281" y="23685"/>
                    <a:pt x="1379" y="22758"/>
                    <a:pt x="1379" y="21655"/>
                  </a:cubicBezTo>
                  <a:lnTo>
                    <a:pt x="1404" y="2507"/>
                  </a:lnTo>
                  <a:lnTo>
                    <a:pt x="1253" y="2507"/>
                  </a:lnTo>
                  <a:cubicBezTo>
                    <a:pt x="552" y="2507"/>
                    <a:pt x="0" y="1931"/>
                    <a:pt x="0" y="1254"/>
                  </a:cubicBezTo>
                  <a:cubicBezTo>
                    <a:pt x="0" y="552"/>
                    <a:pt x="552" y="1"/>
                    <a:pt x="1253"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3616075" y="3270700"/>
              <a:ext cx="100900" cy="231875"/>
            </a:xfrm>
            <a:custGeom>
              <a:avLst/>
              <a:gdLst/>
              <a:ahLst/>
              <a:cxnLst/>
              <a:rect l="l" t="t" r="r" b="b"/>
              <a:pathLst>
                <a:path w="4036" h="9275" extrusionOk="0">
                  <a:moveTo>
                    <a:pt x="0" y="1"/>
                  </a:moveTo>
                  <a:lnTo>
                    <a:pt x="0" y="7244"/>
                  </a:lnTo>
                  <a:cubicBezTo>
                    <a:pt x="0" y="8372"/>
                    <a:pt x="902" y="9274"/>
                    <a:pt x="2005" y="9274"/>
                  </a:cubicBezTo>
                  <a:cubicBezTo>
                    <a:pt x="3133" y="9274"/>
                    <a:pt x="4035" y="8372"/>
                    <a:pt x="4035" y="7269"/>
                  </a:cubicBezTo>
                  <a:lnTo>
                    <a:pt x="4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3581600" y="2910425"/>
              <a:ext cx="171075" cy="592150"/>
            </a:xfrm>
            <a:custGeom>
              <a:avLst/>
              <a:gdLst/>
              <a:ahLst/>
              <a:cxnLst/>
              <a:rect l="l" t="t" r="r" b="b"/>
              <a:pathLst>
                <a:path w="6843" h="23686" fill="none" extrusionOk="0">
                  <a:moveTo>
                    <a:pt x="1254" y="1"/>
                  </a:moveTo>
                  <a:lnTo>
                    <a:pt x="5615" y="26"/>
                  </a:lnTo>
                  <a:cubicBezTo>
                    <a:pt x="6291" y="26"/>
                    <a:pt x="6843" y="577"/>
                    <a:pt x="6843" y="1279"/>
                  </a:cubicBezTo>
                  <a:cubicBezTo>
                    <a:pt x="6843" y="1956"/>
                    <a:pt x="6291" y="2507"/>
                    <a:pt x="5590" y="2507"/>
                  </a:cubicBezTo>
                  <a:lnTo>
                    <a:pt x="5439" y="2507"/>
                  </a:lnTo>
                  <a:lnTo>
                    <a:pt x="5414" y="21655"/>
                  </a:lnTo>
                  <a:cubicBezTo>
                    <a:pt x="5414" y="22783"/>
                    <a:pt x="4512" y="23685"/>
                    <a:pt x="3384" y="23685"/>
                  </a:cubicBezTo>
                  <a:cubicBezTo>
                    <a:pt x="2281" y="23685"/>
                    <a:pt x="1354" y="22783"/>
                    <a:pt x="1379" y="21655"/>
                  </a:cubicBezTo>
                  <a:lnTo>
                    <a:pt x="1404" y="2507"/>
                  </a:lnTo>
                  <a:lnTo>
                    <a:pt x="1229" y="2507"/>
                  </a:lnTo>
                  <a:cubicBezTo>
                    <a:pt x="552" y="2507"/>
                    <a:pt x="1" y="1956"/>
                    <a:pt x="1" y="1254"/>
                  </a:cubicBezTo>
                  <a:cubicBezTo>
                    <a:pt x="1" y="577"/>
                    <a:pt x="552" y="1"/>
                    <a:pt x="1254" y="1"/>
                  </a:cubicBezTo>
                  <a:close/>
                </a:path>
              </a:pathLst>
            </a:custGeom>
            <a:no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3408675" y="3125350"/>
              <a:ext cx="102150" cy="377225"/>
            </a:xfrm>
            <a:custGeom>
              <a:avLst/>
              <a:gdLst/>
              <a:ahLst/>
              <a:cxnLst/>
              <a:rect l="l" t="t" r="r" b="b"/>
              <a:pathLst>
                <a:path w="4086" h="15089" extrusionOk="0">
                  <a:moveTo>
                    <a:pt x="25" y="0"/>
                  </a:moveTo>
                  <a:lnTo>
                    <a:pt x="0" y="13058"/>
                  </a:lnTo>
                  <a:cubicBezTo>
                    <a:pt x="0" y="14161"/>
                    <a:pt x="903" y="15088"/>
                    <a:pt x="2030" y="15088"/>
                  </a:cubicBezTo>
                  <a:cubicBezTo>
                    <a:pt x="3158" y="15088"/>
                    <a:pt x="4060" y="14186"/>
                    <a:pt x="4060" y="13058"/>
                  </a:cubicBezTo>
                  <a:lnTo>
                    <a:pt x="40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3374200" y="2910425"/>
              <a:ext cx="171725" cy="592150"/>
            </a:xfrm>
            <a:custGeom>
              <a:avLst/>
              <a:gdLst/>
              <a:ahLst/>
              <a:cxnLst/>
              <a:rect l="l" t="t" r="r" b="b"/>
              <a:pathLst>
                <a:path w="6869" h="23686" fill="none" extrusionOk="0">
                  <a:moveTo>
                    <a:pt x="1254" y="1"/>
                  </a:moveTo>
                  <a:lnTo>
                    <a:pt x="5615" y="1"/>
                  </a:lnTo>
                  <a:cubicBezTo>
                    <a:pt x="6317" y="1"/>
                    <a:pt x="6868" y="552"/>
                    <a:pt x="6868" y="1254"/>
                  </a:cubicBezTo>
                  <a:cubicBezTo>
                    <a:pt x="6868" y="1956"/>
                    <a:pt x="6317" y="2507"/>
                    <a:pt x="5615" y="2507"/>
                  </a:cubicBezTo>
                  <a:lnTo>
                    <a:pt x="5465" y="2507"/>
                  </a:lnTo>
                  <a:lnTo>
                    <a:pt x="5439" y="21655"/>
                  </a:lnTo>
                  <a:cubicBezTo>
                    <a:pt x="5439" y="22783"/>
                    <a:pt x="4537" y="23685"/>
                    <a:pt x="3409" y="23685"/>
                  </a:cubicBezTo>
                  <a:cubicBezTo>
                    <a:pt x="2282" y="23685"/>
                    <a:pt x="1379" y="22758"/>
                    <a:pt x="1379" y="21655"/>
                  </a:cubicBezTo>
                  <a:lnTo>
                    <a:pt x="1404" y="2507"/>
                  </a:lnTo>
                  <a:lnTo>
                    <a:pt x="1254" y="2507"/>
                  </a:lnTo>
                  <a:cubicBezTo>
                    <a:pt x="577" y="2507"/>
                    <a:pt x="1" y="1931"/>
                    <a:pt x="1" y="1254"/>
                  </a:cubicBezTo>
                  <a:cubicBezTo>
                    <a:pt x="1" y="552"/>
                    <a:pt x="577" y="1"/>
                    <a:pt x="1254" y="1"/>
                  </a:cubicBezTo>
                  <a:close/>
                </a:path>
              </a:pathLst>
            </a:custGeom>
            <a:solidFill>
              <a:srgbClr val="C0EAF9">
                <a:alpha val="52200"/>
              </a:srgbClr>
            </a:solidFill>
            <a:ln w="10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3368575" y="3072725"/>
              <a:ext cx="702400" cy="488100"/>
            </a:xfrm>
            <a:custGeom>
              <a:avLst/>
              <a:gdLst/>
              <a:ahLst/>
              <a:cxnLst/>
              <a:rect l="l" t="t" r="r" b="b"/>
              <a:pathLst>
                <a:path w="28096" h="19524" extrusionOk="0">
                  <a:moveTo>
                    <a:pt x="3183" y="3183"/>
                  </a:moveTo>
                  <a:lnTo>
                    <a:pt x="24938" y="3208"/>
                  </a:lnTo>
                  <a:lnTo>
                    <a:pt x="24913" y="16316"/>
                  </a:lnTo>
                  <a:lnTo>
                    <a:pt x="3158" y="16291"/>
                  </a:lnTo>
                  <a:lnTo>
                    <a:pt x="3183" y="3183"/>
                  </a:lnTo>
                  <a:close/>
                  <a:moveTo>
                    <a:pt x="25" y="0"/>
                  </a:moveTo>
                  <a:lnTo>
                    <a:pt x="0" y="19474"/>
                  </a:lnTo>
                  <a:lnTo>
                    <a:pt x="28046" y="19524"/>
                  </a:lnTo>
                  <a:lnTo>
                    <a:pt x="28096" y="25"/>
                  </a:lnTo>
                  <a:lnTo>
                    <a:pt x="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3363550" y="3067075"/>
              <a:ext cx="712450" cy="498775"/>
            </a:xfrm>
            <a:custGeom>
              <a:avLst/>
              <a:gdLst/>
              <a:ahLst/>
              <a:cxnLst/>
              <a:rect l="l" t="t" r="r" b="b"/>
              <a:pathLst>
                <a:path w="28498" h="19951" extrusionOk="0">
                  <a:moveTo>
                    <a:pt x="3585" y="3635"/>
                  </a:moveTo>
                  <a:lnTo>
                    <a:pt x="24913" y="3660"/>
                  </a:lnTo>
                  <a:lnTo>
                    <a:pt x="24913" y="16341"/>
                  </a:lnTo>
                  <a:lnTo>
                    <a:pt x="3560" y="16316"/>
                  </a:lnTo>
                  <a:lnTo>
                    <a:pt x="3585" y="3635"/>
                  </a:lnTo>
                  <a:close/>
                  <a:moveTo>
                    <a:pt x="3159" y="3209"/>
                  </a:moveTo>
                  <a:lnTo>
                    <a:pt x="3159" y="3610"/>
                  </a:lnTo>
                  <a:lnTo>
                    <a:pt x="3159" y="16316"/>
                  </a:lnTo>
                  <a:lnTo>
                    <a:pt x="3159" y="16717"/>
                  </a:lnTo>
                  <a:lnTo>
                    <a:pt x="3560" y="16717"/>
                  </a:lnTo>
                  <a:lnTo>
                    <a:pt x="24913" y="16742"/>
                  </a:lnTo>
                  <a:lnTo>
                    <a:pt x="25314" y="16742"/>
                  </a:lnTo>
                  <a:lnTo>
                    <a:pt x="25314" y="16341"/>
                  </a:lnTo>
                  <a:lnTo>
                    <a:pt x="25339" y="3660"/>
                  </a:lnTo>
                  <a:lnTo>
                    <a:pt x="25339" y="3234"/>
                  </a:lnTo>
                  <a:lnTo>
                    <a:pt x="24913" y="3234"/>
                  </a:lnTo>
                  <a:lnTo>
                    <a:pt x="3585" y="3209"/>
                  </a:lnTo>
                  <a:close/>
                  <a:moveTo>
                    <a:pt x="427" y="427"/>
                  </a:moveTo>
                  <a:lnTo>
                    <a:pt x="28071" y="452"/>
                  </a:lnTo>
                  <a:lnTo>
                    <a:pt x="28046" y="19524"/>
                  </a:lnTo>
                  <a:lnTo>
                    <a:pt x="402" y="19499"/>
                  </a:lnTo>
                  <a:lnTo>
                    <a:pt x="427" y="427"/>
                  </a:lnTo>
                  <a:close/>
                  <a:moveTo>
                    <a:pt x="26" y="1"/>
                  </a:moveTo>
                  <a:lnTo>
                    <a:pt x="1" y="19900"/>
                  </a:lnTo>
                  <a:lnTo>
                    <a:pt x="28472" y="19950"/>
                  </a:lnTo>
                  <a:lnTo>
                    <a:pt x="28497" y="51"/>
                  </a:lnTo>
                  <a:lnTo>
                    <a:pt x="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2247000" y="3470825"/>
              <a:ext cx="1010075" cy="395150"/>
            </a:xfrm>
            <a:custGeom>
              <a:avLst/>
              <a:gdLst/>
              <a:ahLst/>
              <a:cxnLst/>
              <a:rect l="l" t="t" r="r" b="b"/>
              <a:pathLst>
                <a:path w="40403" h="15806" extrusionOk="0">
                  <a:moveTo>
                    <a:pt x="28286" y="0"/>
                  </a:moveTo>
                  <a:cubicBezTo>
                    <a:pt x="20674" y="0"/>
                    <a:pt x="10404" y="210"/>
                    <a:pt x="251" y="1069"/>
                  </a:cubicBezTo>
                  <a:lnTo>
                    <a:pt x="1" y="15806"/>
                  </a:lnTo>
                  <a:lnTo>
                    <a:pt x="38222" y="6808"/>
                  </a:lnTo>
                  <a:lnTo>
                    <a:pt x="40402" y="191"/>
                  </a:lnTo>
                  <a:cubicBezTo>
                    <a:pt x="40402" y="191"/>
                    <a:pt x="35557" y="0"/>
                    <a:pt x="28286" y="0"/>
                  </a:cubicBezTo>
                  <a:close/>
                </a:path>
              </a:pathLst>
            </a:custGeom>
            <a:solidFill>
              <a:srgbClr val="AC6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3125450" y="3349650"/>
              <a:ext cx="669850" cy="291400"/>
            </a:xfrm>
            <a:custGeom>
              <a:avLst/>
              <a:gdLst/>
              <a:ahLst/>
              <a:cxnLst/>
              <a:rect l="l" t="t" r="r" b="b"/>
              <a:pathLst>
                <a:path w="26794" h="11656" extrusionOk="0">
                  <a:moveTo>
                    <a:pt x="6843" y="1"/>
                  </a:moveTo>
                  <a:lnTo>
                    <a:pt x="1" y="9124"/>
                  </a:lnTo>
                  <a:lnTo>
                    <a:pt x="3084" y="11655"/>
                  </a:lnTo>
                  <a:lnTo>
                    <a:pt x="26793" y="11655"/>
                  </a:lnTo>
                  <a:lnTo>
                    <a:pt x="6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3255775" y="3291350"/>
              <a:ext cx="154800" cy="140050"/>
            </a:xfrm>
            <a:custGeom>
              <a:avLst/>
              <a:gdLst/>
              <a:ahLst/>
              <a:cxnLst/>
              <a:rect l="l" t="t" r="r" b="b"/>
              <a:pathLst>
                <a:path w="6192" h="5602" extrusionOk="0">
                  <a:moveTo>
                    <a:pt x="2855" y="1"/>
                  </a:moveTo>
                  <a:cubicBezTo>
                    <a:pt x="2280" y="1"/>
                    <a:pt x="1699" y="162"/>
                    <a:pt x="1179" y="503"/>
                  </a:cubicBezTo>
                  <a:lnTo>
                    <a:pt x="928" y="679"/>
                  </a:lnTo>
                  <a:cubicBezTo>
                    <a:pt x="101" y="1205"/>
                    <a:pt x="1" y="2358"/>
                    <a:pt x="728" y="3010"/>
                  </a:cubicBezTo>
                  <a:lnTo>
                    <a:pt x="3134" y="5215"/>
                  </a:lnTo>
                  <a:cubicBezTo>
                    <a:pt x="3427" y="5475"/>
                    <a:pt x="3786" y="5602"/>
                    <a:pt x="4143" y="5602"/>
                  </a:cubicBezTo>
                  <a:cubicBezTo>
                    <a:pt x="4579" y="5602"/>
                    <a:pt x="5011" y="5412"/>
                    <a:pt x="5314" y="5040"/>
                  </a:cubicBezTo>
                  <a:cubicBezTo>
                    <a:pt x="6066" y="4087"/>
                    <a:pt x="6191" y="2759"/>
                    <a:pt x="5615" y="1681"/>
                  </a:cubicBezTo>
                  <a:cubicBezTo>
                    <a:pt x="5053" y="607"/>
                    <a:pt x="3967" y="1"/>
                    <a:pt x="2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3470700" y="3490625"/>
              <a:ext cx="488125" cy="150425"/>
            </a:xfrm>
            <a:custGeom>
              <a:avLst/>
              <a:gdLst/>
              <a:ahLst/>
              <a:cxnLst/>
              <a:rect l="l" t="t" r="r" b="b"/>
              <a:pathLst>
                <a:path w="19525" h="6017" extrusionOk="0">
                  <a:moveTo>
                    <a:pt x="1" y="1"/>
                  </a:moveTo>
                  <a:lnTo>
                    <a:pt x="12983" y="6016"/>
                  </a:lnTo>
                  <a:lnTo>
                    <a:pt x="13359" y="5765"/>
                  </a:lnTo>
                  <a:cubicBezTo>
                    <a:pt x="14353" y="5108"/>
                    <a:pt x="15494" y="4768"/>
                    <a:pt x="16653" y="4768"/>
                  </a:cubicBezTo>
                  <a:cubicBezTo>
                    <a:pt x="17218" y="4768"/>
                    <a:pt x="17788" y="4849"/>
                    <a:pt x="18346" y="5014"/>
                  </a:cubicBezTo>
                  <a:cubicBezTo>
                    <a:pt x="18401" y="5028"/>
                    <a:pt x="18455" y="5035"/>
                    <a:pt x="18509" y="5035"/>
                  </a:cubicBezTo>
                  <a:cubicBezTo>
                    <a:pt x="18726" y="5035"/>
                    <a:pt x="18928" y="4919"/>
                    <a:pt x="19048" y="4738"/>
                  </a:cubicBezTo>
                  <a:cubicBezTo>
                    <a:pt x="19073" y="4713"/>
                    <a:pt x="19073" y="4663"/>
                    <a:pt x="19098" y="4638"/>
                  </a:cubicBezTo>
                  <a:cubicBezTo>
                    <a:pt x="19524" y="3560"/>
                    <a:pt x="19123" y="2357"/>
                    <a:pt x="18196" y="1755"/>
                  </a:cubicBezTo>
                  <a:cubicBezTo>
                    <a:pt x="18046" y="1655"/>
                    <a:pt x="17870" y="1580"/>
                    <a:pt x="17695" y="1505"/>
                  </a:cubicBezTo>
                  <a:lnTo>
                    <a:pt x="16843" y="1279"/>
                  </a:lnTo>
                  <a:lnTo>
                    <a:pt x="16742" y="1254"/>
                  </a:lnTo>
                  <a:cubicBezTo>
                    <a:pt x="16346" y="1145"/>
                    <a:pt x="15940" y="1091"/>
                    <a:pt x="15535" y="1091"/>
                  </a:cubicBezTo>
                  <a:cubicBezTo>
                    <a:pt x="14457" y="1091"/>
                    <a:pt x="13388" y="1471"/>
                    <a:pt x="12532" y="2181"/>
                  </a:cubicBezTo>
                  <a:lnTo>
                    <a:pt x="402" y="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3570325" y="3517900"/>
              <a:ext cx="338375" cy="104350"/>
            </a:xfrm>
            <a:custGeom>
              <a:avLst/>
              <a:gdLst/>
              <a:ahLst/>
              <a:cxnLst/>
              <a:rect l="l" t="t" r="r" b="b"/>
              <a:pathLst>
                <a:path w="13535" h="4174" extrusionOk="0">
                  <a:moveTo>
                    <a:pt x="11550" y="0"/>
                  </a:moveTo>
                  <a:cubicBezTo>
                    <a:pt x="10472" y="0"/>
                    <a:pt x="9403" y="380"/>
                    <a:pt x="8547" y="1090"/>
                  </a:cubicBezTo>
                  <a:lnTo>
                    <a:pt x="5865" y="2870"/>
                  </a:lnTo>
                  <a:lnTo>
                    <a:pt x="0" y="2369"/>
                  </a:lnTo>
                  <a:lnTo>
                    <a:pt x="6567" y="4173"/>
                  </a:lnTo>
                  <a:cubicBezTo>
                    <a:pt x="8070" y="3030"/>
                    <a:pt x="9391" y="2632"/>
                    <a:pt x="10594" y="2632"/>
                  </a:cubicBezTo>
                  <a:cubicBezTo>
                    <a:pt x="11237" y="2632"/>
                    <a:pt x="11847" y="2745"/>
                    <a:pt x="12432" y="2920"/>
                  </a:cubicBezTo>
                  <a:cubicBezTo>
                    <a:pt x="12486" y="2935"/>
                    <a:pt x="12540" y="2942"/>
                    <a:pt x="12594" y="2942"/>
                  </a:cubicBezTo>
                  <a:cubicBezTo>
                    <a:pt x="12811" y="2942"/>
                    <a:pt x="13013" y="2825"/>
                    <a:pt x="13133" y="2644"/>
                  </a:cubicBezTo>
                  <a:cubicBezTo>
                    <a:pt x="13158" y="2619"/>
                    <a:pt x="13184" y="2569"/>
                    <a:pt x="13184" y="2544"/>
                  </a:cubicBezTo>
                  <a:cubicBezTo>
                    <a:pt x="13534" y="1717"/>
                    <a:pt x="13359" y="815"/>
                    <a:pt x="12858" y="188"/>
                  </a:cubicBezTo>
                  <a:lnTo>
                    <a:pt x="12757" y="163"/>
                  </a:lnTo>
                  <a:cubicBezTo>
                    <a:pt x="12361" y="54"/>
                    <a:pt x="11955" y="0"/>
                    <a:pt x="1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391750" y="3439250"/>
              <a:ext cx="490000" cy="150400"/>
            </a:xfrm>
            <a:custGeom>
              <a:avLst/>
              <a:gdLst/>
              <a:ahLst/>
              <a:cxnLst/>
              <a:rect l="l" t="t" r="r" b="b"/>
              <a:pathLst>
                <a:path w="19600" h="6016" extrusionOk="0">
                  <a:moveTo>
                    <a:pt x="1" y="1"/>
                  </a:moveTo>
                  <a:lnTo>
                    <a:pt x="13008" y="6016"/>
                  </a:lnTo>
                  <a:lnTo>
                    <a:pt x="13384" y="5765"/>
                  </a:lnTo>
                  <a:cubicBezTo>
                    <a:pt x="14361" y="5108"/>
                    <a:pt x="15508" y="4768"/>
                    <a:pt x="16665" y="4768"/>
                  </a:cubicBezTo>
                  <a:cubicBezTo>
                    <a:pt x="17230" y="4768"/>
                    <a:pt x="17796" y="4849"/>
                    <a:pt x="18347" y="5013"/>
                  </a:cubicBezTo>
                  <a:cubicBezTo>
                    <a:pt x="18398" y="5026"/>
                    <a:pt x="18451" y="5033"/>
                    <a:pt x="18504" y="5033"/>
                  </a:cubicBezTo>
                  <a:cubicBezTo>
                    <a:pt x="18760" y="5033"/>
                    <a:pt x="19015" y="4887"/>
                    <a:pt x="19098" y="4637"/>
                  </a:cubicBezTo>
                  <a:cubicBezTo>
                    <a:pt x="19600" y="3384"/>
                    <a:pt x="18973" y="1956"/>
                    <a:pt x="17695" y="1505"/>
                  </a:cubicBezTo>
                  <a:lnTo>
                    <a:pt x="16768" y="1254"/>
                  </a:lnTo>
                  <a:cubicBezTo>
                    <a:pt x="16364" y="1145"/>
                    <a:pt x="15953" y="1091"/>
                    <a:pt x="15545" y="1091"/>
                  </a:cubicBezTo>
                  <a:cubicBezTo>
                    <a:pt x="14457" y="1091"/>
                    <a:pt x="13389" y="1471"/>
                    <a:pt x="12532" y="218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584750" y="3550225"/>
              <a:ext cx="263225" cy="48325"/>
            </a:xfrm>
            <a:custGeom>
              <a:avLst/>
              <a:gdLst/>
              <a:ahLst/>
              <a:cxnLst/>
              <a:rect l="l" t="t" r="r" b="b"/>
              <a:pathLst>
                <a:path w="10529" h="1933" extrusionOk="0">
                  <a:moveTo>
                    <a:pt x="9142" y="1"/>
                  </a:moveTo>
                  <a:cubicBezTo>
                    <a:pt x="7953" y="1"/>
                    <a:pt x="6748" y="775"/>
                    <a:pt x="5639" y="1126"/>
                  </a:cubicBezTo>
                  <a:cubicBezTo>
                    <a:pt x="5188" y="1276"/>
                    <a:pt x="4737" y="1401"/>
                    <a:pt x="4261" y="1427"/>
                  </a:cubicBezTo>
                  <a:cubicBezTo>
                    <a:pt x="4121" y="1434"/>
                    <a:pt x="3982" y="1437"/>
                    <a:pt x="3842" y="1437"/>
                  </a:cubicBezTo>
                  <a:cubicBezTo>
                    <a:pt x="3505" y="1437"/>
                    <a:pt x="3169" y="1419"/>
                    <a:pt x="2832" y="1401"/>
                  </a:cubicBezTo>
                  <a:cubicBezTo>
                    <a:pt x="2381" y="1376"/>
                    <a:pt x="1905" y="1326"/>
                    <a:pt x="1454" y="1251"/>
                  </a:cubicBezTo>
                  <a:cubicBezTo>
                    <a:pt x="1002" y="1201"/>
                    <a:pt x="551" y="1101"/>
                    <a:pt x="100" y="1076"/>
                  </a:cubicBezTo>
                  <a:cubicBezTo>
                    <a:pt x="93" y="1074"/>
                    <a:pt x="85" y="1073"/>
                    <a:pt x="79" y="1073"/>
                  </a:cubicBezTo>
                  <a:cubicBezTo>
                    <a:pt x="0" y="1073"/>
                    <a:pt x="6" y="1203"/>
                    <a:pt x="75" y="1226"/>
                  </a:cubicBezTo>
                  <a:cubicBezTo>
                    <a:pt x="902" y="1552"/>
                    <a:pt x="1830" y="1752"/>
                    <a:pt x="2732" y="1878"/>
                  </a:cubicBezTo>
                  <a:cubicBezTo>
                    <a:pt x="3057" y="1916"/>
                    <a:pt x="3383" y="1932"/>
                    <a:pt x="3710" y="1932"/>
                  </a:cubicBezTo>
                  <a:cubicBezTo>
                    <a:pt x="4239" y="1932"/>
                    <a:pt x="4771" y="1889"/>
                    <a:pt x="5313" y="1828"/>
                  </a:cubicBezTo>
                  <a:cubicBezTo>
                    <a:pt x="6165" y="1702"/>
                    <a:pt x="6992" y="1251"/>
                    <a:pt x="7769" y="875"/>
                  </a:cubicBezTo>
                  <a:cubicBezTo>
                    <a:pt x="8284" y="635"/>
                    <a:pt x="8893" y="418"/>
                    <a:pt x="9484" y="418"/>
                  </a:cubicBezTo>
                  <a:cubicBezTo>
                    <a:pt x="9755" y="418"/>
                    <a:pt x="10023" y="464"/>
                    <a:pt x="10276" y="574"/>
                  </a:cubicBezTo>
                  <a:cubicBezTo>
                    <a:pt x="10299" y="586"/>
                    <a:pt x="10321" y="591"/>
                    <a:pt x="10342" y="591"/>
                  </a:cubicBezTo>
                  <a:cubicBezTo>
                    <a:pt x="10458" y="591"/>
                    <a:pt x="10528" y="434"/>
                    <a:pt x="10401" y="349"/>
                  </a:cubicBezTo>
                  <a:cubicBezTo>
                    <a:pt x="9987" y="99"/>
                    <a:pt x="9565" y="1"/>
                    <a:pt x="9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3692125" y="3581450"/>
              <a:ext cx="188750" cy="47175"/>
            </a:xfrm>
            <a:custGeom>
              <a:avLst/>
              <a:gdLst/>
              <a:ahLst/>
              <a:cxnLst/>
              <a:rect l="l" t="t" r="r" b="b"/>
              <a:pathLst>
                <a:path w="7550" h="1887" extrusionOk="0">
                  <a:moveTo>
                    <a:pt x="5866" y="1"/>
                  </a:moveTo>
                  <a:cubicBezTo>
                    <a:pt x="5176" y="1"/>
                    <a:pt x="4480" y="107"/>
                    <a:pt x="3825" y="278"/>
                  </a:cubicBezTo>
                  <a:cubicBezTo>
                    <a:pt x="3224" y="403"/>
                    <a:pt x="2672" y="704"/>
                    <a:pt x="2146" y="1030"/>
                  </a:cubicBezTo>
                  <a:cubicBezTo>
                    <a:pt x="1870" y="1180"/>
                    <a:pt x="1570" y="1280"/>
                    <a:pt x="1269" y="1381"/>
                  </a:cubicBezTo>
                  <a:cubicBezTo>
                    <a:pt x="1177" y="1413"/>
                    <a:pt x="1073" y="1427"/>
                    <a:pt x="964" y="1427"/>
                  </a:cubicBezTo>
                  <a:cubicBezTo>
                    <a:pt x="656" y="1427"/>
                    <a:pt x="306" y="1316"/>
                    <a:pt x="66" y="1205"/>
                  </a:cubicBezTo>
                  <a:cubicBezTo>
                    <a:pt x="56" y="1200"/>
                    <a:pt x="48" y="1198"/>
                    <a:pt x="40" y="1198"/>
                  </a:cubicBezTo>
                  <a:cubicBezTo>
                    <a:pt x="9" y="1198"/>
                    <a:pt x="0" y="1235"/>
                    <a:pt x="41" y="1255"/>
                  </a:cubicBezTo>
                  <a:cubicBezTo>
                    <a:pt x="499" y="1484"/>
                    <a:pt x="992" y="1886"/>
                    <a:pt x="1519" y="1886"/>
                  </a:cubicBezTo>
                  <a:cubicBezTo>
                    <a:pt x="1626" y="1886"/>
                    <a:pt x="1735" y="1870"/>
                    <a:pt x="1845" y="1832"/>
                  </a:cubicBezTo>
                  <a:cubicBezTo>
                    <a:pt x="2422" y="1606"/>
                    <a:pt x="2923" y="1180"/>
                    <a:pt x="3474" y="904"/>
                  </a:cubicBezTo>
                  <a:cubicBezTo>
                    <a:pt x="4076" y="629"/>
                    <a:pt x="4702" y="378"/>
                    <a:pt x="5354" y="328"/>
                  </a:cubicBezTo>
                  <a:cubicBezTo>
                    <a:pt x="5580" y="303"/>
                    <a:pt x="5805" y="292"/>
                    <a:pt x="6030" y="292"/>
                  </a:cubicBezTo>
                  <a:cubicBezTo>
                    <a:pt x="6479" y="292"/>
                    <a:pt x="6925" y="336"/>
                    <a:pt x="7359" y="403"/>
                  </a:cubicBezTo>
                  <a:cubicBezTo>
                    <a:pt x="7367" y="405"/>
                    <a:pt x="7375" y="406"/>
                    <a:pt x="7383" y="406"/>
                  </a:cubicBezTo>
                  <a:cubicBezTo>
                    <a:pt x="7493" y="406"/>
                    <a:pt x="7550" y="249"/>
                    <a:pt x="7409" y="203"/>
                  </a:cubicBezTo>
                  <a:cubicBezTo>
                    <a:pt x="6912" y="62"/>
                    <a:pt x="6391" y="1"/>
                    <a:pt x="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3321600" y="3409900"/>
              <a:ext cx="68275" cy="27650"/>
            </a:xfrm>
            <a:custGeom>
              <a:avLst/>
              <a:gdLst/>
              <a:ahLst/>
              <a:cxnLst/>
              <a:rect l="l" t="t" r="r" b="b"/>
              <a:pathLst>
                <a:path w="2731" h="1106" extrusionOk="0">
                  <a:moveTo>
                    <a:pt x="226" y="1"/>
                  </a:moveTo>
                  <a:cubicBezTo>
                    <a:pt x="106" y="1"/>
                    <a:pt x="0" y="117"/>
                    <a:pt x="75" y="247"/>
                  </a:cubicBezTo>
                  <a:cubicBezTo>
                    <a:pt x="325" y="749"/>
                    <a:pt x="777" y="1075"/>
                    <a:pt x="1328" y="1100"/>
                  </a:cubicBezTo>
                  <a:cubicBezTo>
                    <a:pt x="1374" y="1104"/>
                    <a:pt x="1420" y="1106"/>
                    <a:pt x="1466" y="1106"/>
                  </a:cubicBezTo>
                  <a:cubicBezTo>
                    <a:pt x="1695" y="1106"/>
                    <a:pt x="1921" y="1054"/>
                    <a:pt x="2130" y="949"/>
                  </a:cubicBezTo>
                  <a:cubicBezTo>
                    <a:pt x="2355" y="799"/>
                    <a:pt x="2506" y="623"/>
                    <a:pt x="2656" y="423"/>
                  </a:cubicBezTo>
                  <a:cubicBezTo>
                    <a:pt x="2731" y="330"/>
                    <a:pt x="2680" y="236"/>
                    <a:pt x="2598" y="236"/>
                  </a:cubicBezTo>
                  <a:cubicBezTo>
                    <a:pt x="2570" y="236"/>
                    <a:pt x="2538" y="247"/>
                    <a:pt x="2506" y="273"/>
                  </a:cubicBezTo>
                  <a:cubicBezTo>
                    <a:pt x="2355" y="373"/>
                    <a:pt x="2155" y="423"/>
                    <a:pt x="1954" y="448"/>
                  </a:cubicBezTo>
                  <a:cubicBezTo>
                    <a:pt x="1813" y="466"/>
                    <a:pt x="1671" y="483"/>
                    <a:pt x="1538" y="483"/>
                  </a:cubicBezTo>
                  <a:cubicBezTo>
                    <a:pt x="1483" y="483"/>
                    <a:pt x="1429" y="480"/>
                    <a:pt x="1378" y="473"/>
                  </a:cubicBezTo>
                  <a:cubicBezTo>
                    <a:pt x="1027" y="423"/>
                    <a:pt x="626" y="298"/>
                    <a:pt x="350" y="47"/>
                  </a:cubicBezTo>
                  <a:cubicBezTo>
                    <a:pt x="312" y="15"/>
                    <a:pt x="268"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3029600" y="3461825"/>
              <a:ext cx="227475" cy="221825"/>
            </a:xfrm>
            <a:custGeom>
              <a:avLst/>
              <a:gdLst/>
              <a:ahLst/>
              <a:cxnLst/>
              <a:rect l="l" t="t" r="r" b="b"/>
              <a:pathLst>
                <a:path w="9099" h="8873" extrusionOk="0">
                  <a:moveTo>
                    <a:pt x="2406" y="0"/>
                  </a:moveTo>
                  <a:cubicBezTo>
                    <a:pt x="2406" y="0"/>
                    <a:pt x="0" y="5589"/>
                    <a:pt x="2156" y="8872"/>
                  </a:cubicBezTo>
                  <a:lnTo>
                    <a:pt x="9098" y="6617"/>
                  </a:lnTo>
                  <a:lnTo>
                    <a:pt x="7945" y="501"/>
                  </a:lnTo>
                  <a:lnTo>
                    <a:pt x="2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2167425" y="3397900"/>
              <a:ext cx="863450" cy="528075"/>
            </a:xfrm>
            <a:custGeom>
              <a:avLst/>
              <a:gdLst/>
              <a:ahLst/>
              <a:cxnLst/>
              <a:rect l="l" t="t" r="r" b="b"/>
              <a:pathLst>
                <a:path w="34538" h="21123" extrusionOk="0">
                  <a:moveTo>
                    <a:pt x="2257" y="1"/>
                  </a:moveTo>
                  <a:lnTo>
                    <a:pt x="1" y="20728"/>
                  </a:lnTo>
                  <a:cubicBezTo>
                    <a:pt x="985" y="21004"/>
                    <a:pt x="2376" y="21122"/>
                    <a:pt x="4038" y="21122"/>
                  </a:cubicBezTo>
                  <a:cubicBezTo>
                    <a:pt x="14137" y="21122"/>
                    <a:pt x="34262" y="16743"/>
                    <a:pt x="34262" y="16743"/>
                  </a:cubicBezTo>
                  <a:lnTo>
                    <a:pt x="34537" y="2733"/>
                  </a:lnTo>
                  <a:cubicBezTo>
                    <a:pt x="34537" y="2733"/>
                    <a:pt x="14036" y="326"/>
                    <a:pt x="2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2373675" y="2526975"/>
              <a:ext cx="612075" cy="1097750"/>
            </a:xfrm>
            <a:custGeom>
              <a:avLst/>
              <a:gdLst/>
              <a:ahLst/>
              <a:cxnLst/>
              <a:rect l="l" t="t" r="r" b="b"/>
              <a:pathLst>
                <a:path w="24483" h="43910" extrusionOk="0">
                  <a:moveTo>
                    <a:pt x="844" y="0"/>
                  </a:moveTo>
                  <a:cubicBezTo>
                    <a:pt x="722" y="0"/>
                    <a:pt x="624" y="168"/>
                    <a:pt x="748" y="251"/>
                  </a:cubicBezTo>
                  <a:cubicBezTo>
                    <a:pt x="2678" y="1805"/>
                    <a:pt x="4257" y="3860"/>
                    <a:pt x="5460" y="6015"/>
                  </a:cubicBezTo>
                  <a:cubicBezTo>
                    <a:pt x="6563" y="7945"/>
                    <a:pt x="7390" y="10000"/>
                    <a:pt x="8017" y="12106"/>
                  </a:cubicBezTo>
                  <a:cubicBezTo>
                    <a:pt x="8317" y="13208"/>
                    <a:pt x="8568" y="14311"/>
                    <a:pt x="8769" y="15414"/>
                  </a:cubicBezTo>
                  <a:cubicBezTo>
                    <a:pt x="8869" y="15965"/>
                    <a:pt x="9019" y="16517"/>
                    <a:pt x="9144" y="17043"/>
                  </a:cubicBezTo>
                  <a:cubicBezTo>
                    <a:pt x="9295" y="17745"/>
                    <a:pt x="9320" y="18497"/>
                    <a:pt x="9345" y="19198"/>
                  </a:cubicBezTo>
                  <a:cubicBezTo>
                    <a:pt x="9671" y="24787"/>
                    <a:pt x="8894" y="30326"/>
                    <a:pt x="8167" y="35840"/>
                  </a:cubicBezTo>
                  <a:cubicBezTo>
                    <a:pt x="8167" y="35965"/>
                    <a:pt x="8167" y="36066"/>
                    <a:pt x="8217" y="36166"/>
                  </a:cubicBezTo>
                  <a:cubicBezTo>
                    <a:pt x="6738" y="37219"/>
                    <a:pt x="5285" y="38346"/>
                    <a:pt x="3906" y="39549"/>
                  </a:cubicBezTo>
                  <a:cubicBezTo>
                    <a:pt x="2503" y="40778"/>
                    <a:pt x="1350" y="42231"/>
                    <a:pt x="97" y="43610"/>
                  </a:cubicBezTo>
                  <a:cubicBezTo>
                    <a:pt x="0" y="43745"/>
                    <a:pt x="97" y="43910"/>
                    <a:pt x="215" y="43910"/>
                  </a:cubicBezTo>
                  <a:cubicBezTo>
                    <a:pt x="251" y="43910"/>
                    <a:pt x="288" y="43895"/>
                    <a:pt x="322" y="43860"/>
                  </a:cubicBezTo>
                  <a:cubicBezTo>
                    <a:pt x="1601" y="42557"/>
                    <a:pt x="3079" y="41454"/>
                    <a:pt x="4483" y="40276"/>
                  </a:cubicBezTo>
                  <a:cubicBezTo>
                    <a:pt x="5485" y="39399"/>
                    <a:pt x="6538" y="38572"/>
                    <a:pt x="7616" y="37770"/>
                  </a:cubicBezTo>
                  <a:lnTo>
                    <a:pt x="7616" y="37770"/>
                  </a:lnTo>
                  <a:cubicBezTo>
                    <a:pt x="7540" y="37870"/>
                    <a:pt x="7465" y="37945"/>
                    <a:pt x="7415" y="38046"/>
                  </a:cubicBezTo>
                  <a:cubicBezTo>
                    <a:pt x="7064" y="38522"/>
                    <a:pt x="6738" y="39023"/>
                    <a:pt x="6463" y="39549"/>
                  </a:cubicBezTo>
                  <a:cubicBezTo>
                    <a:pt x="5936" y="40627"/>
                    <a:pt x="5535" y="41755"/>
                    <a:pt x="5084" y="42858"/>
                  </a:cubicBezTo>
                  <a:cubicBezTo>
                    <a:pt x="5051" y="42973"/>
                    <a:pt x="5149" y="43056"/>
                    <a:pt x="5241" y="43056"/>
                  </a:cubicBezTo>
                  <a:cubicBezTo>
                    <a:pt x="5288" y="43056"/>
                    <a:pt x="5334" y="43034"/>
                    <a:pt x="5360" y="42983"/>
                  </a:cubicBezTo>
                  <a:cubicBezTo>
                    <a:pt x="5861" y="41880"/>
                    <a:pt x="6513" y="40928"/>
                    <a:pt x="7215" y="39976"/>
                  </a:cubicBezTo>
                  <a:cubicBezTo>
                    <a:pt x="7540" y="39474"/>
                    <a:pt x="7866" y="38973"/>
                    <a:pt x="8217" y="38497"/>
                  </a:cubicBezTo>
                  <a:cubicBezTo>
                    <a:pt x="8368" y="38271"/>
                    <a:pt x="8543" y="38046"/>
                    <a:pt x="8718" y="37820"/>
                  </a:cubicBezTo>
                  <a:cubicBezTo>
                    <a:pt x="8844" y="37670"/>
                    <a:pt x="8994" y="37519"/>
                    <a:pt x="9119" y="37344"/>
                  </a:cubicBezTo>
                  <a:cubicBezTo>
                    <a:pt x="10222" y="37469"/>
                    <a:pt x="11325" y="37544"/>
                    <a:pt x="12453" y="37620"/>
                  </a:cubicBezTo>
                  <a:cubicBezTo>
                    <a:pt x="14204" y="37732"/>
                    <a:pt x="15955" y="37824"/>
                    <a:pt x="17723" y="37824"/>
                  </a:cubicBezTo>
                  <a:cubicBezTo>
                    <a:pt x="17930" y="37824"/>
                    <a:pt x="18136" y="37823"/>
                    <a:pt x="18343" y="37820"/>
                  </a:cubicBezTo>
                  <a:cubicBezTo>
                    <a:pt x="19345" y="37820"/>
                    <a:pt x="20348" y="37820"/>
                    <a:pt x="21350" y="37745"/>
                  </a:cubicBezTo>
                  <a:cubicBezTo>
                    <a:pt x="22328" y="37670"/>
                    <a:pt x="23305" y="37570"/>
                    <a:pt x="24307" y="37544"/>
                  </a:cubicBezTo>
                  <a:cubicBezTo>
                    <a:pt x="24483" y="37544"/>
                    <a:pt x="24483" y="37269"/>
                    <a:pt x="24307" y="37269"/>
                  </a:cubicBezTo>
                  <a:cubicBezTo>
                    <a:pt x="24219" y="37271"/>
                    <a:pt x="24131" y="37272"/>
                    <a:pt x="24044" y="37272"/>
                  </a:cubicBezTo>
                  <a:cubicBezTo>
                    <a:pt x="22982" y="37272"/>
                    <a:pt x="21939" y="37142"/>
                    <a:pt x="20874" y="37118"/>
                  </a:cubicBezTo>
                  <a:cubicBezTo>
                    <a:pt x="18919" y="37043"/>
                    <a:pt x="16939" y="36943"/>
                    <a:pt x="14984" y="36843"/>
                  </a:cubicBezTo>
                  <a:cubicBezTo>
                    <a:pt x="13004" y="36742"/>
                    <a:pt x="11024" y="36567"/>
                    <a:pt x="9044" y="36417"/>
                  </a:cubicBezTo>
                  <a:cubicBezTo>
                    <a:pt x="9019" y="36417"/>
                    <a:pt x="8994" y="36442"/>
                    <a:pt x="8994" y="36442"/>
                  </a:cubicBezTo>
                  <a:cubicBezTo>
                    <a:pt x="8994" y="36392"/>
                    <a:pt x="8969" y="36316"/>
                    <a:pt x="8944" y="36266"/>
                  </a:cubicBezTo>
                  <a:cubicBezTo>
                    <a:pt x="8919" y="36241"/>
                    <a:pt x="8894" y="36216"/>
                    <a:pt x="8869" y="36191"/>
                  </a:cubicBezTo>
                  <a:cubicBezTo>
                    <a:pt x="8894" y="36141"/>
                    <a:pt x="8919" y="36091"/>
                    <a:pt x="8919" y="36041"/>
                  </a:cubicBezTo>
                  <a:cubicBezTo>
                    <a:pt x="9345" y="32858"/>
                    <a:pt x="9746" y="29650"/>
                    <a:pt x="9946" y="26442"/>
                  </a:cubicBezTo>
                  <a:cubicBezTo>
                    <a:pt x="10147" y="23610"/>
                    <a:pt x="10147" y="20777"/>
                    <a:pt x="9846" y="17945"/>
                  </a:cubicBezTo>
                  <a:cubicBezTo>
                    <a:pt x="9796" y="17594"/>
                    <a:pt x="9746" y="17219"/>
                    <a:pt x="9746" y="16868"/>
                  </a:cubicBezTo>
                  <a:cubicBezTo>
                    <a:pt x="9746" y="16592"/>
                    <a:pt x="9746" y="16316"/>
                    <a:pt x="9721" y="16041"/>
                  </a:cubicBezTo>
                  <a:cubicBezTo>
                    <a:pt x="9671" y="15464"/>
                    <a:pt x="9571" y="14888"/>
                    <a:pt x="9445" y="14336"/>
                  </a:cubicBezTo>
                  <a:cubicBezTo>
                    <a:pt x="9220" y="13208"/>
                    <a:pt x="8919" y="12106"/>
                    <a:pt x="8568" y="11003"/>
                  </a:cubicBezTo>
                  <a:cubicBezTo>
                    <a:pt x="7841" y="8848"/>
                    <a:pt x="6864" y="6742"/>
                    <a:pt x="5560" y="4863"/>
                  </a:cubicBezTo>
                  <a:cubicBezTo>
                    <a:pt x="4282" y="2983"/>
                    <a:pt x="2728" y="1379"/>
                    <a:pt x="924" y="25"/>
                  </a:cubicBezTo>
                  <a:cubicBezTo>
                    <a:pt x="898" y="8"/>
                    <a:pt x="870"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2343925" y="3824475"/>
              <a:ext cx="632700" cy="102950"/>
            </a:xfrm>
            <a:custGeom>
              <a:avLst/>
              <a:gdLst/>
              <a:ahLst/>
              <a:cxnLst/>
              <a:rect l="l" t="t" r="r" b="b"/>
              <a:pathLst>
                <a:path w="25308" h="4118" extrusionOk="0">
                  <a:moveTo>
                    <a:pt x="25112" y="0"/>
                  </a:moveTo>
                  <a:cubicBezTo>
                    <a:pt x="25099" y="0"/>
                    <a:pt x="25086" y="2"/>
                    <a:pt x="25071" y="5"/>
                  </a:cubicBezTo>
                  <a:cubicBezTo>
                    <a:pt x="23267" y="231"/>
                    <a:pt x="21437" y="331"/>
                    <a:pt x="19633" y="557"/>
                  </a:cubicBezTo>
                  <a:cubicBezTo>
                    <a:pt x="16450" y="933"/>
                    <a:pt x="13292" y="1384"/>
                    <a:pt x="10109" y="1835"/>
                  </a:cubicBezTo>
                  <a:cubicBezTo>
                    <a:pt x="8505" y="2086"/>
                    <a:pt x="6901" y="2311"/>
                    <a:pt x="5297" y="2537"/>
                  </a:cubicBezTo>
                  <a:cubicBezTo>
                    <a:pt x="4520" y="2637"/>
                    <a:pt x="3768" y="2762"/>
                    <a:pt x="2991" y="2863"/>
                  </a:cubicBezTo>
                  <a:cubicBezTo>
                    <a:pt x="2164" y="2988"/>
                    <a:pt x="1362" y="3063"/>
                    <a:pt x="560" y="3239"/>
                  </a:cubicBezTo>
                  <a:cubicBezTo>
                    <a:pt x="1" y="3360"/>
                    <a:pt x="102" y="4118"/>
                    <a:pt x="634" y="4118"/>
                  </a:cubicBezTo>
                  <a:cubicBezTo>
                    <a:pt x="651" y="4118"/>
                    <a:pt x="668" y="4117"/>
                    <a:pt x="685" y="4116"/>
                  </a:cubicBezTo>
                  <a:cubicBezTo>
                    <a:pt x="1613" y="4041"/>
                    <a:pt x="2515" y="3890"/>
                    <a:pt x="3417" y="3740"/>
                  </a:cubicBezTo>
                  <a:cubicBezTo>
                    <a:pt x="4319" y="3614"/>
                    <a:pt x="5197" y="3489"/>
                    <a:pt x="6099" y="3364"/>
                  </a:cubicBezTo>
                  <a:cubicBezTo>
                    <a:pt x="9257" y="2913"/>
                    <a:pt x="12440" y="2462"/>
                    <a:pt x="15598" y="1985"/>
                  </a:cubicBezTo>
                  <a:cubicBezTo>
                    <a:pt x="17202" y="1735"/>
                    <a:pt x="18806" y="1484"/>
                    <a:pt x="20385" y="1208"/>
                  </a:cubicBezTo>
                  <a:cubicBezTo>
                    <a:pt x="21964" y="933"/>
                    <a:pt x="23543" y="557"/>
                    <a:pt x="25122" y="306"/>
                  </a:cubicBezTo>
                  <a:cubicBezTo>
                    <a:pt x="25308" y="283"/>
                    <a:pt x="25278" y="0"/>
                    <a:pt x="2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2713800" y="3847975"/>
              <a:ext cx="215275" cy="836800"/>
            </a:xfrm>
            <a:custGeom>
              <a:avLst/>
              <a:gdLst/>
              <a:ahLst/>
              <a:cxnLst/>
              <a:rect l="l" t="t" r="r" b="b"/>
              <a:pathLst>
                <a:path w="8611" h="33472" extrusionOk="0">
                  <a:moveTo>
                    <a:pt x="8429" y="1"/>
                  </a:moveTo>
                  <a:cubicBezTo>
                    <a:pt x="8355" y="1"/>
                    <a:pt x="8283" y="39"/>
                    <a:pt x="8271" y="118"/>
                  </a:cubicBezTo>
                  <a:cubicBezTo>
                    <a:pt x="7845" y="2574"/>
                    <a:pt x="7419" y="5005"/>
                    <a:pt x="6943" y="7436"/>
                  </a:cubicBezTo>
                  <a:cubicBezTo>
                    <a:pt x="6091" y="11747"/>
                    <a:pt x="5088" y="16033"/>
                    <a:pt x="3936" y="20269"/>
                  </a:cubicBezTo>
                  <a:cubicBezTo>
                    <a:pt x="3359" y="22399"/>
                    <a:pt x="2758" y="24504"/>
                    <a:pt x="2131" y="26634"/>
                  </a:cubicBezTo>
                  <a:cubicBezTo>
                    <a:pt x="1805" y="27687"/>
                    <a:pt x="1454" y="28740"/>
                    <a:pt x="1128" y="29767"/>
                  </a:cubicBezTo>
                  <a:cubicBezTo>
                    <a:pt x="778" y="30820"/>
                    <a:pt x="402" y="31848"/>
                    <a:pt x="76" y="32925"/>
                  </a:cubicBezTo>
                  <a:cubicBezTo>
                    <a:pt x="1" y="33151"/>
                    <a:pt x="176" y="33401"/>
                    <a:pt x="402" y="33452"/>
                  </a:cubicBezTo>
                  <a:cubicBezTo>
                    <a:pt x="446" y="33465"/>
                    <a:pt x="489" y="33471"/>
                    <a:pt x="530" y="33471"/>
                  </a:cubicBezTo>
                  <a:cubicBezTo>
                    <a:pt x="720" y="33471"/>
                    <a:pt x="871" y="33336"/>
                    <a:pt x="953" y="33151"/>
                  </a:cubicBezTo>
                  <a:cubicBezTo>
                    <a:pt x="1404" y="31973"/>
                    <a:pt x="1780" y="30770"/>
                    <a:pt x="2156" y="29592"/>
                  </a:cubicBezTo>
                  <a:cubicBezTo>
                    <a:pt x="2532" y="28414"/>
                    <a:pt x="2908" y="27236"/>
                    <a:pt x="3259" y="26058"/>
                  </a:cubicBezTo>
                  <a:cubicBezTo>
                    <a:pt x="4537" y="21797"/>
                    <a:pt x="5615" y="17512"/>
                    <a:pt x="6517" y="13176"/>
                  </a:cubicBezTo>
                  <a:cubicBezTo>
                    <a:pt x="7394" y="8865"/>
                    <a:pt x="8146" y="4529"/>
                    <a:pt x="8597" y="168"/>
                  </a:cubicBezTo>
                  <a:cubicBezTo>
                    <a:pt x="8611" y="58"/>
                    <a:pt x="8519" y="1"/>
                    <a:pt x="8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2312975" y="4027500"/>
              <a:ext cx="433425" cy="123000"/>
            </a:xfrm>
            <a:custGeom>
              <a:avLst/>
              <a:gdLst/>
              <a:ahLst/>
              <a:cxnLst/>
              <a:rect l="l" t="t" r="r" b="b"/>
              <a:pathLst>
                <a:path w="17337" h="4920" extrusionOk="0">
                  <a:moveTo>
                    <a:pt x="1509" y="0"/>
                  </a:moveTo>
                  <a:cubicBezTo>
                    <a:pt x="1290" y="0"/>
                    <a:pt x="1087" y="87"/>
                    <a:pt x="1021" y="331"/>
                  </a:cubicBezTo>
                  <a:cubicBezTo>
                    <a:pt x="971" y="556"/>
                    <a:pt x="1096" y="857"/>
                    <a:pt x="1347" y="907"/>
                  </a:cubicBezTo>
                  <a:cubicBezTo>
                    <a:pt x="2500" y="1057"/>
                    <a:pt x="3628" y="1208"/>
                    <a:pt x="4755" y="1358"/>
                  </a:cubicBezTo>
                  <a:cubicBezTo>
                    <a:pt x="6760" y="1634"/>
                    <a:pt x="8740" y="1910"/>
                    <a:pt x="10720" y="2135"/>
                  </a:cubicBezTo>
                  <a:cubicBezTo>
                    <a:pt x="11723" y="2260"/>
                    <a:pt x="12725" y="2386"/>
                    <a:pt x="13728" y="2486"/>
                  </a:cubicBezTo>
                  <a:cubicBezTo>
                    <a:pt x="14755" y="2561"/>
                    <a:pt x="15783" y="2611"/>
                    <a:pt x="16811" y="2737"/>
                  </a:cubicBezTo>
                  <a:cubicBezTo>
                    <a:pt x="16760" y="2787"/>
                    <a:pt x="16710" y="2837"/>
                    <a:pt x="16685" y="2912"/>
                  </a:cubicBezTo>
                  <a:cubicBezTo>
                    <a:pt x="16610" y="3138"/>
                    <a:pt x="16560" y="3388"/>
                    <a:pt x="16460" y="3639"/>
                  </a:cubicBezTo>
                  <a:cubicBezTo>
                    <a:pt x="16435" y="3764"/>
                    <a:pt x="16359" y="3890"/>
                    <a:pt x="16309" y="4015"/>
                  </a:cubicBezTo>
                  <a:cubicBezTo>
                    <a:pt x="15232" y="3864"/>
                    <a:pt x="14179" y="3714"/>
                    <a:pt x="13101" y="3564"/>
                  </a:cubicBezTo>
                  <a:cubicBezTo>
                    <a:pt x="10996" y="3263"/>
                    <a:pt x="8891" y="2862"/>
                    <a:pt x="6785" y="2436"/>
                  </a:cubicBezTo>
                  <a:cubicBezTo>
                    <a:pt x="5733" y="2210"/>
                    <a:pt x="4680" y="1960"/>
                    <a:pt x="3653" y="1709"/>
                  </a:cubicBezTo>
                  <a:cubicBezTo>
                    <a:pt x="3126" y="1584"/>
                    <a:pt x="2625" y="1458"/>
                    <a:pt x="2099" y="1308"/>
                  </a:cubicBezTo>
                  <a:cubicBezTo>
                    <a:pt x="1597" y="1183"/>
                    <a:pt x="1096" y="982"/>
                    <a:pt x="570" y="957"/>
                  </a:cubicBezTo>
                  <a:cubicBezTo>
                    <a:pt x="562" y="957"/>
                    <a:pt x="553" y="956"/>
                    <a:pt x="545" y="956"/>
                  </a:cubicBezTo>
                  <a:cubicBezTo>
                    <a:pt x="138" y="956"/>
                    <a:pt x="0" y="1563"/>
                    <a:pt x="344" y="1759"/>
                  </a:cubicBezTo>
                  <a:cubicBezTo>
                    <a:pt x="896" y="2035"/>
                    <a:pt x="1547" y="2135"/>
                    <a:pt x="2149" y="2285"/>
                  </a:cubicBezTo>
                  <a:cubicBezTo>
                    <a:pt x="2725" y="2436"/>
                    <a:pt x="3327" y="2586"/>
                    <a:pt x="3903" y="2737"/>
                  </a:cubicBezTo>
                  <a:cubicBezTo>
                    <a:pt x="5983" y="3213"/>
                    <a:pt x="8064" y="3664"/>
                    <a:pt x="10169" y="4015"/>
                  </a:cubicBezTo>
                  <a:cubicBezTo>
                    <a:pt x="12299" y="4391"/>
                    <a:pt x="14430" y="4767"/>
                    <a:pt x="16585" y="4917"/>
                  </a:cubicBezTo>
                  <a:cubicBezTo>
                    <a:pt x="16596" y="4919"/>
                    <a:pt x="16608" y="4919"/>
                    <a:pt x="16619" y="4919"/>
                  </a:cubicBezTo>
                  <a:cubicBezTo>
                    <a:pt x="16786" y="4919"/>
                    <a:pt x="16964" y="4755"/>
                    <a:pt x="17011" y="4591"/>
                  </a:cubicBezTo>
                  <a:cubicBezTo>
                    <a:pt x="17061" y="4341"/>
                    <a:pt x="17036" y="4065"/>
                    <a:pt x="17086" y="3814"/>
                  </a:cubicBezTo>
                  <a:cubicBezTo>
                    <a:pt x="17161" y="3564"/>
                    <a:pt x="17212" y="3313"/>
                    <a:pt x="17287" y="3062"/>
                  </a:cubicBezTo>
                  <a:cubicBezTo>
                    <a:pt x="17337" y="2837"/>
                    <a:pt x="17161" y="2686"/>
                    <a:pt x="16986" y="2686"/>
                  </a:cubicBezTo>
                  <a:cubicBezTo>
                    <a:pt x="17086" y="2586"/>
                    <a:pt x="17111" y="2361"/>
                    <a:pt x="16911" y="2336"/>
                  </a:cubicBezTo>
                  <a:cubicBezTo>
                    <a:pt x="15783" y="2185"/>
                    <a:pt x="14655" y="1935"/>
                    <a:pt x="13527" y="1709"/>
                  </a:cubicBezTo>
                  <a:cubicBezTo>
                    <a:pt x="11572" y="1358"/>
                    <a:pt x="9593" y="1108"/>
                    <a:pt x="7613" y="832"/>
                  </a:cubicBezTo>
                  <a:cubicBezTo>
                    <a:pt x="5608" y="556"/>
                    <a:pt x="3603" y="255"/>
                    <a:pt x="1597" y="5"/>
                  </a:cubicBezTo>
                  <a:cubicBezTo>
                    <a:pt x="1568" y="2"/>
                    <a:pt x="1538" y="0"/>
                    <a:pt x="1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3664300" y="3848400"/>
              <a:ext cx="137875" cy="87450"/>
            </a:xfrm>
            <a:custGeom>
              <a:avLst/>
              <a:gdLst/>
              <a:ahLst/>
              <a:cxnLst/>
              <a:rect l="l" t="t" r="r" b="b"/>
              <a:pathLst>
                <a:path w="5515" h="3498" extrusionOk="0">
                  <a:moveTo>
                    <a:pt x="4763" y="1"/>
                  </a:moveTo>
                  <a:cubicBezTo>
                    <a:pt x="4412" y="101"/>
                    <a:pt x="4086" y="226"/>
                    <a:pt x="3735" y="327"/>
                  </a:cubicBezTo>
                  <a:cubicBezTo>
                    <a:pt x="3159" y="527"/>
                    <a:pt x="2557" y="703"/>
                    <a:pt x="1956" y="878"/>
                  </a:cubicBezTo>
                  <a:cubicBezTo>
                    <a:pt x="1404" y="1053"/>
                    <a:pt x="803" y="1179"/>
                    <a:pt x="277" y="1404"/>
                  </a:cubicBezTo>
                  <a:cubicBezTo>
                    <a:pt x="1" y="1530"/>
                    <a:pt x="101" y="1855"/>
                    <a:pt x="277" y="2006"/>
                  </a:cubicBezTo>
                  <a:cubicBezTo>
                    <a:pt x="653" y="2282"/>
                    <a:pt x="878" y="2808"/>
                    <a:pt x="978" y="3234"/>
                  </a:cubicBezTo>
                  <a:cubicBezTo>
                    <a:pt x="1020" y="3400"/>
                    <a:pt x="1165" y="3497"/>
                    <a:pt x="1313" y="3497"/>
                  </a:cubicBezTo>
                  <a:cubicBezTo>
                    <a:pt x="1343" y="3497"/>
                    <a:pt x="1374" y="3493"/>
                    <a:pt x="1404" y="3485"/>
                  </a:cubicBezTo>
                  <a:cubicBezTo>
                    <a:pt x="2658" y="3159"/>
                    <a:pt x="3886" y="2758"/>
                    <a:pt x="5114" y="2382"/>
                  </a:cubicBezTo>
                  <a:cubicBezTo>
                    <a:pt x="5264" y="2332"/>
                    <a:pt x="5389" y="2282"/>
                    <a:pt x="5515" y="2256"/>
                  </a:cubicBezTo>
                  <a:cubicBezTo>
                    <a:pt x="5440" y="1981"/>
                    <a:pt x="5364" y="1730"/>
                    <a:pt x="5264" y="1454"/>
                  </a:cubicBezTo>
                  <a:cubicBezTo>
                    <a:pt x="5139" y="1505"/>
                    <a:pt x="5013" y="1530"/>
                    <a:pt x="4913" y="1580"/>
                  </a:cubicBezTo>
                  <a:cubicBezTo>
                    <a:pt x="3785" y="1931"/>
                    <a:pt x="2633" y="2282"/>
                    <a:pt x="1505" y="2683"/>
                  </a:cubicBezTo>
                  <a:cubicBezTo>
                    <a:pt x="1429" y="2532"/>
                    <a:pt x="1354" y="2357"/>
                    <a:pt x="1254" y="2206"/>
                  </a:cubicBezTo>
                  <a:cubicBezTo>
                    <a:pt x="1179" y="2106"/>
                    <a:pt x="1104" y="2006"/>
                    <a:pt x="1054" y="1931"/>
                  </a:cubicBezTo>
                  <a:cubicBezTo>
                    <a:pt x="1455" y="1830"/>
                    <a:pt x="1856" y="1680"/>
                    <a:pt x="2257" y="1555"/>
                  </a:cubicBezTo>
                  <a:cubicBezTo>
                    <a:pt x="2833" y="1379"/>
                    <a:pt x="3409" y="1204"/>
                    <a:pt x="3986" y="1003"/>
                  </a:cubicBezTo>
                  <a:cubicBezTo>
                    <a:pt x="4312" y="878"/>
                    <a:pt x="4638" y="778"/>
                    <a:pt x="4988" y="652"/>
                  </a:cubicBezTo>
                  <a:cubicBezTo>
                    <a:pt x="4913" y="427"/>
                    <a:pt x="4838" y="201"/>
                    <a:pt x="4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5"/>
          <p:cNvSpPr txBox="1">
            <a:spLocks noGrp="1"/>
          </p:cNvSpPr>
          <p:nvPr>
            <p:ph type="title"/>
          </p:nvPr>
        </p:nvSpPr>
        <p:spPr>
          <a:xfrm>
            <a:off x="4169600" y="2189915"/>
            <a:ext cx="4439708" cy="1069564"/>
          </a:xfrm>
          <a:prstGeom prst="rect">
            <a:avLst/>
          </a:prstGeom>
        </p:spPr>
        <p:txBody>
          <a:bodyPr spcFirstLastPara="1" wrap="square" lIns="91425" tIns="91425" rIns="91425" bIns="91425" anchor="t" anchorCtr="0">
            <a:noAutofit/>
          </a:bodyPr>
          <a:lstStyle/>
          <a:p>
            <a:r>
              <a:rPr lang="en-US" dirty="0"/>
              <a:t>Conclusion</a:t>
            </a:r>
            <a:br>
              <a:rPr lang="en-US" dirty="0"/>
            </a:br>
            <a:endParaRPr dirty="0"/>
          </a:p>
        </p:txBody>
      </p:sp>
      <p:sp>
        <p:nvSpPr>
          <p:cNvPr id="1171" name="Google Shape;1171;p35"/>
          <p:cNvSpPr txBox="1">
            <a:spLocks noGrp="1"/>
          </p:cNvSpPr>
          <p:nvPr>
            <p:ph type="title" idx="2"/>
          </p:nvPr>
        </p:nvSpPr>
        <p:spPr>
          <a:xfrm>
            <a:off x="4169600" y="990925"/>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grpSp>
        <p:nvGrpSpPr>
          <p:cNvPr id="2" name="Google Shape;2093;p51">
            <a:extLst>
              <a:ext uri="{FF2B5EF4-FFF2-40B4-BE49-F238E27FC236}">
                <a16:creationId xmlns:a16="http://schemas.microsoft.com/office/drawing/2014/main" id="{EFF481D6-65F9-B5AF-F0AD-2B1038240422}"/>
              </a:ext>
            </a:extLst>
          </p:cNvPr>
          <p:cNvGrpSpPr/>
          <p:nvPr/>
        </p:nvGrpSpPr>
        <p:grpSpPr>
          <a:xfrm>
            <a:off x="339260" y="1221743"/>
            <a:ext cx="3529622" cy="4556982"/>
            <a:chOff x="339260" y="1221743"/>
            <a:chExt cx="3529622" cy="4556982"/>
          </a:xfrm>
        </p:grpSpPr>
        <p:sp>
          <p:nvSpPr>
            <p:cNvPr id="3" name="Google Shape;2094;p51">
              <a:extLst>
                <a:ext uri="{FF2B5EF4-FFF2-40B4-BE49-F238E27FC236}">
                  <a16:creationId xmlns:a16="http://schemas.microsoft.com/office/drawing/2014/main" id="{524C5B45-8A50-35A3-B233-2C196681BD17}"/>
                </a:ext>
              </a:extLst>
            </p:cNvPr>
            <p:cNvSpPr/>
            <p:nvPr/>
          </p:nvSpPr>
          <p:spPr>
            <a:xfrm>
              <a:off x="2878175" y="3315138"/>
              <a:ext cx="990707" cy="2417990"/>
            </a:xfrm>
            <a:custGeom>
              <a:avLst/>
              <a:gdLst/>
              <a:ahLst/>
              <a:cxnLst/>
              <a:rect l="l" t="t" r="r" b="b"/>
              <a:pathLst>
                <a:path w="27921" h="68146" extrusionOk="0">
                  <a:moveTo>
                    <a:pt x="12958" y="0"/>
                  </a:moveTo>
                  <a:lnTo>
                    <a:pt x="1" y="68146"/>
                  </a:lnTo>
                  <a:lnTo>
                    <a:pt x="427" y="68146"/>
                  </a:lnTo>
                  <a:lnTo>
                    <a:pt x="12983" y="2080"/>
                  </a:lnTo>
                  <a:lnTo>
                    <a:pt x="27495" y="68146"/>
                  </a:lnTo>
                  <a:lnTo>
                    <a:pt x="27921" y="68146"/>
                  </a:lnTo>
                  <a:lnTo>
                    <a:pt x="1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95;p51">
              <a:extLst>
                <a:ext uri="{FF2B5EF4-FFF2-40B4-BE49-F238E27FC236}">
                  <a16:creationId xmlns:a16="http://schemas.microsoft.com/office/drawing/2014/main" id="{BA5342EE-BB98-3D85-3390-50FEBEAA453F}"/>
                </a:ext>
              </a:extLst>
            </p:cNvPr>
            <p:cNvSpPr/>
            <p:nvPr/>
          </p:nvSpPr>
          <p:spPr>
            <a:xfrm>
              <a:off x="2400653" y="2794220"/>
              <a:ext cx="146756" cy="19586"/>
            </a:xfrm>
            <a:custGeom>
              <a:avLst/>
              <a:gdLst/>
              <a:ahLst/>
              <a:cxnLst/>
              <a:rect l="l" t="t" r="r" b="b"/>
              <a:pathLst>
                <a:path w="4136" h="552" extrusionOk="0">
                  <a:moveTo>
                    <a:pt x="0" y="0"/>
                  </a:moveTo>
                  <a:lnTo>
                    <a:pt x="0" y="552"/>
                  </a:lnTo>
                  <a:lnTo>
                    <a:pt x="4060" y="552"/>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6;p51">
              <a:extLst>
                <a:ext uri="{FF2B5EF4-FFF2-40B4-BE49-F238E27FC236}">
                  <a16:creationId xmlns:a16="http://schemas.microsoft.com/office/drawing/2014/main" id="{B4FC6AD6-8948-D6D9-2FA4-D82117B45578}"/>
                </a:ext>
              </a:extLst>
            </p:cNvPr>
            <p:cNvSpPr/>
            <p:nvPr/>
          </p:nvSpPr>
          <p:spPr>
            <a:xfrm>
              <a:off x="2703886" y="2512312"/>
              <a:ext cx="134301" cy="143598"/>
            </a:xfrm>
            <a:custGeom>
              <a:avLst/>
              <a:gdLst/>
              <a:ahLst/>
              <a:cxnLst/>
              <a:rect l="l" t="t" r="r" b="b"/>
              <a:pathLst>
                <a:path w="3785" h="4047" extrusionOk="0">
                  <a:moveTo>
                    <a:pt x="2106" y="0"/>
                  </a:moveTo>
                  <a:lnTo>
                    <a:pt x="0" y="677"/>
                  </a:lnTo>
                  <a:cubicBezTo>
                    <a:pt x="627" y="1730"/>
                    <a:pt x="1229" y="2807"/>
                    <a:pt x="1730" y="3935"/>
                  </a:cubicBezTo>
                  <a:cubicBezTo>
                    <a:pt x="1755" y="3985"/>
                    <a:pt x="1780" y="4036"/>
                    <a:pt x="1830" y="4036"/>
                  </a:cubicBezTo>
                  <a:cubicBezTo>
                    <a:pt x="1847" y="4044"/>
                    <a:pt x="1861" y="4047"/>
                    <a:pt x="1873" y="4047"/>
                  </a:cubicBezTo>
                  <a:cubicBezTo>
                    <a:pt x="1897" y="4047"/>
                    <a:pt x="1914" y="4036"/>
                    <a:pt x="1930" y="4036"/>
                  </a:cubicBezTo>
                  <a:cubicBezTo>
                    <a:pt x="2532" y="3810"/>
                    <a:pt x="3133" y="3584"/>
                    <a:pt x="3710" y="3359"/>
                  </a:cubicBezTo>
                  <a:cubicBezTo>
                    <a:pt x="3735" y="3359"/>
                    <a:pt x="3785" y="3334"/>
                    <a:pt x="3785" y="3309"/>
                  </a:cubicBezTo>
                  <a:cubicBezTo>
                    <a:pt x="3785" y="3284"/>
                    <a:pt x="3760" y="3259"/>
                    <a:pt x="3760" y="3234"/>
                  </a:cubicBezTo>
                  <a:cubicBezTo>
                    <a:pt x="3259" y="2482"/>
                    <a:pt x="2858" y="1655"/>
                    <a:pt x="2507" y="802"/>
                  </a:cubicBezTo>
                  <a:cubicBezTo>
                    <a:pt x="2406" y="527"/>
                    <a:pt x="2281" y="251"/>
                    <a:pt x="2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7;p51">
              <a:extLst>
                <a:ext uri="{FF2B5EF4-FFF2-40B4-BE49-F238E27FC236}">
                  <a16:creationId xmlns:a16="http://schemas.microsoft.com/office/drawing/2014/main" id="{D6E5690F-12F1-1EEF-43F3-87B4D0D19583}"/>
                </a:ext>
              </a:extLst>
            </p:cNvPr>
            <p:cNvSpPr/>
            <p:nvPr/>
          </p:nvSpPr>
          <p:spPr>
            <a:xfrm>
              <a:off x="2306376" y="2000087"/>
              <a:ext cx="322855" cy="355748"/>
            </a:xfrm>
            <a:custGeom>
              <a:avLst/>
              <a:gdLst/>
              <a:ahLst/>
              <a:cxnLst/>
              <a:rect l="l" t="t" r="r" b="b"/>
              <a:pathLst>
                <a:path w="9099" h="10026" extrusionOk="0">
                  <a:moveTo>
                    <a:pt x="2030" y="0"/>
                  </a:moveTo>
                  <a:cubicBezTo>
                    <a:pt x="1930" y="0"/>
                    <a:pt x="1855" y="25"/>
                    <a:pt x="1755" y="75"/>
                  </a:cubicBezTo>
                  <a:cubicBezTo>
                    <a:pt x="878" y="527"/>
                    <a:pt x="25" y="1329"/>
                    <a:pt x="76" y="2331"/>
                  </a:cubicBezTo>
                  <a:lnTo>
                    <a:pt x="0" y="2256"/>
                  </a:lnTo>
                  <a:lnTo>
                    <a:pt x="0" y="2256"/>
                  </a:lnTo>
                  <a:cubicBezTo>
                    <a:pt x="2256" y="4787"/>
                    <a:pt x="4462" y="7369"/>
                    <a:pt x="6567" y="10025"/>
                  </a:cubicBezTo>
                  <a:lnTo>
                    <a:pt x="9098" y="8096"/>
                  </a:lnTo>
                  <a:cubicBezTo>
                    <a:pt x="8747" y="7669"/>
                    <a:pt x="8371" y="7268"/>
                    <a:pt x="8020" y="6842"/>
                  </a:cubicBezTo>
                  <a:cubicBezTo>
                    <a:pt x="6542" y="5163"/>
                    <a:pt x="5088" y="3484"/>
                    <a:pt x="3710" y="1730"/>
                  </a:cubicBezTo>
                  <a:cubicBezTo>
                    <a:pt x="3284" y="1203"/>
                    <a:pt x="2858" y="652"/>
                    <a:pt x="2381" y="201"/>
                  </a:cubicBezTo>
                  <a:cubicBezTo>
                    <a:pt x="2281" y="101"/>
                    <a:pt x="2181"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8;p51">
              <a:extLst>
                <a:ext uri="{FF2B5EF4-FFF2-40B4-BE49-F238E27FC236}">
                  <a16:creationId xmlns:a16="http://schemas.microsoft.com/office/drawing/2014/main" id="{6ABEF045-466C-D5EE-531B-E68499EADC20}"/>
                </a:ext>
              </a:extLst>
            </p:cNvPr>
            <p:cNvSpPr/>
            <p:nvPr/>
          </p:nvSpPr>
          <p:spPr>
            <a:xfrm>
              <a:off x="2514480" y="2278411"/>
              <a:ext cx="299721" cy="195367"/>
            </a:xfrm>
            <a:custGeom>
              <a:avLst/>
              <a:gdLst/>
              <a:ahLst/>
              <a:cxnLst/>
              <a:rect l="l" t="t" r="r" b="b"/>
              <a:pathLst>
                <a:path w="8447" h="5506" extrusionOk="0">
                  <a:moveTo>
                    <a:pt x="3384" y="1"/>
                  </a:moveTo>
                  <a:cubicBezTo>
                    <a:pt x="3133" y="26"/>
                    <a:pt x="2907" y="151"/>
                    <a:pt x="2707" y="277"/>
                  </a:cubicBezTo>
                  <a:cubicBezTo>
                    <a:pt x="2707" y="277"/>
                    <a:pt x="1454" y="1204"/>
                    <a:pt x="977" y="1530"/>
                  </a:cubicBezTo>
                  <a:cubicBezTo>
                    <a:pt x="476" y="1881"/>
                    <a:pt x="0" y="2432"/>
                    <a:pt x="75" y="2607"/>
                  </a:cubicBezTo>
                  <a:cubicBezTo>
                    <a:pt x="226" y="3034"/>
                    <a:pt x="451" y="3409"/>
                    <a:pt x="752" y="3735"/>
                  </a:cubicBezTo>
                  <a:cubicBezTo>
                    <a:pt x="1039" y="4046"/>
                    <a:pt x="1417" y="4288"/>
                    <a:pt x="1843" y="4288"/>
                  </a:cubicBezTo>
                  <a:cubicBezTo>
                    <a:pt x="1863" y="4288"/>
                    <a:pt x="1884" y="4288"/>
                    <a:pt x="1905" y="4287"/>
                  </a:cubicBezTo>
                  <a:cubicBezTo>
                    <a:pt x="1955" y="4287"/>
                    <a:pt x="2005" y="4283"/>
                    <a:pt x="2054" y="4283"/>
                  </a:cubicBezTo>
                  <a:cubicBezTo>
                    <a:pt x="2126" y="4283"/>
                    <a:pt x="2196" y="4292"/>
                    <a:pt x="2256" y="4337"/>
                  </a:cubicBezTo>
                  <a:cubicBezTo>
                    <a:pt x="2331" y="4387"/>
                    <a:pt x="2356" y="4487"/>
                    <a:pt x="2381" y="4562"/>
                  </a:cubicBezTo>
                  <a:cubicBezTo>
                    <a:pt x="2607" y="5064"/>
                    <a:pt x="3058" y="5414"/>
                    <a:pt x="3559" y="5490"/>
                  </a:cubicBezTo>
                  <a:cubicBezTo>
                    <a:pt x="3632" y="5500"/>
                    <a:pt x="3706" y="5505"/>
                    <a:pt x="3779" y="5505"/>
                  </a:cubicBezTo>
                  <a:cubicBezTo>
                    <a:pt x="4234" y="5505"/>
                    <a:pt x="4682" y="5309"/>
                    <a:pt x="4962" y="4963"/>
                  </a:cubicBezTo>
                  <a:cubicBezTo>
                    <a:pt x="5138" y="4763"/>
                    <a:pt x="5263" y="4512"/>
                    <a:pt x="5514" y="4412"/>
                  </a:cubicBezTo>
                  <a:cubicBezTo>
                    <a:pt x="5639" y="4337"/>
                    <a:pt x="5764" y="4337"/>
                    <a:pt x="5915" y="4312"/>
                  </a:cubicBezTo>
                  <a:cubicBezTo>
                    <a:pt x="6767" y="4262"/>
                    <a:pt x="7619" y="4237"/>
                    <a:pt x="8446" y="4237"/>
                  </a:cubicBezTo>
                  <a:cubicBezTo>
                    <a:pt x="7469" y="2507"/>
                    <a:pt x="5940" y="1104"/>
                    <a:pt x="4135" y="226"/>
                  </a:cubicBezTo>
                  <a:cubicBezTo>
                    <a:pt x="3910" y="101"/>
                    <a:pt x="3634" y="1"/>
                    <a:pt x="3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9;p51">
              <a:extLst>
                <a:ext uri="{FF2B5EF4-FFF2-40B4-BE49-F238E27FC236}">
                  <a16:creationId xmlns:a16="http://schemas.microsoft.com/office/drawing/2014/main" id="{94A61FEB-6480-46E7-DF0C-940010A54B04}"/>
                </a:ext>
              </a:extLst>
            </p:cNvPr>
            <p:cNvSpPr/>
            <p:nvPr/>
          </p:nvSpPr>
          <p:spPr>
            <a:xfrm>
              <a:off x="2607835" y="2398449"/>
              <a:ext cx="236597" cy="168081"/>
            </a:xfrm>
            <a:custGeom>
              <a:avLst/>
              <a:gdLst/>
              <a:ahLst/>
              <a:cxnLst/>
              <a:rect l="l" t="t" r="r" b="b"/>
              <a:pathLst>
                <a:path w="6668" h="4737" extrusionOk="0">
                  <a:moveTo>
                    <a:pt x="4437" y="1"/>
                  </a:moveTo>
                  <a:cubicBezTo>
                    <a:pt x="2870" y="1"/>
                    <a:pt x="1073" y="1142"/>
                    <a:pt x="326" y="1831"/>
                  </a:cubicBezTo>
                  <a:cubicBezTo>
                    <a:pt x="1" y="2132"/>
                    <a:pt x="1" y="2683"/>
                    <a:pt x="76" y="3109"/>
                  </a:cubicBezTo>
                  <a:cubicBezTo>
                    <a:pt x="176" y="3560"/>
                    <a:pt x="402" y="3961"/>
                    <a:pt x="677" y="4312"/>
                  </a:cubicBezTo>
                  <a:cubicBezTo>
                    <a:pt x="803" y="4438"/>
                    <a:pt x="928" y="4588"/>
                    <a:pt x="1078" y="4663"/>
                  </a:cubicBezTo>
                  <a:cubicBezTo>
                    <a:pt x="1175" y="4715"/>
                    <a:pt x="1277" y="4736"/>
                    <a:pt x="1380" y="4736"/>
                  </a:cubicBezTo>
                  <a:cubicBezTo>
                    <a:pt x="1626" y="4736"/>
                    <a:pt x="1884" y="4618"/>
                    <a:pt x="2131" y="4513"/>
                  </a:cubicBezTo>
                  <a:cubicBezTo>
                    <a:pt x="3309" y="3961"/>
                    <a:pt x="4487" y="3385"/>
                    <a:pt x="5665" y="2833"/>
                  </a:cubicBezTo>
                  <a:cubicBezTo>
                    <a:pt x="6066" y="2633"/>
                    <a:pt x="6517" y="2382"/>
                    <a:pt x="6592" y="1931"/>
                  </a:cubicBezTo>
                  <a:cubicBezTo>
                    <a:pt x="6667" y="1430"/>
                    <a:pt x="6191" y="628"/>
                    <a:pt x="5790" y="377"/>
                  </a:cubicBezTo>
                  <a:cubicBezTo>
                    <a:pt x="5387" y="110"/>
                    <a:pt x="4923" y="1"/>
                    <a:pt x="4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0;p51">
              <a:extLst>
                <a:ext uri="{FF2B5EF4-FFF2-40B4-BE49-F238E27FC236}">
                  <a16:creationId xmlns:a16="http://schemas.microsoft.com/office/drawing/2014/main" id="{17C98EE9-6656-4393-705D-CC7B44463288}"/>
                </a:ext>
              </a:extLst>
            </p:cNvPr>
            <p:cNvSpPr/>
            <p:nvPr/>
          </p:nvSpPr>
          <p:spPr>
            <a:xfrm>
              <a:off x="2654069" y="2548753"/>
              <a:ext cx="61420" cy="124189"/>
            </a:xfrm>
            <a:custGeom>
              <a:avLst/>
              <a:gdLst/>
              <a:ahLst/>
              <a:cxnLst/>
              <a:rect l="l" t="t" r="r" b="b"/>
              <a:pathLst>
                <a:path w="1731" h="3500" extrusionOk="0">
                  <a:moveTo>
                    <a:pt x="1730" y="1"/>
                  </a:moveTo>
                  <a:lnTo>
                    <a:pt x="151" y="728"/>
                  </a:lnTo>
                  <a:cubicBezTo>
                    <a:pt x="26" y="1630"/>
                    <a:pt x="1" y="2532"/>
                    <a:pt x="26" y="3435"/>
                  </a:cubicBezTo>
                  <a:cubicBezTo>
                    <a:pt x="402" y="3460"/>
                    <a:pt x="803" y="3485"/>
                    <a:pt x="1204" y="3485"/>
                  </a:cubicBezTo>
                  <a:cubicBezTo>
                    <a:pt x="1241" y="3494"/>
                    <a:pt x="1277" y="3500"/>
                    <a:pt x="1313" y="3500"/>
                  </a:cubicBezTo>
                  <a:cubicBezTo>
                    <a:pt x="1374" y="3500"/>
                    <a:pt x="1432" y="3482"/>
                    <a:pt x="1480" y="3435"/>
                  </a:cubicBezTo>
                  <a:cubicBezTo>
                    <a:pt x="1580" y="3359"/>
                    <a:pt x="1580" y="3209"/>
                    <a:pt x="1580" y="3084"/>
                  </a:cubicBezTo>
                  <a:cubicBezTo>
                    <a:pt x="1555" y="2056"/>
                    <a:pt x="1580" y="1029"/>
                    <a:pt x="1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01;p51">
              <a:extLst>
                <a:ext uri="{FF2B5EF4-FFF2-40B4-BE49-F238E27FC236}">
                  <a16:creationId xmlns:a16="http://schemas.microsoft.com/office/drawing/2014/main" id="{8B81CD19-A9E1-4865-EF94-FD600D952C65}"/>
                </a:ext>
              </a:extLst>
            </p:cNvPr>
            <p:cNvSpPr/>
            <p:nvPr/>
          </p:nvSpPr>
          <p:spPr>
            <a:xfrm>
              <a:off x="2769706" y="2503406"/>
              <a:ext cx="146756" cy="114999"/>
            </a:xfrm>
            <a:custGeom>
              <a:avLst/>
              <a:gdLst/>
              <a:ahLst/>
              <a:cxnLst/>
              <a:rect l="l" t="t" r="r" b="b"/>
              <a:pathLst>
                <a:path w="4136" h="3241" extrusionOk="0">
                  <a:moveTo>
                    <a:pt x="2155" y="1"/>
                  </a:moveTo>
                  <a:lnTo>
                    <a:pt x="0" y="251"/>
                  </a:lnTo>
                  <a:cubicBezTo>
                    <a:pt x="0" y="251"/>
                    <a:pt x="577" y="903"/>
                    <a:pt x="902" y="1254"/>
                  </a:cubicBezTo>
                  <a:cubicBezTo>
                    <a:pt x="1529" y="1855"/>
                    <a:pt x="2130" y="2507"/>
                    <a:pt x="2682" y="3159"/>
                  </a:cubicBezTo>
                  <a:cubicBezTo>
                    <a:pt x="2723" y="3200"/>
                    <a:pt x="2780" y="3241"/>
                    <a:pt x="2827" y="3241"/>
                  </a:cubicBezTo>
                  <a:cubicBezTo>
                    <a:pt x="2838" y="3241"/>
                    <a:pt x="2848" y="3238"/>
                    <a:pt x="2857" y="3234"/>
                  </a:cubicBezTo>
                  <a:cubicBezTo>
                    <a:pt x="2882" y="3234"/>
                    <a:pt x="2907" y="3234"/>
                    <a:pt x="2932" y="3209"/>
                  </a:cubicBezTo>
                  <a:cubicBezTo>
                    <a:pt x="3283" y="2958"/>
                    <a:pt x="3634" y="2708"/>
                    <a:pt x="3985" y="2457"/>
                  </a:cubicBezTo>
                  <a:cubicBezTo>
                    <a:pt x="4035" y="2407"/>
                    <a:pt x="4110" y="2357"/>
                    <a:pt x="4135" y="2256"/>
                  </a:cubicBezTo>
                  <a:cubicBezTo>
                    <a:pt x="4135" y="2181"/>
                    <a:pt x="4085" y="2106"/>
                    <a:pt x="4035" y="2031"/>
                  </a:cubicBezTo>
                  <a:cubicBezTo>
                    <a:pt x="3434" y="1329"/>
                    <a:pt x="2807" y="652"/>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2;p51">
              <a:extLst>
                <a:ext uri="{FF2B5EF4-FFF2-40B4-BE49-F238E27FC236}">
                  <a16:creationId xmlns:a16="http://schemas.microsoft.com/office/drawing/2014/main" id="{460B2D67-956F-389A-82B7-0D0E57A45B1F}"/>
                </a:ext>
              </a:extLst>
            </p:cNvPr>
            <p:cNvSpPr/>
            <p:nvPr/>
          </p:nvSpPr>
          <p:spPr>
            <a:xfrm>
              <a:off x="2231685" y="2428502"/>
              <a:ext cx="415323" cy="484017"/>
            </a:xfrm>
            <a:custGeom>
              <a:avLst/>
              <a:gdLst/>
              <a:ahLst/>
              <a:cxnLst/>
              <a:rect l="l" t="t" r="r" b="b"/>
              <a:pathLst>
                <a:path w="11705" h="13641" extrusionOk="0">
                  <a:moveTo>
                    <a:pt x="10571" y="1"/>
                  </a:moveTo>
                  <a:cubicBezTo>
                    <a:pt x="10491" y="1"/>
                    <a:pt x="10409" y="3"/>
                    <a:pt x="10326" y="7"/>
                  </a:cubicBezTo>
                  <a:cubicBezTo>
                    <a:pt x="9699" y="32"/>
                    <a:pt x="9073" y="32"/>
                    <a:pt x="8446" y="107"/>
                  </a:cubicBezTo>
                  <a:cubicBezTo>
                    <a:pt x="7619" y="232"/>
                    <a:pt x="6767" y="357"/>
                    <a:pt x="5915" y="458"/>
                  </a:cubicBezTo>
                  <a:cubicBezTo>
                    <a:pt x="4963" y="608"/>
                    <a:pt x="3960" y="758"/>
                    <a:pt x="3083" y="1210"/>
                  </a:cubicBezTo>
                  <a:cubicBezTo>
                    <a:pt x="1654" y="1961"/>
                    <a:pt x="752" y="3490"/>
                    <a:pt x="376" y="5044"/>
                  </a:cubicBezTo>
                  <a:cubicBezTo>
                    <a:pt x="0" y="6623"/>
                    <a:pt x="75" y="8252"/>
                    <a:pt x="176" y="9881"/>
                  </a:cubicBezTo>
                  <a:cubicBezTo>
                    <a:pt x="201" y="10859"/>
                    <a:pt x="251" y="12663"/>
                    <a:pt x="301" y="13641"/>
                  </a:cubicBezTo>
                  <a:cubicBezTo>
                    <a:pt x="2105" y="13515"/>
                    <a:pt x="3709" y="12337"/>
                    <a:pt x="5514" y="12262"/>
                  </a:cubicBezTo>
                  <a:cubicBezTo>
                    <a:pt x="5163" y="10934"/>
                    <a:pt x="4912" y="8728"/>
                    <a:pt x="4988" y="7350"/>
                  </a:cubicBezTo>
                  <a:cubicBezTo>
                    <a:pt x="5038" y="5971"/>
                    <a:pt x="5439" y="4568"/>
                    <a:pt x="6316" y="3490"/>
                  </a:cubicBezTo>
                  <a:cubicBezTo>
                    <a:pt x="7168" y="2413"/>
                    <a:pt x="8546" y="2037"/>
                    <a:pt x="9900" y="1786"/>
                  </a:cubicBezTo>
                  <a:cubicBezTo>
                    <a:pt x="10727" y="1636"/>
                    <a:pt x="11704" y="1661"/>
                    <a:pt x="11629" y="834"/>
                  </a:cubicBezTo>
                  <a:cubicBezTo>
                    <a:pt x="11564" y="112"/>
                    <a:pt x="11117" y="1"/>
                    <a:pt x="10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03;p51">
              <a:extLst>
                <a:ext uri="{FF2B5EF4-FFF2-40B4-BE49-F238E27FC236}">
                  <a16:creationId xmlns:a16="http://schemas.microsoft.com/office/drawing/2014/main" id="{8D80FAB7-CD12-54CC-9AA7-7A156546F173}"/>
                </a:ext>
              </a:extLst>
            </p:cNvPr>
            <p:cNvSpPr/>
            <p:nvPr/>
          </p:nvSpPr>
          <p:spPr>
            <a:xfrm>
              <a:off x="2529596" y="2781944"/>
              <a:ext cx="401981" cy="38108"/>
            </a:xfrm>
            <a:custGeom>
              <a:avLst/>
              <a:gdLst/>
              <a:ahLst/>
              <a:cxnLst/>
              <a:rect l="l" t="t" r="r" b="b"/>
              <a:pathLst>
                <a:path w="11329" h="1074" extrusionOk="0">
                  <a:moveTo>
                    <a:pt x="4905" y="0"/>
                  </a:moveTo>
                  <a:cubicBezTo>
                    <a:pt x="3266" y="0"/>
                    <a:pt x="1624" y="91"/>
                    <a:pt x="0" y="271"/>
                  </a:cubicBezTo>
                  <a:cubicBezTo>
                    <a:pt x="0" y="522"/>
                    <a:pt x="0" y="772"/>
                    <a:pt x="25" y="1023"/>
                  </a:cubicBezTo>
                  <a:lnTo>
                    <a:pt x="50" y="1073"/>
                  </a:lnTo>
                  <a:cubicBezTo>
                    <a:pt x="3760" y="1048"/>
                    <a:pt x="7469" y="1048"/>
                    <a:pt x="11203" y="1023"/>
                  </a:cubicBezTo>
                  <a:cubicBezTo>
                    <a:pt x="11329" y="898"/>
                    <a:pt x="11278" y="647"/>
                    <a:pt x="11128" y="522"/>
                  </a:cubicBezTo>
                  <a:cubicBezTo>
                    <a:pt x="10978" y="396"/>
                    <a:pt x="10777" y="371"/>
                    <a:pt x="10577" y="346"/>
                  </a:cubicBezTo>
                  <a:cubicBezTo>
                    <a:pt x="9775" y="271"/>
                    <a:pt x="8973" y="171"/>
                    <a:pt x="8171" y="121"/>
                  </a:cubicBezTo>
                  <a:cubicBezTo>
                    <a:pt x="7088" y="41"/>
                    <a:pt x="5997" y="0"/>
                    <a:pt x="4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4;p51">
              <a:extLst>
                <a:ext uri="{FF2B5EF4-FFF2-40B4-BE49-F238E27FC236}">
                  <a16:creationId xmlns:a16="http://schemas.microsoft.com/office/drawing/2014/main" id="{C3A04133-FB3F-B623-E9E0-E37F58B66995}"/>
                </a:ext>
              </a:extLst>
            </p:cNvPr>
            <p:cNvSpPr/>
            <p:nvPr/>
          </p:nvSpPr>
          <p:spPr>
            <a:xfrm>
              <a:off x="2203228" y="2828000"/>
              <a:ext cx="252564" cy="454460"/>
            </a:xfrm>
            <a:custGeom>
              <a:avLst/>
              <a:gdLst/>
              <a:ahLst/>
              <a:cxnLst/>
              <a:rect l="l" t="t" r="r" b="b"/>
              <a:pathLst>
                <a:path w="7118" h="12808" extrusionOk="0">
                  <a:moveTo>
                    <a:pt x="6892" y="1"/>
                  </a:moveTo>
                  <a:cubicBezTo>
                    <a:pt x="5940" y="201"/>
                    <a:pt x="5013" y="502"/>
                    <a:pt x="4110" y="828"/>
                  </a:cubicBezTo>
                  <a:cubicBezTo>
                    <a:pt x="2757" y="1304"/>
                    <a:pt x="1404" y="1755"/>
                    <a:pt x="50" y="2231"/>
                  </a:cubicBezTo>
                  <a:lnTo>
                    <a:pt x="0" y="2407"/>
                  </a:lnTo>
                  <a:cubicBezTo>
                    <a:pt x="401" y="5840"/>
                    <a:pt x="551" y="9299"/>
                    <a:pt x="426" y="12758"/>
                  </a:cubicBezTo>
                  <a:cubicBezTo>
                    <a:pt x="728" y="12792"/>
                    <a:pt x="1031" y="12805"/>
                    <a:pt x="1336" y="12805"/>
                  </a:cubicBezTo>
                  <a:cubicBezTo>
                    <a:pt x="2632" y="12805"/>
                    <a:pt x="3949" y="12557"/>
                    <a:pt x="5227" y="12557"/>
                  </a:cubicBezTo>
                  <a:cubicBezTo>
                    <a:pt x="5869" y="12557"/>
                    <a:pt x="6502" y="12619"/>
                    <a:pt x="7118" y="12808"/>
                  </a:cubicBezTo>
                  <a:cubicBezTo>
                    <a:pt x="7043" y="8547"/>
                    <a:pt x="6968" y="4261"/>
                    <a:pt x="6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05;p51">
              <a:extLst>
                <a:ext uri="{FF2B5EF4-FFF2-40B4-BE49-F238E27FC236}">
                  <a16:creationId xmlns:a16="http://schemas.microsoft.com/office/drawing/2014/main" id="{F5724A9B-15E2-2E79-49FD-861DEF5A65A4}"/>
                </a:ext>
              </a:extLst>
            </p:cNvPr>
            <p:cNvSpPr/>
            <p:nvPr/>
          </p:nvSpPr>
          <p:spPr>
            <a:xfrm>
              <a:off x="2160543" y="3144539"/>
              <a:ext cx="757693" cy="174396"/>
            </a:xfrm>
            <a:custGeom>
              <a:avLst/>
              <a:gdLst/>
              <a:ahLst/>
              <a:cxnLst/>
              <a:rect l="l" t="t" r="r" b="b"/>
              <a:pathLst>
                <a:path w="21354" h="4915" extrusionOk="0">
                  <a:moveTo>
                    <a:pt x="5214" y="0"/>
                  </a:moveTo>
                  <a:cubicBezTo>
                    <a:pt x="3764" y="0"/>
                    <a:pt x="2314" y="118"/>
                    <a:pt x="877" y="378"/>
                  </a:cubicBezTo>
                  <a:cubicBezTo>
                    <a:pt x="702" y="403"/>
                    <a:pt x="501" y="453"/>
                    <a:pt x="401" y="604"/>
                  </a:cubicBezTo>
                  <a:cubicBezTo>
                    <a:pt x="326" y="704"/>
                    <a:pt x="326" y="854"/>
                    <a:pt x="301" y="980"/>
                  </a:cubicBezTo>
                  <a:cubicBezTo>
                    <a:pt x="201" y="2283"/>
                    <a:pt x="100" y="3586"/>
                    <a:pt x="0" y="4914"/>
                  </a:cubicBezTo>
                  <a:lnTo>
                    <a:pt x="2682" y="4914"/>
                  </a:lnTo>
                  <a:cubicBezTo>
                    <a:pt x="3988" y="4885"/>
                    <a:pt x="5295" y="4873"/>
                    <a:pt x="6597" y="4873"/>
                  </a:cubicBezTo>
                  <a:cubicBezTo>
                    <a:pt x="7517" y="4873"/>
                    <a:pt x="8435" y="4879"/>
                    <a:pt x="9348" y="4889"/>
                  </a:cubicBezTo>
                  <a:cubicBezTo>
                    <a:pt x="9674" y="4889"/>
                    <a:pt x="9975" y="4889"/>
                    <a:pt x="10276" y="4914"/>
                  </a:cubicBezTo>
                  <a:lnTo>
                    <a:pt x="21253" y="4914"/>
                  </a:lnTo>
                  <a:cubicBezTo>
                    <a:pt x="21303" y="4463"/>
                    <a:pt x="21328" y="4037"/>
                    <a:pt x="21354" y="3611"/>
                  </a:cubicBezTo>
                  <a:cubicBezTo>
                    <a:pt x="18070" y="2408"/>
                    <a:pt x="14737" y="1280"/>
                    <a:pt x="11303" y="629"/>
                  </a:cubicBezTo>
                  <a:cubicBezTo>
                    <a:pt x="9296" y="233"/>
                    <a:pt x="7254" y="0"/>
                    <a:pt x="5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06;p51">
              <a:extLst>
                <a:ext uri="{FF2B5EF4-FFF2-40B4-BE49-F238E27FC236}">
                  <a16:creationId xmlns:a16="http://schemas.microsoft.com/office/drawing/2014/main" id="{05146A1A-E4E7-1379-A95F-70E1F87AD55A}"/>
                </a:ext>
              </a:extLst>
            </p:cNvPr>
            <p:cNvSpPr/>
            <p:nvPr/>
          </p:nvSpPr>
          <p:spPr>
            <a:xfrm>
              <a:off x="2245913" y="2934731"/>
              <a:ext cx="137850" cy="137175"/>
            </a:xfrm>
            <a:custGeom>
              <a:avLst/>
              <a:gdLst/>
              <a:ahLst/>
              <a:cxnLst/>
              <a:rect l="l" t="t" r="r" b="b"/>
              <a:pathLst>
                <a:path w="3885" h="3866" extrusionOk="0">
                  <a:moveTo>
                    <a:pt x="2381" y="0"/>
                  </a:moveTo>
                  <a:cubicBezTo>
                    <a:pt x="2206" y="0"/>
                    <a:pt x="2030" y="25"/>
                    <a:pt x="1855" y="75"/>
                  </a:cubicBezTo>
                  <a:cubicBezTo>
                    <a:pt x="1479" y="151"/>
                    <a:pt x="1103" y="276"/>
                    <a:pt x="777" y="476"/>
                  </a:cubicBezTo>
                  <a:cubicBezTo>
                    <a:pt x="451" y="702"/>
                    <a:pt x="201" y="1028"/>
                    <a:pt x="125" y="1404"/>
                  </a:cubicBezTo>
                  <a:cubicBezTo>
                    <a:pt x="0" y="2231"/>
                    <a:pt x="176" y="3484"/>
                    <a:pt x="1554" y="3810"/>
                  </a:cubicBezTo>
                  <a:cubicBezTo>
                    <a:pt x="1684" y="3850"/>
                    <a:pt x="1819" y="3866"/>
                    <a:pt x="1954" y="3866"/>
                  </a:cubicBezTo>
                  <a:cubicBezTo>
                    <a:pt x="2156" y="3866"/>
                    <a:pt x="2361" y="3830"/>
                    <a:pt x="2556" y="3785"/>
                  </a:cubicBezTo>
                  <a:cubicBezTo>
                    <a:pt x="3058" y="3684"/>
                    <a:pt x="3584" y="3409"/>
                    <a:pt x="3785" y="2933"/>
                  </a:cubicBezTo>
                  <a:cubicBezTo>
                    <a:pt x="3835" y="2732"/>
                    <a:pt x="3860" y="2532"/>
                    <a:pt x="3885" y="2331"/>
                  </a:cubicBezTo>
                  <a:cubicBezTo>
                    <a:pt x="3885" y="1830"/>
                    <a:pt x="3835" y="1304"/>
                    <a:pt x="3584" y="852"/>
                  </a:cubicBezTo>
                  <a:cubicBezTo>
                    <a:pt x="3358" y="401"/>
                    <a:pt x="2882" y="25"/>
                    <a:pt x="2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07;p51">
              <a:extLst>
                <a:ext uri="{FF2B5EF4-FFF2-40B4-BE49-F238E27FC236}">
                  <a16:creationId xmlns:a16="http://schemas.microsoft.com/office/drawing/2014/main" id="{4CFD8613-2A81-8E15-BA70-D1A38819665D}"/>
                </a:ext>
              </a:extLst>
            </p:cNvPr>
            <p:cNvSpPr/>
            <p:nvPr/>
          </p:nvSpPr>
          <p:spPr>
            <a:xfrm>
              <a:off x="2269013" y="2959817"/>
              <a:ext cx="94312" cy="92396"/>
            </a:xfrm>
            <a:custGeom>
              <a:avLst/>
              <a:gdLst/>
              <a:ahLst/>
              <a:cxnLst/>
              <a:rect l="l" t="t" r="r" b="b"/>
              <a:pathLst>
                <a:path w="2658" h="2604" extrusionOk="0">
                  <a:moveTo>
                    <a:pt x="1353" y="1"/>
                  </a:moveTo>
                  <a:cubicBezTo>
                    <a:pt x="1295" y="1"/>
                    <a:pt x="1236" y="7"/>
                    <a:pt x="1179" y="20"/>
                  </a:cubicBezTo>
                  <a:cubicBezTo>
                    <a:pt x="1053" y="70"/>
                    <a:pt x="953" y="120"/>
                    <a:pt x="853" y="170"/>
                  </a:cubicBezTo>
                  <a:cubicBezTo>
                    <a:pt x="627" y="296"/>
                    <a:pt x="427" y="446"/>
                    <a:pt x="251" y="647"/>
                  </a:cubicBezTo>
                  <a:cubicBezTo>
                    <a:pt x="101" y="847"/>
                    <a:pt x="1" y="1123"/>
                    <a:pt x="51" y="1373"/>
                  </a:cubicBezTo>
                  <a:cubicBezTo>
                    <a:pt x="124" y="1907"/>
                    <a:pt x="454" y="2604"/>
                    <a:pt x="1337" y="2604"/>
                  </a:cubicBezTo>
                  <a:cubicBezTo>
                    <a:pt x="1367" y="2604"/>
                    <a:pt x="1398" y="2603"/>
                    <a:pt x="1429" y="2602"/>
                  </a:cubicBezTo>
                  <a:cubicBezTo>
                    <a:pt x="1655" y="2576"/>
                    <a:pt x="1855" y="2501"/>
                    <a:pt x="2056" y="2376"/>
                  </a:cubicBezTo>
                  <a:cubicBezTo>
                    <a:pt x="2332" y="2201"/>
                    <a:pt x="2607" y="1925"/>
                    <a:pt x="2632" y="1599"/>
                  </a:cubicBezTo>
                  <a:cubicBezTo>
                    <a:pt x="2657" y="1474"/>
                    <a:pt x="2632" y="1323"/>
                    <a:pt x="2582" y="1198"/>
                  </a:cubicBezTo>
                  <a:cubicBezTo>
                    <a:pt x="2507" y="872"/>
                    <a:pt x="2357" y="546"/>
                    <a:pt x="2106" y="321"/>
                  </a:cubicBezTo>
                  <a:cubicBezTo>
                    <a:pt x="1900" y="135"/>
                    <a:pt x="1626" y="1"/>
                    <a:pt x="1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8;p51">
              <a:extLst>
                <a:ext uri="{FF2B5EF4-FFF2-40B4-BE49-F238E27FC236}">
                  <a16:creationId xmlns:a16="http://schemas.microsoft.com/office/drawing/2014/main" id="{B028EB4E-B73F-F8FD-310A-0E328CFBE521}"/>
                </a:ext>
              </a:extLst>
            </p:cNvPr>
            <p:cNvSpPr/>
            <p:nvPr/>
          </p:nvSpPr>
          <p:spPr>
            <a:xfrm>
              <a:off x="2636292" y="2475588"/>
              <a:ext cx="231239" cy="107015"/>
            </a:xfrm>
            <a:custGeom>
              <a:avLst/>
              <a:gdLst/>
              <a:ahLst/>
              <a:cxnLst/>
              <a:rect l="l" t="t" r="r" b="b"/>
              <a:pathLst>
                <a:path w="6517" h="3016" extrusionOk="0">
                  <a:moveTo>
                    <a:pt x="5658" y="1"/>
                  </a:moveTo>
                  <a:cubicBezTo>
                    <a:pt x="5574" y="1"/>
                    <a:pt x="5492" y="11"/>
                    <a:pt x="5414" y="33"/>
                  </a:cubicBezTo>
                  <a:cubicBezTo>
                    <a:pt x="5239" y="83"/>
                    <a:pt x="5113" y="133"/>
                    <a:pt x="4963" y="208"/>
                  </a:cubicBezTo>
                  <a:cubicBezTo>
                    <a:pt x="4036" y="685"/>
                    <a:pt x="3134" y="1161"/>
                    <a:pt x="2231" y="1637"/>
                  </a:cubicBezTo>
                  <a:cubicBezTo>
                    <a:pt x="1504" y="2013"/>
                    <a:pt x="753" y="2389"/>
                    <a:pt x="26" y="2765"/>
                  </a:cubicBezTo>
                  <a:lnTo>
                    <a:pt x="1" y="2765"/>
                  </a:lnTo>
                  <a:cubicBezTo>
                    <a:pt x="1" y="2915"/>
                    <a:pt x="151" y="3015"/>
                    <a:pt x="276" y="3015"/>
                  </a:cubicBezTo>
                  <a:cubicBezTo>
                    <a:pt x="427" y="3015"/>
                    <a:pt x="552" y="2940"/>
                    <a:pt x="677" y="2890"/>
                  </a:cubicBezTo>
                  <a:cubicBezTo>
                    <a:pt x="2532" y="1938"/>
                    <a:pt x="4487" y="1186"/>
                    <a:pt x="6517" y="659"/>
                  </a:cubicBezTo>
                  <a:cubicBezTo>
                    <a:pt x="6496" y="244"/>
                    <a:pt x="6063" y="1"/>
                    <a:pt x="5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9;p51">
              <a:extLst>
                <a:ext uri="{FF2B5EF4-FFF2-40B4-BE49-F238E27FC236}">
                  <a16:creationId xmlns:a16="http://schemas.microsoft.com/office/drawing/2014/main" id="{A01D45FA-2D85-3644-76FF-049A290AA812}"/>
                </a:ext>
              </a:extLst>
            </p:cNvPr>
            <p:cNvSpPr/>
            <p:nvPr/>
          </p:nvSpPr>
          <p:spPr>
            <a:xfrm>
              <a:off x="2317056" y="2772860"/>
              <a:ext cx="113863" cy="56949"/>
            </a:xfrm>
            <a:custGeom>
              <a:avLst/>
              <a:gdLst/>
              <a:ahLst/>
              <a:cxnLst/>
              <a:rect l="l" t="t" r="r" b="b"/>
              <a:pathLst>
                <a:path w="3209" h="1605" extrusionOk="0">
                  <a:moveTo>
                    <a:pt x="0" y="1"/>
                  </a:moveTo>
                  <a:lnTo>
                    <a:pt x="0" y="1605"/>
                  </a:lnTo>
                  <a:lnTo>
                    <a:pt x="3208" y="1605"/>
                  </a:lnTo>
                  <a:lnTo>
                    <a:pt x="3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10;p51">
              <a:extLst>
                <a:ext uri="{FF2B5EF4-FFF2-40B4-BE49-F238E27FC236}">
                  <a16:creationId xmlns:a16="http://schemas.microsoft.com/office/drawing/2014/main" id="{B9B149FA-4BA3-BA5C-2747-C7924280786D}"/>
                </a:ext>
              </a:extLst>
            </p:cNvPr>
            <p:cNvSpPr/>
            <p:nvPr/>
          </p:nvSpPr>
          <p:spPr>
            <a:xfrm>
              <a:off x="2588284" y="2442057"/>
              <a:ext cx="32928" cy="32928"/>
            </a:xfrm>
            <a:custGeom>
              <a:avLst/>
              <a:gdLst/>
              <a:ahLst/>
              <a:cxnLst/>
              <a:rect l="l" t="t" r="r" b="b"/>
              <a:pathLst>
                <a:path w="928" h="928" extrusionOk="0">
                  <a:moveTo>
                    <a:pt x="476" y="0"/>
                  </a:moveTo>
                  <a:cubicBezTo>
                    <a:pt x="226" y="0"/>
                    <a:pt x="0" y="201"/>
                    <a:pt x="0" y="452"/>
                  </a:cubicBezTo>
                  <a:cubicBezTo>
                    <a:pt x="0" y="727"/>
                    <a:pt x="226" y="928"/>
                    <a:pt x="476" y="928"/>
                  </a:cubicBezTo>
                  <a:cubicBezTo>
                    <a:pt x="727" y="928"/>
                    <a:pt x="928" y="727"/>
                    <a:pt x="928" y="452"/>
                  </a:cubicBezTo>
                  <a:cubicBezTo>
                    <a:pt x="928" y="201"/>
                    <a:pt x="727" y="0"/>
                    <a:pt x="476" y="0"/>
                  </a:cubicBezTo>
                  <a:close/>
                </a:path>
              </a:pathLst>
            </a:custGeom>
            <a:solidFill>
              <a:srgbClr val="EC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1;p51">
              <a:extLst>
                <a:ext uri="{FF2B5EF4-FFF2-40B4-BE49-F238E27FC236}">
                  <a16:creationId xmlns:a16="http://schemas.microsoft.com/office/drawing/2014/main" id="{8F268AD5-4445-96E7-1D7F-A5EF9F5E549F}"/>
                </a:ext>
              </a:extLst>
            </p:cNvPr>
            <p:cNvSpPr/>
            <p:nvPr/>
          </p:nvSpPr>
          <p:spPr>
            <a:xfrm>
              <a:off x="1172532" y="3167709"/>
              <a:ext cx="972895" cy="2611015"/>
            </a:xfrm>
            <a:custGeom>
              <a:avLst/>
              <a:gdLst/>
              <a:ahLst/>
              <a:cxnLst/>
              <a:rect l="l" t="t" r="r" b="b"/>
              <a:pathLst>
                <a:path w="27419" h="73586" extrusionOk="0">
                  <a:moveTo>
                    <a:pt x="19975" y="1"/>
                  </a:moveTo>
                  <a:lnTo>
                    <a:pt x="13158" y="2306"/>
                  </a:lnTo>
                  <a:lnTo>
                    <a:pt x="0" y="6768"/>
                  </a:lnTo>
                  <a:cubicBezTo>
                    <a:pt x="2582" y="23610"/>
                    <a:pt x="5439" y="40402"/>
                    <a:pt x="8597" y="57144"/>
                  </a:cubicBezTo>
                  <a:cubicBezTo>
                    <a:pt x="9624" y="62633"/>
                    <a:pt x="10702" y="68121"/>
                    <a:pt x="11805" y="73585"/>
                  </a:cubicBezTo>
                  <a:lnTo>
                    <a:pt x="27419" y="73585"/>
                  </a:lnTo>
                  <a:cubicBezTo>
                    <a:pt x="26542" y="59550"/>
                    <a:pt x="25640" y="45490"/>
                    <a:pt x="24762" y="31455"/>
                  </a:cubicBezTo>
                  <a:cubicBezTo>
                    <a:pt x="24086" y="20828"/>
                    <a:pt x="23384" y="10076"/>
                    <a:pt x="19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2;p51">
              <a:extLst>
                <a:ext uri="{FF2B5EF4-FFF2-40B4-BE49-F238E27FC236}">
                  <a16:creationId xmlns:a16="http://schemas.microsoft.com/office/drawing/2014/main" id="{CB36B0AD-30D3-8898-8231-7650E16078BD}"/>
                </a:ext>
              </a:extLst>
            </p:cNvPr>
            <p:cNvSpPr/>
            <p:nvPr/>
          </p:nvSpPr>
          <p:spPr>
            <a:xfrm>
              <a:off x="821256" y="3111682"/>
              <a:ext cx="818191" cy="2667042"/>
            </a:xfrm>
            <a:custGeom>
              <a:avLst/>
              <a:gdLst/>
              <a:ahLst/>
              <a:cxnLst/>
              <a:rect l="l" t="t" r="r" b="b"/>
              <a:pathLst>
                <a:path w="23059" h="75165" extrusionOk="0">
                  <a:moveTo>
                    <a:pt x="5790" y="1"/>
                  </a:moveTo>
                  <a:cubicBezTo>
                    <a:pt x="5138" y="25139"/>
                    <a:pt x="3183" y="50227"/>
                    <a:pt x="0" y="75164"/>
                  </a:cubicBezTo>
                  <a:lnTo>
                    <a:pt x="15940" y="75164"/>
                  </a:lnTo>
                  <a:cubicBezTo>
                    <a:pt x="16868" y="69700"/>
                    <a:pt x="17745" y="64212"/>
                    <a:pt x="18497" y="58723"/>
                  </a:cubicBezTo>
                  <a:cubicBezTo>
                    <a:pt x="21028" y="40552"/>
                    <a:pt x="22532" y="22231"/>
                    <a:pt x="23058" y="3885"/>
                  </a:cubicBezTo>
                  <a:cubicBezTo>
                    <a:pt x="23058" y="3710"/>
                    <a:pt x="23058" y="3510"/>
                    <a:pt x="23058" y="3334"/>
                  </a:cubicBezTo>
                  <a:lnTo>
                    <a:pt x="5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13;p51">
              <a:extLst>
                <a:ext uri="{FF2B5EF4-FFF2-40B4-BE49-F238E27FC236}">
                  <a16:creationId xmlns:a16="http://schemas.microsoft.com/office/drawing/2014/main" id="{CD78CE2B-906D-4BB6-1CAA-63FF987700FF}"/>
                </a:ext>
              </a:extLst>
            </p:cNvPr>
            <p:cNvSpPr/>
            <p:nvPr/>
          </p:nvSpPr>
          <p:spPr>
            <a:xfrm>
              <a:off x="1497126" y="1771544"/>
              <a:ext cx="458008" cy="837742"/>
            </a:xfrm>
            <a:custGeom>
              <a:avLst/>
              <a:gdLst/>
              <a:ahLst/>
              <a:cxnLst/>
              <a:rect l="l" t="t" r="r" b="b"/>
              <a:pathLst>
                <a:path w="12908" h="23610" extrusionOk="0">
                  <a:moveTo>
                    <a:pt x="5439" y="0"/>
                  </a:moveTo>
                  <a:lnTo>
                    <a:pt x="0" y="7795"/>
                  </a:lnTo>
                  <a:lnTo>
                    <a:pt x="9248" y="23609"/>
                  </a:lnTo>
                  <a:lnTo>
                    <a:pt x="11128" y="20050"/>
                  </a:lnTo>
                  <a:lnTo>
                    <a:pt x="12908" y="10652"/>
                  </a:lnTo>
                  <a:lnTo>
                    <a:pt x="11454" y="2356"/>
                  </a:lnTo>
                  <a:lnTo>
                    <a:pt x="5439"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14;p51">
              <a:extLst>
                <a:ext uri="{FF2B5EF4-FFF2-40B4-BE49-F238E27FC236}">
                  <a16:creationId xmlns:a16="http://schemas.microsoft.com/office/drawing/2014/main" id="{6E615515-98C7-79AE-1A4A-A7337FD1FE91}"/>
                </a:ext>
              </a:extLst>
            </p:cNvPr>
            <p:cNvSpPr/>
            <p:nvPr/>
          </p:nvSpPr>
          <p:spPr>
            <a:xfrm>
              <a:off x="778570" y="2005409"/>
              <a:ext cx="1325981" cy="2304979"/>
            </a:xfrm>
            <a:custGeom>
              <a:avLst/>
              <a:gdLst/>
              <a:ahLst/>
              <a:cxnLst/>
              <a:rect l="l" t="t" r="r" b="b"/>
              <a:pathLst>
                <a:path w="37370" h="64961" extrusionOk="0">
                  <a:moveTo>
                    <a:pt x="17294" y="1"/>
                  </a:moveTo>
                  <a:cubicBezTo>
                    <a:pt x="17294" y="1"/>
                    <a:pt x="16492" y="502"/>
                    <a:pt x="14988" y="1605"/>
                  </a:cubicBezTo>
                  <a:cubicBezTo>
                    <a:pt x="13484" y="2707"/>
                    <a:pt x="9399" y="7344"/>
                    <a:pt x="8848" y="8973"/>
                  </a:cubicBezTo>
                  <a:cubicBezTo>
                    <a:pt x="8772" y="9123"/>
                    <a:pt x="8722" y="9324"/>
                    <a:pt x="8672" y="9524"/>
                  </a:cubicBezTo>
                  <a:cubicBezTo>
                    <a:pt x="8121" y="11479"/>
                    <a:pt x="7645" y="14938"/>
                    <a:pt x="7143" y="19098"/>
                  </a:cubicBezTo>
                  <a:cubicBezTo>
                    <a:pt x="6241" y="26417"/>
                    <a:pt x="5214" y="35790"/>
                    <a:pt x="3384" y="42532"/>
                  </a:cubicBezTo>
                  <a:cubicBezTo>
                    <a:pt x="2256" y="46668"/>
                    <a:pt x="452" y="50678"/>
                    <a:pt x="0" y="54938"/>
                  </a:cubicBezTo>
                  <a:cubicBezTo>
                    <a:pt x="7419" y="59901"/>
                    <a:pt x="15865" y="63309"/>
                    <a:pt x="24637" y="64888"/>
                  </a:cubicBezTo>
                  <a:cubicBezTo>
                    <a:pt x="24822" y="64928"/>
                    <a:pt x="25014" y="64961"/>
                    <a:pt x="25202" y="64961"/>
                  </a:cubicBezTo>
                  <a:cubicBezTo>
                    <a:pt x="25371" y="64961"/>
                    <a:pt x="25536" y="64934"/>
                    <a:pt x="25690" y="64863"/>
                  </a:cubicBezTo>
                  <a:cubicBezTo>
                    <a:pt x="26016" y="64713"/>
                    <a:pt x="26216" y="64412"/>
                    <a:pt x="26392" y="64111"/>
                  </a:cubicBezTo>
                  <a:cubicBezTo>
                    <a:pt x="28021" y="61329"/>
                    <a:pt x="29149" y="58297"/>
                    <a:pt x="29775" y="55139"/>
                  </a:cubicBezTo>
                  <a:cubicBezTo>
                    <a:pt x="30026" y="53836"/>
                    <a:pt x="30201" y="52457"/>
                    <a:pt x="30978" y="51404"/>
                  </a:cubicBezTo>
                  <a:cubicBezTo>
                    <a:pt x="31630" y="55013"/>
                    <a:pt x="32106" y="58673"/>
                    <a:pt x="32432" y="62332"/>
                  </a:cubicBezTo>
                  <a:cubicBezTo>
                    <a:pt x="33735" y="61881"/>
                    <a:pt x="35038" y="61404"/>
                    <a:pt x="36342" y="60928"/>
                  </a:cubicBezTo>
                  <a:cubicBezTo>
                    <a:pt x="37068" y="54387"/>
                    <a:pt x="37369" y="47795"/>
                    <a:pt x="37219" y="41204"/>
                  </a:cubicBezTo>
                  <a:cubicBezTo>
                    <a:pt x="37194" y="40076"/>
                    <a:pt x="37144" y="38923"/>
                    <a:pt x="37093" y="37795"/>
                  </a:cubicBezTo>
                  <a:cubicBezTo>
                    <a:pt x="37018" y="35865"/>
                    <a:pt x="36893" y="33961"/>
                    <a:pt x="36743" y="32031"/>
                  </a:cubicBezTo>
                  <a:cubicBezTo>
                    <a:pt x="36116" y="24061"/>
                    <a:pt x="35038" y="16116"/>
                    <a:pt x="33961" y="8196"/>
                  </a:cubicBezTo>
                  <a:lnTo>
                    <a:pt x="33935" y="8021"/>
                  </a:lnTo>
                  <a:lnTo>
                    <a:pt x="32732" y="7093"/>
                  </a:lnTo>
                  <a:cubicBezTo>
                    <a:pt x="32732" y="7093"/>
                    <a:pt x="31229" y="12256"/>
                    <a:pt x="30702" y="15715"/>
                  </a:cubicBezTo>
                  <a:cubicBezTo>
                    <a:pt x="30448" y="17377"/>
                    <a:pt x="30111" y="17806"/>
                    <a:pt x="29831" y="17806"/>
                  </a:cubicBezTo>
                  <a:cubicBezTo>
                    <a:pt x="29532" y="17806"/>
                    <a:pt x="29299" y="17319"/>
                    <a:pt x="29299" y="17319"/>
                  </a:cubicBezTo>
                  <a:lnTo>
                    <a:pt x="23660" y="5164"/>
                  </a:lnTo>
                  <a:lnTo>
                    <a:pt x="172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5;p51">
              <a:extLst>
                <a:ext uri="{FF2B5EF4-FFF2-40B4-BE49-F238E27FC236}">
                  <a16:creationId xmlns:a16="http://schemas.microsoft.com/office/drawing/2014/main" id="{D929EC66-E0DC-07EE-A608-037400C4236D}"/>
                </a:ext>
              </a:extLst>
            </p:cNvPr>
            <p:cNvSpPr/>
            <p:nvPr/>
          </p:nvSpPr>
          <p:spPr>
            <a:xfrm>
              <a:off x="1943532" y="2378933"/>
              <a:ext cx="321081" cy="409965"/>
            </a:xfrm>
            <a:custGeom>
              <a:avLst/>
              <a:gdLst/>
              <a:ahLst/>
              <a:cxnLst/>
              <a:rect l="l" t="t" r="r" b="b"/>
              <a:pathLst>
                <a:path w="9049" h="11554" extrusionOk="0">
                  <a:moveTo>
                    <a:pt x="6166" y="0"/>
                  </a:moveTo>
                  <a:lnTo>
                    <a:pt x="1" y="6842"/>
                  </a:lnTo>
                  <a:lnTo>
                    <a:pt x="1254" y="11554"/>
                  </a:lnTo>
                  <a:cubicBezTo>
                    <a:pt x="1254" y="11554"/>
                    <a:pt x="3610" y="11028"/>
                    <a:pt x="4312" y="10100"/>
                  </a:cubicBezTo>
                  <a:cubicBezTo>
                    <a:pt x="5088" y="9098"/>
                    <a:pt x="6041" y="8221"/>
                    <a:pt x="6768" y="7143"/>
                  </a:cubicBezTo>
                  <a:lnTo>
                    <a:pt x="9048" y="4436"/>
                  </a:lnTo>
                  <a:lnTo>
                    <a:pt x="6166"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16;p51">
              <a:extLst>
                <a:ext uri="{FF2B5EF4-FFF2-40B4-BE49-F238E27FC236}">
                  <a16:creationId xmlns:a16="http://schemas.microsoft.com/office/drawing/2014/main" id="{65CD4E74-CA04-B045-CE31-717874C1811E}"/>
                </a:ext>
              </a:extLst>
            </p:cNvPr>
            <p:cNvSpPr/>
            <p:nvPr/>
          </p:nvSpPr>
          <p:spPr>
            <a:xfrm>
              <a:off x="1888392" y="2138823"/>
              <a:ext cx="160133" cy="172551"/>
            </a:xfrm>
            <a:custGeom>
              <a:avLst/>
              <a:gdLst/>
              <a:ahLst/>
              <a:cxnLst/>
              <a:rect l="l" t="t" r="r" b="b"/>
              <a:pathLst>
                <a:path w="4513" h="4863" extrusionOk="0">
                  <a:moveTo>
                    <a:pt x="377" y="0"/>
                  </a:moveTo>
                  <a:lnTo>
                    <a:pt x="1" y="3835"/>
                  </a:lnTo>
                  <a:cubicBezTo>
                    <a:pt x="978" y="4060"/>
                    <a:pt x="1956" y="4286"/>
                    <a:pt x="2933" y="4511"/>
                  </a:cubicBezTo>
                  <a:cubicBezTo>
                    <a:pt x="3460" y="4637"/>
                    <a:pt x="3986" y="4737"/>
                    <a:pt x="4512" y="4862"/>
                  </a:cubicBezTo>
                  <a:cubicBezTo>
                    <a:pt x="4262" y="3960"/>
                    <a:pt x="3861" y="3083"/>
                    <a:pt x="3309" y="2306"/>
                  </a:cubicBezTo>
                  <a:lnTo>
                    <a:pt x="3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7;p51">
              <a:extLst>
                <a:ext uri="{FF2B5EF4-FFF2-40B4-BE49-F238E27FC236}">
                  <a16:creationId xmlns:a16="http://schemas.microsoft.com/office/drawing/2014/main" id="{AAE82AC5-C579-21B2-B361-014E9AF59EAA}"/>
                </a:ext>
              </a:extLst>
            </p:cNvPr>
            <p:cNvSpPr/>
            <p:nvPr/>
          </p:nvSpPr>
          <p:spPr>
            <a:xfrm>
              <a:off x="1831478" y="2186831"/>
              <a:ext cx="185006" cy="583403"/>
            </a:xfrm>
            <a:custGeom>
              <a:avLst/>
              <a:gdLst/>
              <a:ahLst/>
              <a:cxnLst/>
              <a:rect l="l" t="t" r="r" b="b"/>
              <a:pathLst>
                <a:path w="5214" h="16442" extrusionOk="0">
                  <a:moveTo>
                    <a:pt x="2006" y="0"/>
                  </a:moveTo>
                  <a:lnTo>
                    <a:pt x="2006" y="0"/>
                  </a:lnTo>
                  <a:cubicBezTo>
                    <a:pt x="2056" y="602"/>
                    <a:pt x="1881" y="1229"/>
                    <a:pt x="1705" y="1805"/>
                  </a:cubicBezTo>
                  <a:cubicBezTo>
                    <a:pt x="753" y="5138"/>
                    <a:pt x="1" y="8597"/>
                    <a:pt x="352" y="12056"/>
                  </a:cubicBezTo>
                  <a:lnTo>
                    <a:pt x="552" y="16442"/>
                  </a:lnTo>
                  <a:lnTo>
                    <a:pt x="1229" y="12306"/>
                  </a:lnTo>
                  <a:cubicBezTo>
                    <a:pt x="2231" y="10176"/>
                    <a:pt x="3510" y="8171"/>
                    <a:pt x="4988" y="6341"/>
                  </a:cubicBezTo>
                  <a:cubicBezTo>
                    <a:pt x="5089" y="6191"/>
                    <a:pt x="5214" y="6041"/>
                    <a:pt x="5214" y="5890"/>
                  </a:cubicBezTo>
                  <a:cubicBezTo>
                    <a:pt x="5214" y="5790"/>
                    <a:pt x="5164" y="5690"/>
                    <a:pt x="5139" y="5615"/>
                  </a:cubicBezTo>
                  <a:cubicBezTo>
                    <a:pt x="4813" y="4762"/>
                    <a:pt x="4412" y="3960"/>
                    <a:pt x="3961" y="3183"/>
                  </a:cubicBezTo>
                  <a:lnTo>
                    <a:pt x="2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8;p51">
              <a:extLst>
                <a:ext uri="{FF2B5EF4-FFF2-40B4-BE49-F238E27FC236}">
                  <a16:creationId xmlns:a16="http://schemas.microsoft.com/office/drawing/2014/main" id="{53FD13DE-FEBD-120C-F99E-2EFDB5593B8B}"/>
                </a:ext>
              </a:extLst>
            </p:cNvPr>
            <p:cNvSpPr/>
            <p:nvPr/>
          </p:nvSpPr>
          <p:spPr>
            <a:xfrm>
              <a:off x="1880408" y="2286395"/>
              <a:ext cx="169322" cy="33141"/>
            </a:xfrm>
            <a:custGeom>
              <a:avLst/>
              <a:gdLst/>
              <a:ahLst/>
              <a:cxnLst/>
              <a:rect l="l" t="t" r="r" b="b"/>
              <a:pathLst>
                <a:path w="4772" h="934" extrusionOk="0">
                  <a:moveTo>
                    <a:pt x="253" y="0"/>
                  </a:moveTo>
                  <a:cubicBezTo>
                    <a:pt x="1" y="0"/>
                    <a:pt x="8" y="402"/>
                    <a:pt x="276" y="402"/>
                  </a:cubicBezTo>
                  <a:cubicBezTo>
                    <a:pt x="1679" y="428"/>
                    <a:pt x="3058" y="603"/>
                    <a:pt x="4411" y="929"/>
                  </a:cubicBezTo>
                  <a:cubicBezTo>
                    <a:pt x="4426" y="932"/>
                    <a:pt x="4440" y="933"/>
                    <a:pt x="4454" y="933"/>
                  </a:cubicBezTo>
                  <a:cubicBezTo>
                    <a:pt x="4675" y="933"/>
                    <a:pt x="4771" y="575"/>
                    <a:pt x="4512" y="528"/>
                  </a:cubicBezTo>
                  <a:cubicBezTo>
                    <a:pt x="3133" y="177"/>
                    <a:pt x="1705" y="1"/>
                    <a:pt x="276" y="1"/>
                  </a:cubicBezTo>
                  <a:cubicBezTo>
                    <a:pt x="268" y="1"/>
                    <a:pt x="260"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9;p51">
              <a:extLst>
                <a:ext uri="{FF2B5EF4-FFF2-40B4-BE49-F238E27FC236}">
                  <a16:creationId xmlns:a16="http://schemas.microsoft.com/office/drawing/2014/main" id="{98914989-9B02-4371-2F08-D8864B6C3ED2}"/>
                </a:ext>
              </a:extLst>
            </p:cNvPr>
            <p:cNvSpPr/>
            <p:nvPr/>
          </p:nvSpPr>
          <p:spPr>
            <a:xfrm>
              <a:off x="1671097" y="1512912"/>
              <a:ext cx="906542" cy="688644"/>
            </a:xfrm>
            <a:custGeom>
              <a:avLst/>
              <a:gdLst/>
              <a:ahLst/>
              <a:cxnLst/>
              <a:rect l="l" t="t" r="r" b="b"/>
              <a:pathLst>
                <a:path w="25549" h="19408" extrusionOk="0">
                  <a:moveTo>
                    <a:pt x="12905" y="0"/>
                  </a:moveTo>
                  <a:cubicBezTo>
                    <a:pt x="2391" y="0"/>
                    <a:pt x="0" y="5313"/>
                    <a:pt x="436" y="11700"/>
                  </a:cubicBezTo>
                  <a:cubicBezTo>
                    <a:pt x="135" y="12402"/>
                    <a:pt x="310" y="13254"/>
                    <a:pt x="711" y="13906"/>
                  </a:cubicBezTo>
                  <a:cubicBezTo>
                    <a:pt x="1112" y="14557"/>
                    <a:pt x="1739" y="15059"/>
                    <a:pt x="2340" y="15510"/>
                  </a:cubicBezTo>
                  <a:cubicBezTo>
                    <a:pt x="4370" y="16988"/>
                    <a:pt x="6601" y="18166"/>
                    <a:pt x="8982" y="18968"/>
                  </a:cubicBezTo>
                  <a:cubicBezTo>
                    <a:pt x="9584" y="19169"/>
                    <a:pt x="10210" y="19344"/>
                    <a:pt x="10837" y="19394"/>
                  </a:cubicBezTo>
                  <a:cubicBezTo>
                    <a:pt x="10959" y="19403"/>
                    <a:pt x="11081" y="19407"/>
                    <a:pt x="11203" y="19407"/>
                  </a:cubicBezTo>
                  <a:cubicBezTo>
                    <a:pt x="11781" y="19407"/>
                    <a:pt x="12354" y="19314"/>
                    <a:pt x="12892" y="19169"/>
                  </a:cubicBezTo>
                  <a:cubicBezTo>
                    <a:pt x="13794" y="18918"/>
                    <a:pt x="14646" y="18542"/>
                    <a:pt x="15323" y="17916"/>
                  </a:cubicBezTo>
                  <a:cubicBezTo>
                    <a:pt x="16200" y="17064"/>
                    <a:pt x="16626" y="15861"/>
                    <a:pt x="17203" y="14758"/>
                  </a:cubicBezTo>
                  <a:cubicBezTo>
                    <a:pt x="18080" y="13154"/>
                    <a:pt x="19709" y="12051"/>
                    <a:pt x="20486" y="10397"/>
                  </a:cubicBezTo>
                  <a:cubicBezTo>
                    <a:pt x="21589" y="7966"/>
                    <a:pt x="25549" y="447"/>
                    <a:pt x="14070" y="21"/>
                  </a:cubicBezTo>
                  <a:cubicBezTo>
                    <a:pt x="13671" y="7"/>
                    <a:pt x="13283" y="0"/>
                    <a:pt x="12905" y="0"/>
                  </a:cubicBez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0;p51">
              <a:extLst>
                <a:ext uri="{FF2B5EF4-FFF2-40B4-BE49-F238E27FC236}">
                  <a16:creationId xmlns:a16="http://schemas.microsoft.com/office/drawing/2014/main" id="{68B9B74C-9174-02DF-18F0-5B47941FE5FD}"/>
                </a:ext>
              </a:extLst>
            </p:cNvPr>
            <p:cNvSpPr/>
            <p:nvPr/>
          </p:nvSpPr>
          <p:spPr>
            <a:xfrm>
              <a:off x="2419316" y="1699585"/>
              <a:ext cx="112515" cy="98819"/>
            </a:xfrm>
            <a:custGeom>
              <a:avLst/>
              <a:gdLst/>
              <a:ahLst/>
              <a:cxnLst/>
              <a:rect l="l" t="t" r="r" b="b"/>
              <a:pathLst>
                <a:path w="3171" h="2785" extrusionOk="0">
                  <a:moveTo>
                    <a:pt x="2890" y="0"/>
                  </a:moveTo>
                  <a:cubicBezTo>
                    <a:pt x="2830" y="0"/>
                    <a:pt x="2771" y="29"/>
                    <a:pt x="2732" y="98"/>
                  </a:cubicBezTo>
                  <a:cubicBezTo>
                    <a:pt x="2156" y="1126"/>
                    <a:pt x="1253" y="1928"/>
                    <a:pt x="176" y="2379"/>
                  </a:cubicBezTo>
                  <a:cubicBezTo>
                    <a:pt x="76" y="2404"/>
                    <a:pt x="0" y="2504"/>
                    <a:pt x="25" y="2630"/>
                  </a:cubicBezTo>
                  <a:cubicBezTo>
                    <a:pt x="47" y="2717"/>
                    <a:pt x="145" y="2785"/>
                    <a:pt x="252" y="2785"/>
                  </a:cubicBezTo>
                  <a:cubicBezTo>
                    <a:pt x="268" y="2785"/>
                    <a:pt x="285" y="2783"/>
                    <a:pt x="301" y="2780"/>
                  </a:cubicBezTo>
                  <a:cubicBezTo>
                    <a:pt x="1479" y="2304"/>
                    <a:pt x="2456" y="1427"/>
                    <a:pt x="3083" y="324"/>
                  </a:cubicBezTo>
                  <a:cubicBezTo>
                    <a:pt x="3170" y="150"/>
                    <a:pt x="3028" y="0"/>
                    <a:pt x="2890"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1;p51">
              <a:extLst>
                <a:ext uri="{FF2B5EF4-FFF2-40B4-BE49-F238E27FC236}">
                  <a16:creationId xmlns:a16="http://schemas.microsoft.com/office/drawing/2014/main" id="{F16D245F-31DE-745D-7DE2-866E9F268D9B}"/>
                </a:ext>
              </a:extLst>
            </p:cNvPr>
            <p:cNvSpPr/>
            <p:nvPr/>
          </p:nvSpPr>
          <p:spPr>
            <a:xfrm>
              <a:off x="2381953" y="1673470"/>
              <a:ext cx="49853" cy="72704"/>
            </a:xfrm>
            <a:custGeom>
              <a:avLst/>
              <a:gdLst/>
              <a:ahLst/>
              <a:cxnLst/>
              <a:rect l="l" t="t" r="r" b="b"/>
              <a:pathLst>
                <a:path w="1405" h="2049" extrusionOk="0">
                  <a:moveTo>
                    <a:pt x="1168" y="1"/>
                  </a:moveTo>
                  <a:cubicBezTo>
                    <a:pt x="1072" y="1"/>
                    <a:pt x="999" y="53"/>
                    <a:pt x="978" y="158"/>
                  </a:cubicBezTo>
                  <a:cubicBezTo>
                    <a:pt x="753" y="709"/>
                    <a:pt x="427" y="1235"/>
                    <a:pt x="76" y="1737"/>
                  </a:cubicBezTo>
                  <a:cubicBezTo>
                    <a:pt x="1" y="1812"/>
                    <a:pt x="51" y="1962"/>
                    <a:pt x="151" y="2012"/>
                  </a:cubicBezTo>
                  <a:cubicBezTo>
                    <a:pt x="184" y="2037"/>
                    <a:pt x="218" y="2048"/>
                    <a:pt x="250" y="2048"/>
                  </a:cubicBezTo>
                  <a:cubicBezTo>
                    <a:pt x="315" y="2048"/>
                    <a:pt x="377" y="2004"/>
                    <a:pt x="427" y="1937"/>
                  </a:cubicBezTo>
                  <a:cubicBezTo>
                    <a:pt x="828" y="1436"/>
                    <a:pt x="1129" y="859"/>
                    <a:pt x="1379" y="258"/>
                  </a:cubicBezTo>
                  <a:cubicBezTo>
                    <a:pt x="1404" y="158"/>
                    <a:pt x="1329" y="32"/>
                    <a:pt x="1229" y="7"/>
                  </a:cubicBezTo>
                  <a:cubicBezTo>
                    <a:pt x="1208" y="3"/>
                    <a:pt x="1188" y="1"/>
                    <a:pt x="116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2;p51">
              <a:extLst>
                <a:ext uri="{FF2B5EF4-FFF2-40B4-BE49-F238E27FC236}">
                  <a16:creationId xmlns:a16="http://schemas.microsoft.com/office/drawing/2014/main" id="{1F81D7A8-0F28-033F-007C-E8F212E46462}"/>
                </a:ext>
              </a:extLst>
            </p:cNvPr>
            <p:cNvSpPr/>
            <p:nvPr/>
          </p:nvSpPr>
          <p:spPr>
            <a:xfrm>
              <a:off x="1522567" y="1742377"/>
              <a:ext cx="137459" cy="79303"/>
            </a:xfrm>
            <a:custGeom>
              <a:avLst/>
              <a:gdLst/>
              <a:ahLst/>
              <a:cxnLst/>
              <a:rect l="l" t="t" r="r" b="b"/>
              <a:pathLst>
                <a:path w="3874" h="2235" extrusionOk="0">
                  <a:moveTo>
                    <a:pt x="245" y="0"/>
                  </a:moveTo>
                  <a:cubicBezTo>
                    <a:pt x="119" y="0"/>
                    <a:pt x="0" y="96"/>
                    <a:pt x="60" y="246"/>
                  </a:cubicBezTo>
                  <a:cubicBezTo>
                    <a:pt x="236" y="872"/>
                    <a:pt x="787" y="1298"/>
                    <a:pt x="1363" y="1549"/>
                  </a:cubicBezTo>
                  <a:cubicBezTo>
                    <a:pt x="2040" y="1850"/>
                    <a:pt x="2792" y="2000"/>
                    <a:pt x="3519" y="2226"/>
                  </a:cubicBezTo>
                  <a:cubicBezTo>
                    <a:pt x="3540" y="2232"/>
                    <a:pt x="3561" y="2235"/>
                    <a:pt x="3580" y="2235"/>
                  </a:cubicBezTo>
                  <a:cubicBezTo>
                    <a:pt x="3788" y="2235"/>
                    <a:pt x="3873" y="1893"/>
                    <a:pt x="3644" y="1825"/>
                  </a:cubicBezTo>
                  <a:cubicBezTo>
                    <a:pt x="2993" y="1624"/>
                    <a:pt x="2316" y="1474"/>
                    <a:pt x="1689" y="1223"/>
                  </a:cubicBezTo>
                  <a:cubicBezTo>
                    <a:pt x="1163" y="1023"/>
                    <a:pt x="637" y="697"/>
                    <a:pt x="461" y="145"/>
                  </a:cubicBezTo>
                  <a:cubicBezTo>
                    <a:pt x="421" y="44"/>
                    <a:pt x="331" y="0"/>
                    <a:pt x="245"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23;p51">
              <a:extLst>
                <a:ext uri="{FF2B5EF4-FFF2-40B4-BE49-F238E27FC236}">
                  <a16:creationId xmlns:a16="http://schemas.microsoft.com/office/drawing/2014/main" id="{6EF8E229-85DA-CF6E-4F91-B94A560A9820}"/>
                </a:ext>
              </a:extLst>
            </p:cNvPr>
            <p:cNvSpPr/>
            <p:nvPr/>
          </p:nvSpPr>
          <p:spPr>
            <a:xfrm>
              <a:off x="1594064" y="1662400"/>
              <a:ext cx="81078" cy="133272"/>
            </a:xfrm>
            <a:custGeom>
              <a:avLst/>
              <a:gdLst/>
              <a:ahLst/>
              <a:cxnLst/>
              <a:rect l="l" t="t" r="r" b="b"/>
              <a:pathLst>
                <a:path w="2285" h="3756" extrusionOk="0">
                  <a:moveTo>
                    <a:pt x="394" y="0"/>
                  </a:moveTo>
                  <a:cubicBezTo>
                    <a:pt x="311" y="0"/>
                    <a:pt x="230" y="44"/>
                    <a:pt x="201" y="144"/>
                  </a:cubicBezTo>
                  <a:cubicBezTo>
                    <a:pt x="0" y="871"/>
                    <a:pt x="75" y="1673"/>
                    <a:pt x="401" y="2349"/>
                  </a:cubicBezTo>
                  <a:cubicBezTo>
                    <a:pt x="551" y="2675"/>
                    <a:pt x="752" y="3001"/>
                    <a:pt x="1028" y="3252"/>
                  </a:cubicBezTo>
                  <a:cubicBezTo>
                    <a:pt x="1240" y="3485"/>
                    <a:pt x="1543" y="3755"/>
                    <a:pt x="1875" y="3755"/>
                  </a:cubicBezTo>
                  <a:cubicBezTo>
                    <a:pt x="1934" y="3755"/>
                    <a:pt x="1994" y="3747"/>
                    <a:pt x="2055" y="3728"/>
                  </a:cubicBezTo>
                  <a:cubicBezTo>
                    <a:pt x="2285" y="3659"/>
                    <a:pt x="2220" y="3317"/>
                    <a:pt x="2016" y="3317"/>
                  </a:cubicBezTo>
                  <a:cubicBezTo>
                    <a:pt x="1996" y="3317"/>
                    <a:pt x="1976" y="3320"/>
                    <a:pt x="1955" y="3327"/>
                  </a:cubicBezTo>
                  <a:cubicBezTo>
                    <a:pt x="1930" y="3333"/>
                    <a:pt x="1905" y="3337"/>
                    <a:pt x="1880" y="3337"/>
                  </a:cubicBezTo>
                  <a:cubicBezTo>
                    <a:pt x="1623" y="3337"/>
                    <a:pt x="1340" y="3010"/>
                    <a:pt x="1203" y="2851"/>
                  </a:cubicBezTo>
                  <a:cubicBezTo>
                    <a:pt x="1003" y="2625"/>
                    <a:pt x="827" y="2349"/>
                    <a:pt x="727" y="2049"/>
                  </a:cubicBezTo>
                  <a:cubicBezTo>
                    <a:pt x="476" y="1497"/>
                    <a:pt x="451" y="846"/>
                    <a:pt x="602" y="269"/>
                  </a:cubicBezTo>
                  <a:cubicBezTo>
                    <a:pt x="647" y="103"/>
                    <a:pt x="519" y="0"/>
                    <a:pt x="394"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24;p51">
              <a:extLst>
                <a:ext uri="{FF2B5EF4-FFF2-40B4-BE49-F238E27FC236}">
                  <a16:creationId xmlns:a16="http://schemas.microsoft.com/office/drawing/2014/main" id="{F0CF171D-2051-DDE7-D7B4-C0DFF1BB50B3}"/>
                </a:ext>
              </a:extLst>
            </p:cNvPr>
            <p:cNvSpPr/>
            <p:nvPr/>
          </p:nvSpPr>
          <p:spPr>
            <a:xfrm>
              <a:off x="1431803" y="1367434"/>
              <a:ext cx="152078" cy="150126"/>
            </a:xfrm>
            <a:custGeom>
              <a:avLst/>
              <a:gdLst/>
              <a:ahLst/>
              <a:cxnLst/>
              <a:rect l="l" t="t" r="r" b="b"/>
              <a:pathLst>
                <a:path w="4286" h="4231" extrusionOk="0">
                  <a:moveTo>
                    <a:pt x="3988" y="1"/>
                  </a:moveTo>
                  <a:cubicBezTo>
                    <a:pt x="3951" y="1"/>
                    <a:pt x="3912" y="11"/>
                    <a:pt x="3871" y="36"/>
                  </a:cubicBezTo>
                  <a:cubicBezTo>
                    <a:pt x="2317" y="988"/>
                    <a:pt x="1014" y="2341"/>
                    <a:pt x="87" y="3920"/>
                  </a:cubicBezTo>
                  <a:cubicBezTo>
                    <a:pt x="1" y="4076"/>
                    <a:pt x="140" y="4231"/>
                    <a:pt x="284" y="4231"/>
                  </a:cubicBezTo>
                  <a:cubicBezTo>
                    <a:pt x="350" y="4231"/>
                    <a:pt x="416" y="4199"/>
                    <a:pt x="463" y="4121"/>
                  </a:cubicBezTo>
                  <a:cubicBezTo>
                    <a:pt x="1340" y="2617"/>
                    <a:pt x="2593" y="1314"/>
                    <a:pt x="4097" y="387"/>
                  </a:cubicBezTo>
                  <a:cubicBezTo>
                    <a:pt x="4286" y="282"/>
                    <a:pt x="4176" y="1"/>
                    <a:pt x="398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25;p51">
              <a:extLst>
                <a:ext uri="{FF2B5EF4-FFF2-40B4-BE49-F238E27FC236}">
                  <a16:creationId xmlns:a16="http://schemas.microsoft.com/office/drawing/2014/main" id="{462E3824-679A-C859-D5C1-9EC964801BED}"/>
                </a:ext>
              </a:extLst>
            </p:cNvPr>
            <p:cNvSpPr/>
            <p:nvPr/>
          </p:nvSpPr>
          <p:spPr>
            <a:xfrm>
              <a:off x="1730104" y="1929831"/>
              <a:ext cx="548737" cy="300572"/>
            </a:xfrm>
            <a:custGeom>
              <a:avLst/>
              <a:gdLst/>
              <a:ahLst/>
              <a:cxnLst/>
              <a:rect l="l" t="t" r="r" b="b"/>
              <a:pathLst>
                <a:path w="15465" h="8471" extrusionOk="0">
                  <a:moveTo>
                    <a:pt x="4637" y="0"/>
                  </a:moveTo>
                  <a:cubicBezTo>
                    <a:pt x="3910" y="1103"/>
                    <a:pt x="3108" y="2131"/>
                    <a:pt x="2231" y="3108"/>
                  </a:cubicBezTo>
                  <a:cubicBezTo>
                    <a:pt x="1956" y="3434"/>
                    <a:pt x="1630" y="3760"/>
                    <a:pt x="1254" y="3960"/>
                  </a:cubicBezTo>
                  <a:cubicBezTo>
                    <a:pt x="1024" y="4083"/>
                    <a:pt x="756" y="4159"/>
                    <a:pt x="496" y="4159"/>
                  </a:cubicBezTo>
                  <a:cubicBezTo>
                    <a:pt x="332" y="4159"/>
                    <a:pt x="171" y="4128"/>
                    <a:pt x="26" y="4060"/>
                  </a:cubicBezTo>
                  <a:lnTo>
                    <a:pt x="1" y="4060"/>
                  </a:lnTo>
                  <a:cubicBezTo>
                    <a:pt x="627" y="4862"/>
                    <a:pt x="1479" y="5439"/>
                    <a:pt x="2407" y="5890"/>
                  </a:cubicBezTo>
                  <a:cubicBezTo>
                    <a:pt x="3434" y="6391"/>
                    <a:pt x="4512" y="6767"/>
                    <a:pt x="5565" y="7243"/>
                  </a:cubicBezTo>
                  <a:cubicBezTo>
                    <a:pt x="6291" y="7594"/>
                    <a:pt x="6993" y="7995"/>
                    <a:pt x="7770" y="8221"/>
                  </a:cubicBezTo>
                  <a:cubicBezTo>
                    <a:pt x="8314" y="8390"/>
                    <a:pt x="8882" y="8471"/>
                    <a:pt x="9452" y="8471"/>
                  </a:cubicBezTo>
                  <a:cubicBezTo>
                    <a:pt x="10407" y="8471"/>
                    <a:pt x="11368" y="8244"/>
                    <a:pt x="12231" y="7820"/>
                  </a:cubicBezTo>
                  <a:cubicBezTo>
                    <a:pt x="13610" y="7118"/>
                    <a:pt x="14713" y="5990"/>
                    <a:pt x="15464" y="4662"/>
                  </a:cubicBezTo>
                  <a:cubicBezTo>
                    <a:pt x="13159" y="3985"/>
                    <a:pt x="10878" y="3309"/>
                    <a:pt x="8697" y="2331"/>
                  </a:cubicBezTo>
                  <a:cubicBezTo>
                    <a:pt x="7269" y="1680"/>
                    <a:pt x="5915" y="903"/>
                    <a:pt x="4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6;p51">
              <a:extLst>
                <a:ext uri="{FF2B5EF4-FFF2-40B4-BE49-F238E27FC236}">
                  <a16:creationId xmlns:a16="http://schemas.microsoft.com/office/drawing/2014/main" id="{6BB53C14-DC74-D685-7F50-22B543F8612A}"/>
                </a:ext>
              </a:extLst>
            </p:cNvPr>
            <p:cNvSpPr/>
            <p:nvPr/>
          </p:nvSpPr>
          <p:spPr>
            <a:xfrm>
              <a:off x="1032022" y="2343344"/>
              <a:ext cx="1062736" cy="1187493"/>
            </a:xfrm>
            <a:custGeom>
              <a:avLst/>
              <a:gdLst/>
              <a:ahLst/>
              <a:cxnLst/>
              <a:rect l="l" t="t" r="r" b="b"/>
              <a:pathLst>
                <a:path w="29951" h="33467" extrusionOk="0">
                  <a:moveTo>
                    <a:pt x="1529" y="0"/>
                  </a:moveTo>
                  <a:cubicBezTo>
                    <a:pt x="978" y="1955"/>
                    <a:pt x="502" y="5414"/>
                    <a:pt x="0" y="9574"/>
                  </a:cubicBezTo>
                  <a:cubicBezTo>
                    <a:pt x="978" y="19750"/>
                    <a:pt x="3660" y="31805"/>
                    <a:pt x="10777" y="33234"/>
                  </a:cubicBezTo>
                  <a:cubicBezTo>
                    <a:pt x="11586" y="33394"/>
                    <a:pt x="12437" y="33467"/>
                    <a:pt x="13314" y="33467"/>
                  </a:cubicBezTo>
                  <a:cubicBezTo>
                    <a:pt x="19418" y="33467"/>
                    <a:pt x="26773" y="29959"/>
                    <a:pt x="29950" y="28271"/>
                  </a:cubicBezTo>
                  <a:cubicBezTo>
                    <a:pt x="29875" y="26341"/>
                    <a:pt x="29750" y="24437"/>
                    <a:pt x="29600" y="22507"/>
                  </a:cubicBezTo>
                  <a:lnTo>
                    <a:pt x="12532" y="25915"/>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7;p51">
              <a:extLst>
                <a:ext uri="{FF2B5EF4-FFF2-40B4-BE49-F238E27FC236}">
                  <a16:creationId xmlns:a16="http://schemas.microsoft.com/office/drawing/2014/main" id="{DA05ED4E-46B8-E170-346A-5B3BB7296601}"/>
                </a:ext>
              </a:extLst>
            </p:cNvPr>
            <p:cNvSpPr/>
            <p:nvPr/>
          </p:nvSpPr>
          <p:spPr>
            <a:xfrm>
              <a:off x="1778148" y="1805323"/>
              <a:ext cx="128979" cy="154526"/>
            </a:xfrm>
            <a:custGeom>
              <a:avLst/>
              <a:gdLst/>
              <a:ahLst/>
              <a:cxnLst/>
              <a:rect l="l" t="t" r="r" b="b"/>
              <a:pathLst>
                <a:path w="3635" h="4355" extrusionOk="0">
                  <a:moveTo>
                    <a:pt x="456" y="1"/>
                  </a:moveTo>
                  <a:cubicBezTo>
                    <a:pt x="382" y="1"/>
                    <a:pt x="309" y="17"/>
                    <a:pt x="251" y="51"/>
                  </a:cubicBezTo>
                  <a:cubicBezTo>
                    <a:pt x="50" y="176"/>
                    <a:pt x="0" y="427"/>
                    <a:pt x="100" y="627"/>
                  </a:cubicBezTo>
                  <a:cubicBezTo>
                    <a:pt x="476" y="1379"/>
                    <a:pt x="902" y="2081"/>
                    <a:pt x="1379" y="2757"/>
                  </a:cubicBezTo>
                  <a:cubicBezTo>
                    <a:pt x="1830" y="3409"/>
                    <a:pt x="2306" y="4036"/>
                    <a:pt x="3058" y="4336"/>
                  </a:cubicBezTo>
                  <a:cubicBezTo>
                    <a:pt x="3090" y="4349"/>
                    <a:pt x="3124" y="4354"/>
                    <a:pt x="3158" y="4354"/>
                  </a:cubicBezTo>
                  <a:cubicBezTo>
                    <a:pt x="3334" y="4354"/>
                    <a:pt x="3517" y="4204"/>
                    <a:pt x="3559" y="4036"/>
                  </a:cubicBezTo>
                  <a:cubicBezTo>
                    <a:pt x="3634" y="3810"/>
                    <a:pt x="3484" y="3610"/>
                    <a:pt x="3283" y="3534"/>
                  </a:cubicBezTo>
                  <a:cubicBezTo>
                    <a:pt x="2707" y="3309"/>
                    <a:pt x="2306" y="2682"/>
                    <a:pt x="1980" y="2181"/>
                  </a:cubicBezTo>
                  <a:cubicBezTo>
                    <a:pt x="1554" y="1554"/>
                    <a:pt x="1178" y="903"/>
                    <a:pt x="827" y="201"/>
                  </a:cubicBezTo>
                  <a:cubicBezTo>
                    <a:pt x="760" y="67"/>
                    <a:pt x="604" y="1"/>
                    <a:pt x="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8;p51">
              <a:extLst>
                <a:ext uri="{FF2B5EF4-FFF2-40B4-BE49-F238E27FC236}">
                  <a16:creationId xmlns:a16="http://schemas.microsoft.com/office/drawing/2014/main" id="{AA5A921A-71A3-42FC-D404-2DE0BC41587C}"/>
                </a:ext>
              </a:extLst>
            </p:cNvPr>
            <p:cNvSpPr/>
            <p:nvPr/>
          </p:nvSpPr>
          <p:spPr>
            <a:xfrm>
              <a:off x="1635863" y="2273976"/>
              <a:ext cx="224107" cy="596745"/>
            </a:xfrm>
            <a:custGeom>
              <a:avLst/>
              <a:gdLst/>
              <a:ahLst/>
              <a:cxnLst/>
              <a:rect l="l" t="t" r="r" b="b"/>
              <a:pathLst>
                <a:path w="6316" h="16818" extrusionOk="0">
                  <a:moveTo>
                    <a:pt x="1955" y="1"/>
                  </a:moveTo>
                  <a:cubicBezTo>
                    <a:pt x="1404" y="176"/>
                    <a:pt x="852" y="276"/>
                    <a:pt x="301" y="351"/>
                  </a:cubicBezTo>
                  <a:lnTo>
                    <a:pt x="451" y="828"/>
                  </a:lnTo>
                  <a:cubicBezTo>
                    <a:pt x="551" y="2557"/>
                    <a:pt x="426" y="4286"/>
                    <a:pt x="75" y="5966"/>
                  </a:cubicBezTo>
                  <a:cubicBezTo>
                    <a:pt x="25" y="6116"/>
                    <a:pt x="0" y="6266"/>
                    <a:pt x="50" y="6417"/>
                  </a:cubicBezTo>
                  <a:cubicBezTo>
                    <a:pt x="100" y="6567"/>
                    <a:pt x="226" y="6692"/>
                    <a:pt x="351" y="6793"/>
                  </a:cubicBezTo>
                  <a:lnTo>
                    <a:pt x="5163" y="11003"/>
                  </a:lnTo>
                  <a:lnTo>
                    <a:pt x="6191" y="16818"/>
                  </a:lnTo>
                  <a:lnTo>
                    <a:pt x="6316" y="9775"/>
                  </a:lnTo>
                  <a:cubicBezTo>
                    <a:pt x="4962" y="6467"/>
                    <a:pt x="3484" y="3234"/>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9;p51">
              <a:extLst>
                <a:ext uri="{FF2B5EF4-FFF2-40B4-BE49-F238E27FC236}">
                  <a16:creationId xmlns:a16="http://schemas.microsoft.com/office/drawing/2014/main" id="{3CF86C2D-8047-2C1B-CB92-2F5CEAF6EEAE}"/>
                </a:ext>
              </a:extLst>
            </p:cNvPr>
            <p:cNvSpPr/>
            <p:nvPr/>
          </p:nvSpPr>
          <p:spPr>
            <a:xfrm>
              <a:off x="1368183" y="1904036"/>
              <a:ext cx="344180" cy="409184"/>
            </a:xfrm>
            <a:custGeom>
              <a:avLst/>
              <a:gdLst/>
              <a:ahLst/>
              <a:cxnLst/>
              <a:rect l="l" t="t" r="r" b="b"/>
              <a:pathLst>
                <a:path w="9700" h="11532" extrusionOk="0">
                  <a:moveTo>
                    <a:pt x="4110" y="0"/>
                  </a:moveTo>
                  <a:cubicBezTo>
                    <a:pt x="3634" y="401"/>
                    <a:pt x="3108" y="777"/>
                    <a:pt x="2657" y="1128"/>
                  </a:cubicBezTo>
                  <a:cubicBezTo>
                    <a:pt x="1780" y="1855"/>
                    <a:pt x="902" y="2557"/>
                    <a:pt x="0" y="3234"/>
                  </a:cubicBezTo>
                  <a:cubicBezTo>
                    <a:pt x="1328" y="5865"/>
                    <a:pt x="2682" y="8472"/>
                    <a:pt x="4035" y="11103"/>
                  </a:cubicBezTo>
                  <a:cubicBezTo>
                    <a:pt x="4110" y="11204"/>
                    <a:pt x="4161" y="11329"/>
                    <a:pt x="4261" y="11404"/>
                  </a:cubicBezTo>
                  <a:cubicBezTo>
                    <a:pt x="4386" y="11479"/>
                    <a:pt x="4536" y="11479"/>
                    <a:pt x="4662" y="11504"/>
                  </a:cubicBezTo>
                  <a:cubicBezTo>
                    <a:pt x="4972" y="11523"/>
                    <a:pt x="5282" y="11532"/>
                    <a:pt x="5591" y="11532"/>
                  </a:cubicBezTo>
                  <a:cubicBezTo>
                    <a:pt x="6983" y="11532"/>
                    <a:pt x="8367" y="11347"/>
                    <a:pt x="9699" y="10978"/>
                  </a:cubicBezTo>
                  <a:lnTo>
                    <a:pt x="4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0;p51">
              <a:extLst>
                <a:ext uri="{FF2B5EF4-FFF2-40B4-BE49-F238E27FC236}">
                  <a16:creationId xmlns:a16="http://schemas.microsoft.com/office/drawing/2014/main" id="{026EF0E2-89F8-60A6-60C5-C8CA7D3127D2}"/>
                </a:ext>
              </a:extLst>
            </p:cNvPr>
            <p:cNvSpPr/>
            <p:nvPr/>
          </p:nvSpPr>
          <p:spPr>
            <a:xfrm>
              <a:off x="2221005" y="1973404"/>
              <a:ext cx="58724" cy="58724"/>
            </a:xfrm>
            <a:custGeom>
              <a:avLst/>
              <a:gdLst/>
              <a:ahLst/>
              <a:cxnLst/>
              <a:rect l="l" t="t" r="r" b="b"/>
              <a:pathLst>
                <a:path w="1655" h="1655" extrusionOk="0">
                  <a:moveTo>
                    <a:pt x="827" y="0"/>
                  </a:moveTo>
                  <a:cubicBezTo>
                    <a:pt x="376" y="0"/>
                    <a:pt x="0" y="376"/>
                    <a:pt x="0" y="827"/>
                  </a:cubicBezTo>
                  <a:cubicBezTo>
                    <a:pt x="0" y="1279"/>
                    <a:pt x="376" y="1655"/>
                    <a:pt x="827" y="1655"/>
                  </a:cubicBezTo>
                  <a:cubicBezTo>
                    <a:pt x="1279" y="1655"/>
                    <a:pt x="1654" y="1279"/>
                    <a:pt x="1654" y="827"/>
                  </a:cubicBezTo>
                  <a:cubicBezTo>
                    <a:pt x="1654" y="376"/>
                    <a:pt x="1279" y="0"/>
                    <a:pt x="827"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31;p51">
              <a:extLst>
                <a:ext uri="{FF2B5EF4-FFF2-40B4-BE49-F238E27FC236}">
                  <a16:creationId xmlns:a16="http://schemas.microsoft.com/office/drawing/2014/main" id="{BB6CD6A9-B253-E64B-CB48-8070B5425B97}"/>
                </a:ext>
              </a:extLst>
            </p:cNvPr>
            <p:cNvSpPr/>
            <p:nvPr/>
          </p:nvSpPr>
          <p:spPr>
            <a:xfrm>
              <a:off x="2042244" y="1906697"/>
              <a:ext cx="58724" cy="52514"/>
            </a:xfrm>
            <a:custGeom>
              <a:avLst/>
              <a:gdLst/>
              <a:ahLst/>
              <a:cxnLst/>
              <a:rect l="l" t="t" r="r" b="b"/>
              <a:pathLst>
                <a:path w="1655" h="1480" extrusionOk="0">
                  <a:moveTo>
                    <a:pt x="828" y="1"/>
                  </a:moveTo>
                  <a:cubicBezTo>
                    <a:pt x="377" y="1"/>
                    <a:pt x="1" y="377"/>
                    <a:pt x="1" y="828"/>
                  </a:cubicBezTo>
                  <a:cubicBezTo>
                    <a:pt x="1" y="853"/>
                    <a:pt x="1" y="878"/>
                    <a:pt x="1" y="903"/>
                  </a:cubicBezTo>
                  <a:cubicBezTo>
                    <a:pt x="101" y="878"/>
                    <a:pt x="226" y="853"/>
                    <a:pt x="352" y="853"/>
                  </a:cubicBezTo>
                  <a:cubicBezTo>
                    <a:pt x="853" y="853"/>
                    <a:pt x="1179" y="1128"/>
                    <a:pt x="1304" y="1479"/>
                  </a:cubicBezTo>
                  <a:cubicBezTo>
                    <a:pt x="1504" y="1329"/>
                    <a:pt x="1655" y="1103"/>
                    <a:pt x="1655" y="828"/>
                  </a:cubicBezTo>
                  <a:cubicBezTo>
                    <a:pt x="1655" y="377"/>
                    <a:pt x="1279" y="1"/>
                    <a:pt x="82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32;p51">
              <a:extLst>
                <a:ext uri="{FF2B5EF4-FFF2-40B4-BE49-F238E27FC236}">
                  <a16:creationId xmlns:a16="http://schemas.microsoft.com/office/drawing/2014/main" id="{FC3C3F0F-615A-A394-B58A-8965F3DC4E7F}"/>
                </a:ext>
              </a:extLst>
            </p:cNvPr>
            <p:cNvSpPr/>
            <p:nvPr/>
          </p:nvSpPr>
          <p:spPr>
            <a:xfrm>
              <a:off x="2108064" y="1937815"/>
              <a:ext cx="102296" cy="140546"/>
            </a:xfrm>
            <a:custGeom>
              <a:avLst/>
              <a:gdLst/>
              <a:ahLst/>
              <a:cxnLst/>
              <a:rect l="l" t="t" r="r" b="b"/>
              <a:pathLst>
                <a:path w="2883" h="3961" fill="none" extrusionOk="0">
                  <a:moveTo>
                    <a:pt x="0" y="3961"/>
                  </a:moveTo>
                  <a:lnTo>
                    <a:pt x="2181" y="3936"/>
                  </a:lnTo>
                  <a:cubicBezTo>
                    <a:pt x="2181" y="3936"/>
                    <a:pt x="1429" y="1104"/>
                    <a:pt x="2883" y="1"/>
                  </a:cubicBezTo>
                </a:path>
              </a:pathLst>
            </a:custGeom>
            <a:noFill/>
            <a:ln w="10650" cap="rnd" cmpd="sng">
              <a:solidFill>
                <a:srgbClr val="FF85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33;p51">
              <a:extLst>
                <a:ext uri="{FF2B5EF4-FFF2-40B4-BE49-F238E27FC236}">
                  <a16:creationId xmlns:a16="http://schemas.microsoft.com/office/drawing/2014/main" id="{8897BD3C-FCE8-6964-B74D-A89679944932}"/>
                </a:ext>
              </a:extLst>
            </p:cNvPr>
            <p:cNvSpPr/>
            <p:nvPr/>
          </p:nvSpPr>
          <p:spPr>
            <a:xfrm>
              <a:off x="1064914" y="2042772"/>
              <a:ext cx="1161449" cy="1389317"/>
            </a:xfrm>
            <a:custGeom>
              <a:avLst/>
              <a:gdLst/>
              <a:ahLst/>
              <a:cxnLst/>
              <a:rect l="l" t="t" r="r" b="b"/>
              <a:pathLst>
                <a:path w="32733" h="39155" extrusionOk="0">
                  <a:moveTo>
                    <a:pt x="7761" y="0"/>
                  </a:moveTo>
                  <a:cubicBezTo>
                    <a:pt x="7756" y="0"/>
                    <a:pt x="7751" y="0"/>
                    <a:pt x="7745" y="0"/>
                  </a:cubicBezTo>
                  <a:cubicBezTo>
                    <a:pt x="6116" y="25"/>
                    <a:pt x="4637" y="903"/>
                    <a:pt x="3535" y="2106"/>
                  </a:cubicBezTo>
                  <a:cubicBezTo>
                    <a:pt x="1855" y="3960"/>
                    <a:pt x="702" y="6341"/>
                    <a:pt x="327" y="8822"/>
                  </a:cubicBezTo>
                  <a:cubicBezTo>
                    <a:pt x="1" y="10777"/>
                    <a:pt x="151" y="12782"/>
                    <a:pt x="301" y="14762"/>
                  </a:cubicBezTo>
                  <a:cubicBezTo>
                    <a:pt x="878" y="21404"/>
                    <a:pt x="1805" y="28221"/>
                    <a:pt x="4963" y="34111"/>
                  </a:cubicBezTo>
                  <a:cubicBezTo>
                    <a:pt x="5439" y="35013"/>
                    <a:pt x="5966" y="35890"/>
                    <a:pt x="6642" y="36642"/>
                  </a:cubicBezTo>
                  <a:cubicBezTo>
                    <a:pt x="8100" y="38228"/>
                    <a:pt x="10272" y="39154"/>
                    <a:pt x="12438" y="39154"/>
                  </a:cubicBezTo>
                  <a:cubicBezTo>
                    <a:pt x="12805" y="39154"/>
                    <a:pt x="13172" y="39128"/>
                    <a:pt x="13535" y="39073"/>
                  </a:cubicBezTo>
                  <a:cubicBezTo>
                    <a:pt x="15164" y="38848"/>
                    <a:pt x="16667" y="38096"/>
                    <a:pt x="18146" y="37344"/>
                  </a:cubicBezTo>
                  <a:cubicBezTo>
                    <a:pt x="22582" y="35113"/>
                    <a:pt x="27018" y="32883"/>
                    <a:pt x="31455" y="30652"/>
                  </a:cubicBezTo>
                  <a:cubicBezTo>
                    <a:pt x="31906" y="30401"/>
                    <a:pt x="32432" y="30126"/>
                    <a:pt x="32607" y="29624"/>
                  </a:cubicBezTo>
                  <a:cubicBezTo>
                    <a:pt x="32733" y="29173"/>
                    <a:pt x="32557" y="28722"/>
                    <a:pt x="32407" y="28296"/>
                  </a:cubicBezTo>
                  <a:cubicBezTo>
                    <a:pt x="30678" y="23860"/>
                    <a:pt x="28948" y="19449"/>
                    <a:pt x="27219" y="15013"/>
                  </a:cubicBezTo>
                  <a:cubicBezTo>
                    <a:pt x="27119" y="14737"/>
                    <a:pt x="26968" y="14411"/>
                    <a:pt x="26693" y="14336"/>
                  </a:cubicBezTo>
                  <a:cubicBezTo>
                    <a:pt x="26648" y="14325"/>
                    <a:pt x="26604" y="14320"/>
                    <a:pt x="26560" y="14320"/>
                  </a:cubicBezTo>
                  <a:cubicBezTo>
                    <a:pt x="26311" y="14320"/>
                    <a:pt x="26083" y="14488"/>
                    <a:pt x="25891" y="14637"/>
                  </a:cubicBezTo>
                  <a:cubicBezTo>
                    <a:pt x="22607" y="17143"/>
                    <a:pt x="19324" y="19649"/>
                    <a:pt x="16041" y="22156"/>
                  </a:cubicBezTo>
                  <a:cubicBezTo>
                    <a:pt x="15640" y="17795"/>
                    <a:pt x="14838" y="13434"/>
                    <a:pt x="13986" y="9123"/>
                  </a:cubicBezTo>
                  <a:cubicBezTo>
                    <a:pt x="12887" y="3728"/>
                    <a:pt x="9398" y="0"/>
                    <a:pt x="7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34;p51">
              <a:extLst>
                <a:ext uri="{FF2B5EF4-FFF2-40B4-BE49-F238E27FC236}">
                  <a16:creationId xmlns:a16="http://schemas.microsoft.com/office/drawing/2014/main" id="{2408E7F7-2D6E-551F-7A0E-7C0C98EBF216}"/>
                </a:ext>
              </a:extLst>
            </p:cNvPr>
            <p:cNvSpPr/>
            <p:nvPr/>
          </p:nvSpPr>
          <p:spPr>
            <a:xfrm>
              <a:off x="1900846" y="1823987"/>
              <a:ext cx="491823" cy="342229"/>
            </a:xfrm>
            <a:custGeom>
              <a:avLst/>
              <a:gdLst/>
              <a:ahLst/>
              <a:cxnLst/>
              <a:rect l="l" t="t" r="r" b="b"/>
              <a:pathLst>
                <a:path w="13861" h="9645" extrusionOk="0">
                  <a:moveTo>
                    <a:pt x="2607" y="1"/>
                  </a:moveTo>
                  <a:cubicBezTo>
                    <a:pt x="1830" y="1279"/>
                    <a:pt x="1078" y="2582"/>
                    <a:pt x="427" y="3936"/>
                  </a:cubicBezTo>
                  <a:cubicBezTo>
                    <a:pt x="226" y="4312"/>
                    <a:pt x="51" y="4688"/>
                    <a:pt x="26" y="5114"/>
                  </a:cubicBezTo>
                  <a:cubicBezTo>
                    <a:pt x="1" y="5690"/>
                    <a:pt x="301" y="6216"/>
                    <a:pt x="652" y="6668"/>
                  </a:cubicBezTo>
                  <a:cubicBezTo>
                    <a:pt x="1479" y="7695"/>
                    <a:pt x="2657" y="8397"/>
                    <a:pt x="3911" y="8798"/>
                  </a:cubicBezTo>
                  <a:cubicBezTo>
                    <a:pt x="5164" y="9224"/>
                    <a:pt x="6467" y="9399"/>
                    <a:pt x="7770" y="9575"/>
                  </a:cubicBezTo>
                  <a:cubicBezTo>
                    <a:pt x="8060" y="9610"/>
                    <a:pt x="8366" y="9644"/>
                    <a:pt x="8666" y="9644"/>
                  </a:cubicBezTo>
                  <a:cubicBezTo>
                    <a:pt x="9014" y="9644"/>
                    <a:pt x="9354" y="9598"/>
                    <a:pt x="9650" y="9449"/>
                  </a:cubicBezTo>
                  <a:cubicBezTo>
                    <a:pt x="10076" y="9224"/>
                    <a:pt x="10402" y="8873"/>
                    <a:pt x="10677" y="8497"/>
                  </a:cubicBezTo>
                  <a:lnTo>
                    <a:pt x="13860" y="4663"/>
                  </a:lnTo>
                  <a:lnTo>
                    <a:pt x="2607" y="1"/>
                  </a:lnTo>
                  <a:close/>
                </a:path>
              </a:pathLst>
            </a:custGeom>
            <a:solidFill>
              <a:srgbClr val="FFFFFF">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35;p51">
              <a:extLst>
                <a:ext uri="{FF2B5EF4-FFF2-40B4-BE49-F238E27FC236}">
                  <a16:creationId xmlns:a16="http://schemas.microsoft.com/office/drawing/2014/main" id="{C537541B-18C2-F2F0-3712-ADE528CAAAE0}"/>
                </a:ext>
              </a:extLst>
            </p:cNvPr>
            <p:cNvSpPr/>
            <p:nvPr/>
          </p:nvSpPr>
          <p:spPr>
            <a:xfrm>
              <a:off x="1969327" y="1793756"/>
              <a:ext cx="453573" cy="199944"/>
            </a:xfrm>
            <a:custGeom>
              <a:avLst/>
              <a:gdLst/>
              <a:ahLst/>
              <a:cxnLst/>
              <a:rect l="l" t="t" r="r" b="b"/>
              <a:pathLst>
                <a:path w="12783" h="5635" extrusionOk="0">
                  <a:moveTo>
                    <a:pt x="1204" y="1"/>
                  </a:moveTo>
                  <a:lnTo>
                    <a:pt x="1" y="402"/>
                  </a:lnTo>
                  <a:cubicBezTo>
                    <a:pt x="3058" y="2908"/>
                    <a:pt x="6918" y="4186"/>
                    <a:pt x="10677" y="5414"/>
                  </a:cubicBezTo>
                  <a:cubicBezTo>
                    <a:pt x="11004" y="5516"/>
                    <a:pt x="11347" y="5635"/>
                    <a:pt x="11693" y="5635"/>
                  </a:cubicBezTo>
                  <a:cubicBezTo>
                    <a:pt x="11772" y="5635"/>
                    <a:pt x="11851" y="5629"/>
                    <a:pt x="11930" y="5615"/>
                  </a:cubicBezTo>
                  <a:cubicBezTo>
                    <a:pt x="12357" y="5565"/>
                    <a:pt x="12758" y="5239"/>
                    <a:pt x="12783" y="4838"/>
                  </a:cubicBezTo>
                  <a:cubicBezTo>
                    <a:pt x="8747" y="3635"/>
                    <a:pt x="4687" y="2332"/>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6;p51">
              <a:extLst>
                <a:ext uri="{FF2B5EF4-FFF2-40B4-BE49-F238E27FC236}">
                  <a16:creationId xmlns:a16="http://schemas.microsoft.com/office/drawing/2014/main" id="{9908B305-EE36-56D2-B9AF-B2D654488E5A}"/>
                </a:ext>
              </a:extLst>
            </p:cNvPr>
            <p:cNvSpPr/>
            <p:nvPr/>
          </p:nvSpPr>
          <p:spPr>
            <a:xfrm>
              <a:off x="1634940" y="1791130"/>
              <a:ext cx="176242" cy="334813"/>
            </a:xfrm>
            <a:custGeom>
              <a:avLst/>
              <a:gdLst/>
              <a:ahLst/>
              <a:cxnLst/>
              <a:rect l="l" t="t" r="r" b="b"/>
              <a:pathLst>
                <a:path w="4967" h="9436" extrusionOk="0">
                  <a:moveTo>
                    <a:pt x="1172" y="1"/>
                  </a:moveTo>
                  <a:cubicBezTo>
                    <a:pt x="1009" y="1"/>
                    <a:pt x="853" y="91"/>
                    <a:pt x="803" y="300"/>
                  </a:cubicBezTo>
                  <a:cubicBezTo>
                    <a:pt x="1" y="3709"/>
                    <a:pt x="1129" y="7418"/>
                    <a:pt x="4161" y="9373"/>
                  </a:cubicBezTo>
                  <a:cubicBezTo>
                    <a:pt x="4233" y="9417"/>
                    <a:pt x="4304" y="9436"/>
                    <a:pt x="4371" y="9436"/>
                  </a:cubicBezTo>
                  <a:cubicBezTo>
                    <a:pt x="4726" y="9436"/>
                    <a:pt x="4967" y="8899"/>
                    <a:pt x="4587" y="8646"/>
                  </a:cubicBezTo>
                  <a:cubicBezTo>
                    <a:pt x="1881" y="6917"/>
                    <a:pt x="903" y="3558"/>
                    <a:pt x="1605" y="526"/>
                  </a:cubicBezTo>
                  <a:cubicBezTo>
                    <a:pt x="1680" y="209"/>
                    <a:pt x="1419" y="1"/>
                    <a:pt x="1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7;p51">
              <a:extLst>
                <a:ext uri="{FF2B5EF4-FFF2-40B4-BE49-F238E27FC236}">
                  <a16:creationId xmlns:a16="http://schemas.microsoft.com/office/drawing/2014/main" id="{E567A9B4-DFF6-7E33-BCEF-0E6A425E6B8B}"/>
                </a:ext>
              </a:extLst>
            </p:cNvPr>
            <p:cNvSpPr/>
            <p:nvPr/>
          </p:nvSpPr>
          <p:spPr>
            <a:xfrm>
              <a:off x="1201876" y="1221743"/>
              <a:ext cx="1386443" cy="638011"/>
            </a:xfrm>
            <a:custGeom>
              <a:avLst/>
              <a:gdLst/>
              <a:ahLst/>
              <a:cxnLst/>
              <a:rect l="l" t="t" r="r" b="b"/>
              <a:pathLst>
                <a:path w="39074" h="17981" extrusionOk="0">
                  <a:moveTo>
                    <a:pt x="23153" y="0"/>
                  </a:moveTo>
                  <a:cubicBezTo>
                    <a:pt x="22358" y="0"/>
                    <a:pt x="21564" y="63"/>
                    <a:pt x="20777" y="207"/>
                  </a:cubicBezTo>
                  <a:cubicBezTo>
                    <a:pt x="19299" y="457"/>
                    <a:pt x="17920" y="984"/>
                    <a:pt x="16517" y="1510"/>
                  </a:cubicBezTo>
                  <a:cubicBezTo>
                    <a:pt x="14637" y="2237"/>
                    <a:pt x="12757" y="2964"/>
                    <a:pt x="10878" y="3665"/>
                  </a:cubicBezTo>
                  <a:cubicBezTo>
                    <a:pt x="9875" y="4041"/>
                    <a:pt x="8898" y="4417"/>
                    <a:pt x="7970" y="4894"/>
                  </a:cubicBezTo>
                  <a:cubicBezTo>
                    <a:pt x="5915" y="5921"/>
                    <a:pt x="4111" y="7375"/>
                    <a:pt x="2507" y="9029"/>
                  </a:cubicBezTo>
                  <a:cubicBezTo>
                    <a:pt x="1755" y="9806"/>
                    <a:pt x="1053" y="10633"/>
                    <a:pt x="602" y="11635"/>
                  </a:cubicBezTo>
                  <a:cubicBezTo>
                    <a:pt x="151" y="12613"/>
                    <a:pt x="0" y="13766"/>
                    <a:pt x="376" y="14768"/>
                  </a:cubicBezTo>
                  <a:cubicBezTo>
                    <a:pt x="903" y="16122"/>
                    <a:pt x="2256" y="16949"/>
                    <a:pt x="3609" y="17400"/>
                  </a:cubicBezTo>
                  <a:cubicBezTo>
                    <a:pt x="4728" y="17790"/>
                    <a:pt x="5908" y="17981"/>
                    <a:pt x="7089" y="17981"/>
                  </a:cubicBezTo>
                  <a:cubicBezTo>
                    <a:pt x="8714" y="17981"/>
                    <a:pt x="10339" y="17620"/>
                    <a:pt x="11805" y="16924"/>
                  </a:cubicBezTo>
                  <a:cubicBezTo>
                    <a:pt x="11930" y="16849"/>
                    <a:pt x="12056" y="16798"/>
                    <a:pt x="12181" y="16723"/>
                  </a:cubicBezTo>
                  <a:cubicBezTo>
                    <a:pt x="12181" y="16723"/>
                    <a:pt x="18522" y="16172"/>
                    <a:pt x="24361" y="14718"/>
                  </a:cubicBezTo>
                  <a:cubicBezTo>
                    <a:pt x="25779" y="14359"/>
                    <a:pt x="27054" y="14223"/>
                    <a:pt x="28171" y="14223"/>
                  </a:cubicBezTo>
                  <a:cubicBezTo>
                    <a:pt x="31655" y="14223"/>
                    <a:pt x="33610" y="15545"/>
                    <a:pt x="33610" y="15545"/>
                  </a:cubicBezTo>
                  <a:lnTo>
                    <a:pt x="34737" y="17475"/>
                  </a:lnTo>
                  <a:lnTo>
                    <a:pt x="35138" y="17024"/>
                  </a:lnTo>
                  <a:cubicBezTo>
                    <a:pt x="37093" y="16849"/>
                    <a:pt x="38547" y="14969"/>
                    <a:pt x="38823" y="13014"/>
                  </a:cubicBezTo>
                  <a:cubicBezTo>
                    <a:pt x="39073" y="11059"/>
                    <a:pt x="38397" y="9129"/>
                    <a:pt x="37544" y="7350"/>
                  </a:cubicBezTo>
                  <a:cubicBezTo>
                    <a:pt x="36642" y="5445"/>
                    <a:pt x="35464" y="3590"/>
                    <a:pt x="33685" y="2488"/>
                  </a:cubicBezTo>
                  <a:cubicBezTo>
                    <a:pt x="32657" y="1861"/>
                    <a:pt x="31479" y="1535"/>
                    <a:pt x="30301" y="1209"/>
                  </a:cubicBezTo>
                  <a:cubicBezTo>
                    <a:pt x="27968" y="570"/>
                    <a:pt x="25550" y="0"/>
                    <a:pt x="2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8;p51">
              <a:extLst>
                <a:ext uri="{FF2B5EF4-FFF2-40B4-BE49-F238E27FC236}">
                  <a16:creationId xmlns:a16="http://schemas.microsoft.com/office/drawing/2014/main" id="{DB9BD7F4-1295-4D40-0711-88DEF2C19CFE}"/>
                </a:ext>
              </a:extLst>
            </p:cNvPr>
            <p:cNvSpPr/>
            <p:nvPr/>
          </p:nvSpPr>
          <p:spPr>
            <a:xfrm>
              <a:off x="1617660" y="1718178"/>
              <a:ext cx="824791" cy="151226"/>
            </a:xfrm>
            <a:custGeom>
              <a:avLst/>
              <a:gdLst/>
              <a:ahLst/>
              <a:cxnLst/>
              <a:rect l="l" t="t" r="r" b="b"/>
              <a:pathLst>
                <a:path w="23245" h="4262" extrusionOk="0">
                  <a:moveTo>
                    <a:pt x="17155" y="0"/>
                  </a:moveTo>
                  <a:cubicBezTo>
                    <a:pt x="16378" y="25"/>
                    <a:pt x="15626" y="50"/>
                    <a:pt x="14849" y="151"/>
                  </a:cubicBezTo>
                  <a:cubicBezTo>
                    <a:pt x="13972" y="276"/>
                    <a:pt x="13095" y="527"/>
                    <a:pt x="12192" y="752"/>
                  </a:cubicBezTo>
                  <a:cubicBezTo>
                    <a:pt x="8232" y="1755"/>
                    <a:pt x="4172" y="2281"/>
                    <a:pt x="112" y="2807"/>
                  </a:cubicBezTo>
                  <a:cubicBezTo>
                    <a:pt x="9" y="3013"/>
                    <a:pt x="0" y="3172"/>
                    <a:pt x="300" y="3172"/>
                  </a:cubicBezTo>
                  <a:cubicBezTo>
                    <a:pt x="440" y="3172"/>
                    <a:pt x="645" y="3137"/>
                    <a:pt x="939" y="3058"/>
                  </a:cubicBezTo>
                  <a:cubicBezTo>
                    <a:pt x="1504" y="3110"/>
                    <a:pt x="2069" y="3134"/>
                    <a:pt x="2633" y="3134"/>
                  </a:cubicBezTo>
                  <a:cubicBezTo>
                    <a:pt x="5593" y="3134"/>
                    <a:pt x="8531" y="2475"/>
                    <a:pt x="11415" y="1780"/>
                  </a:cubicBezTo>
                  <a:cubicBezTo>
                    <a:pt x="12769" y="1454"/>
                    <a:pt x="14147" y="1103"/>
                    <a:pt x="15551" y="1028"/>
                  </a:cubicBezTo>
                  <a:cubicBezTo>
                    <a:pt x="15808" y="1010"/>
                    <a:pt x="16067" y="1000"/>
                    <a:pt x="16326" y="1000"/>
                  </a:cubicBezTo>
                  <a:cubicBezTo>
                    <a:pt x="17480" y="1000"/>
                    <a:pt x="18637" y="1197"/>
                    <a:pt x="19661" y="1730"/>
                  </a:cubicBezTo>
                  <a:cubicBezTo>
                    <a:pt x="20814" y="2306"/>
                    <a:pt x="21741" y="3259"/>
                    <a:pt x="22593" y="4261"/>
                  </a:cubicBezTo>
                  <a:cubicBezTo>
                    <a:pt x="23245" y="3860"/>
                    <a:pt x="23220" y="2858"/>
                    <a:pt x="22869" y="2181"/>
                  </a:cubicBezTo>
                  <a:cubicBezTo>
                    <a:pt x="22368" y="1228"/>
                    <a:pt x="21365" y="602"/>
                    <a:pt x="20338" y="301"/>
                  </a:cubicBezTo>
                  <a:cubicBezTo>
                    <a:pt x="19310" y="0"/>
                    <a:pt x="18232" y="0"/>
                    <a:pt x="17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9;p51">
              <a:extLst>
                <a:ext uri="{FF2B5EF4-FFF2-40B4-BE49-F238E27FC236}">
                  <a16:creationId xmlns:a16="http://schemas.microsoft.com/office/drawing/2014/main" id="{AC1E8B5A-2659-E40D-B5BF-6E37B781BD8F}"/>
                </a:ext>
              </a:extLst>
            </p:cNvPr>
            <p:cNvSpPr/>
            <p:nvPr/>
          </p:nvSpPr>
          <p:spPr>
            <a:xfrm>
              <a:off x="1982669" y="2073003"/>
              <a:ext cx="661678" cy="603877"/>
            </a:xfrm>
            <a:custGeom>
              <a:avLst/>
              <a:gdLst/>
              <a:ahLst/>
              <a:cxnLst/>
              <a:rect l="l" t="t" r="r" b="b"/>
              <a:pathLst>
                <a:path w="18648" h="17019" extrusionOk="0">
                  <a:moveTo>
                    <a:pt x="14554" y="0"/>
                  </a:moveTo>
                  <a:cubicBezTo>
                    <a:pt x="13966" y="0"/>
                    <a:pt x="13374" y="92"/>
                    <a:pt x="12808" y="251"/>
                  </a:cubicBezTo>
                  <a:cubicBezTo>
                    <a:pt x="9825" y="1053"/>
                    <a:pt x="7595" y="3484"/>
                    <a:pt x="5590" y="5865"/>
                  </a:cubicBezTo>
                  <a:cubicBezTo>
                    <a:pt x="3660" y="8171"/>
                    <a:pt x="1805" y="10527"/>
                    <a:pt x="0" y="12933"/>
                  </a:cubicBezTo>
                  <a:lnTo>
                    <a:pt x="652" y="12757"/>
                  </a:lnTo>
                  <a:cubicBezTo>
                    <a:pt x="3058" y="13309"/>
                    <a:pt x="5214" y="14888"/>
                    <a:pt x="6467" y="17018"/>
                  </a:cubicBezTo>
                  <a:cubicBezTo>
                    <a:pt x="8597" y="14462"/>
                    <a:pt x="10452" y="11680"/>
                    <a:pt x="11930" y="8697"/>
                  </a:cubicBezTo>
                  <a:cubicBezTo>
                    <a:pt x="12432" y="7670"/>
                    <a:pt x="13083" y="6467"/>
                    <a:pt x="14211" y="6316"/>
                  </a:cubicBezTo>
                  <a:cubicBezTo>
                    <a:pt x="14318" y="6297"/>
                    <a:pt x="14424" y="6289"/>
                    <a:pt x="14530" y="6289"/>
                  </a:cubicBezTo>
                  <a:cubicBezTo>
                    <a:pt x="14975" y="6289"/>
                    <a:pt x="15420" y="6431"/>
                    <a:pt x="15865" y="6492"/>
                  </a:cubicBezTo>
                  <a:cubicBezTo>
                    <a:pt x="15982" y="6508"/>
                    <a:pt x="16103" y="6517"/>
                    <a:pt x="16223" y="6517"/>
                  </a:cubicBezTo>
                  <a:cubicBezTo>
                    <a:pt x="16669" y="6517"/>
                    <a:pt x="17112" y="6391"/>
                    <a:pt x="17369" y="6015"/>
                  </a:cubicBezTo>
                  <a:cubicBezTo>
                    <a:pt x="17587" y="5714"/>
                    <a:pt x="17491" y="5243"/>
                    <a:pt x="17245" y="5010"/>
                  </a:cubicBezTo>
                  <a:lnTo>
                    <a:pt x="17245" y="5010"/>
                  </a:lnTo>
                  <a:cubicBezTo>
                    <a:pt x="17361" y="5032"/>
                    <a:pt x="17477" y="5045"/>
                    <a:pt x="17592" y="5045"/>
                  </a:cubicBezTo>
                  <a:cubicBezTo>
                    <a:pt x="17721" y="5045"/>
                    <a:pt x="17848" y="5029"/>
                    <a:pt x="17971" y="4988"/>
                  </a:cubicBezTo>
                  <a:cubicBezTo>
                    <a:pt x="18372" y="4863"/>
                    <a:pt x="18647" y="4386"/>
                    <a:pt x="18447" y="4036"/>
                  </a:cubicBezTo>
                  <a:cubicBezTo>
                    <a:pt x="18346" y="3885"/>
                    <a:pt x="18171" y="3785"/>
                    <a:pt x="17996" y="3710"/>
                  </a:cubicBezTo>
                  <a:cubicBezTo>
                    <a:pt x="17454" y="3474"/>
                    <a:pt x="16890" y="3283"/>
                    <a:pt x="16304" y="3157"/>
                  </a:cubicBezTo>
                  <a:lnTo>
                    <a:pt x="16304" y="3157"/>
                  </a:lnTo>
                  <a:cubicBezTo>
                    <a:pt x="16418" y="3177"/>
                    <a:pt x="16534" y="3187"/>
                    <a:pt x="16651" y="3187"/>
                  </a:cubicBezTo>
                  <a:cubicBezTo>
                    <a:pt x="17142" y="3187"/>
                    <a:pt x="17639" y="3012"/>
                    <a:pt x="18021" y="2707"/>
                  </a:cubicBezTo>
                  <a:cubicBezTo>
                    <a:pt x="17424" y="2128"/>
                    <a:pt x="16605" y="1811"/>
                    <a:pt x="15780" y="1811"/>
                  </a:cubicBezTo>
                  <a:cubicBezTo>
                    <a:pt x="15463" y="1811"/>
                    <a:pt x="15144" y="1858"/>
                    <a:pt x="14838" y="1955"/>
                  </a:cubicBezTo>
                  <a:cubicBezTo>
                    <a:pt x="15264" y="1705"/>
                    <a:pt x="15790" y="1830"/>
                    <a:pt x="16266" y="1755"/>
                  </a:cubicBezTo>
                  <a:cubicBezTo>
                    <a:pt x="16742" y="1680"/>
                    <a:pt x="17244" y="1203"/>
                    <a:pt x="17043" y="777"/>
                  </a:cubicBezTo>
                  <a:cubicBezTo>
                    <a:pt x="16943" y="627"/>
                    <a:pt x="16793" y="527"/>
                    <a:pt x="16617" y="452"/>
                  </a:cubicBezTo>
                  <a:cubicBezTo>
                    <a:pt x="15972" y="136"/>
                    <a:pt x="15266" y="0"/>
                    <a:pt x="14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40;p51">
              <a:extLst>
                <a:ext uri="{FF2B5EF4-FFF2-40B4-BE49-F238E27FC236}">
                  <a16:creationId xmlns:a16="http://schemas.microsoft.com/office/drawing/2014/main" id="{4E0AF16B-AD94-788E-6286-51ED0F8FE785}"/>
                </a:ext>
              </a:extLst>
            </p:cNvPr>
            <p:cNvSpPr/>
            <p:nvPr/>
          </p:nvSpPr>
          <p:spPr>
            <a:xfrm>
              <a:off x="1376805" y="2081803"/>
              <a:ext cx="240855" cy="745558"/>
            </a:xfrm>
            <a:custGeom>
              <a:avLst/>
              <a:gdLst/>
              <a:ahLst/>
              <a:cxnLst/>
              <a:rect l="l" t="t" r="r" b="b"/>
              <a:pathLst>
                <a:path w="6788" h="21012" extrusionOk="0">
                  <a:moveTo>
                    <a:pt x="323" y="0"/>
                  </a:moveTo>
                  <a:cubicBezTo>
                    <a:pt x="153" y="0"/>
                    <a:pt x="0" y="216"/>
                    <a:pt x="158" y="354"/>
                  </a:cubicBezTo>
                  <a:cubicBezTo>
                    <a:pt x="2790" y="2484"/>
                    <a:pt x="3993" y="5742"/>
                    <a:pt x="4694" y="8950"/>
                  </a:cubicBezTo>
                  <a:cubicBezTo>
                    <a:pt x="5522" y="12835"/>
                    <a:pt x="5948" y="16845"/>
                    <a:pt x="6349" y="20805"/>
                  </a:cubicBezTo>
                  <a:cubicBezTo>
                    <a:pt x="6361" y="20943"/>
                    <a:pt x="6474" y="21012"/>
                    <a:pt x="6580" y="21012"/>
                  </a:cubicBezTo>
                  <a:cubicBezTo>
                    <a:pt x="6687" y="21012"/>
                    <a:pt x="6787" y="20943"/>
                    <a:pt x="6775" y="20805"/>
                  </a:cubicBezTo>
                  <a:cubicBezTo>
                    <a:pt x="6424" y="17522"/>
                    <a:pt x="6023" y="14214"/>
                    <a:pt x="5496" y="10955"/>
                  </a:cubicBezTo>
                  <a:cubicBezTo>
                    <a:pt x="5070" y="8374"/>
                    <a:pt x="4469" y="5742"/>
                    <a:pt x="3216" y="3412"/>
                  </a:cubicBezTo>
                  <a:cubicBezTo>
                    <a:pt x="2514" y="2133"/>
                    <a:pt x="1587" y="980"/>
                    <a:pt x="459" y="53"/>
                  </a:cubicBezTo>
                  <a:cubicBezTo>
                    <a:pt x="416" y="16"/>
                    <a:pt x="369"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41;p51">
              <a:extLst>
                <a:ext uri="{FF2B5EF4-FFF2-40B4-BE49-F238E27FC236}">
                  <a16:creationId xmlns:a16="http://schemas.microsoft.com/office/drawing/2014/main" id="{47307D21-9A44-1C58-C9D5-B43068EDAAC8}"/>
                </a:ext>
              </a:extLst>
            </p:cNvPr>
            <p:cNvSpPr/>
            <p:nvPr/>
          </p:nvSpPr>
          <p:spPr>
            <a:xfrm>
              <a:off x="1622096" y="2547759"/>
              <a:ext cx="392898" cy="286024"/>
            </a:xfrm>
            <a:custGeom>
              <a:avLst/>
              <a:gdLst/>
              <a:ahLst/>
              <a:cxnLst/>
              <a:rect l="l" t="t" r="r" b="b"/>
              <a:pathLst>
                <a:path w="11073" h="8061" extrusionOk="0">
                  <a:moveTo>
                    <a:pt x="10749" y="1"/>
                  </a:moveTo>
                  <a:cubicBezTo>
                    <a:pt x="10704" y="1"/>
                    <a:pt x="10656" y="17"/>
                    <a:pt x="10614" y="54"/>
                  </a:cubicBezTo>
                  <a:cubicBezTo>
                    <a:pt x="7230" y="2686"/>
                    <a:pt x="3797" y="5342"/>
                    <a:pt x="188" y="7673"/>
                  </a:cubicBezTo>
                  <a:cubicBezTo>
                    <a:pt x="0" y="7798"/>
                    <a:pt x="124" y="8061"/>
                    <a:pt x="300" y="8061"/>
                  </a:cubicBezTo>
                  <a:cubicBezTo>
                    <a:pt x="336" y="8061"/>
                    <a:pt x="375" y="8050"/>
                    <a:pt x="413" y="8024"/>
                  </a:cubicBezTo>
                  <a:cubicBezTo>
                    <a:pt x="4047" y="5668"/>
                    <a:pt x="7481" y="3011"/>
                    <a:pt x="10914" y="355"/>
                  </a:cubicBezTo>
                  <a:cubicBezTo>
                    <a:pt x="11072" y="217"/>
                    <a:pt x="10919" y="1"/>
                    <a:pt x="10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42;p51">
              <a:extLst>
                <a:ext uri="{FF2B5EF4-FFF2-40B4-BE49-F238E27FC236}">
                  <a16:creationId xmlns:a16="http://schemas.microsoft.com/office/drawing/2014/main" id="{27CF6E6F-9719-1920-59A7-8A064327D37F}"/>
                </a:ext>
              </a:extLst>
            </p:cNvPr>
            <p:cNvSpPr/>
            <p:nvPr/>
          </p:nvSpPr>
          <p:spPr>
            <a:xfrm>
              <a:off x="1526648" y="2813984"/>
              <a:ext cx="97612" cy="190328"/>
            </a:xfrm>
            <a:custGeom>
              <a:avLst/>
              <a:gdLst/>
              <a:ahLst/>
              <a:cxnLst/>
              <a:rect l="l" t="t" r="r" b="b"/>
              <a:pathLst>
                <a:path w="2751" h="5364" extrusionOk="0">
                  <a:moveTo>
                    <a:pt x="2449" y="1"/>
                  </a:moveTo>
                  <a:cubicBezTo>
                    <a:pt x="2385" y="1"/>
                    <a:pt x="2321" y="28"/>
                    <a:pt x="2276" y="95"/>
                  </a:cubicBezTo>
                  <a:cubicBezTo>
                    <a:pt x="1248" y="1624"/>
                    <a:pt x="471" y="3303"/>
                    <a:pt x="45" y="5108"/>
                  </a:cubicBezTo>
                  <a:cubicBezTo>
                    <a:pt x="0" y="5258"/>
                    <a:pt x="127" y="5364"/>
                    <a:pt x="252" y="5364"/>
                  </a:cubicBezTo>
                  <a:cubicBezTo>
                    <a:pt x="335" y="5364"/>
                    <a:pt x="416" y="5318"/>
                    <a:pt x="446" y="5208"/>
                  </a:cubicBezTo>
                  <a:cubicBezTo>
                    <a:pt x="872" y="3453"/>
                    <a:pt x="1624" y="1799"/>
                    <a:pt x="2627" y="295"/>
                  </a:cubicBezTo>
                  <a:cubicBezTo>
                    <a:pt x="2750" y="154"/>
                    <a:pt x="2601" y="1"/>
                    <a:pt x="2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43;p51">
              <a:extLst>
                <a:ext uri="{FF2B5EF4-FFF2-40B4-BE49-F238E27FC236}">
                  <a16:creationId xmlns:a16="http://schemas.microsoft.com/office/drawing/2014/main" id="{E7F72464-A031-C02A-82DD-84FE6788D43A}"/>
                </a:ext>
              </a:extLst>
            </p:cNvPr>
            <p:cNvSpPr/>
            <p:nvPr/>
          </p:nvSpPr>
          <p:spPr>
            <a:xfrm>
              <a:off x="1602048" y="2822465"/>
              <a:ext cx="38108" cy="226556"/>
            </a:xfrm>
            <a:custGeom>
              <a:avLst/>
              <a:gdLst/>
              <a:ahLst/>
              <a:cxnLst/>
              <a:rect l="l" t="t" r="r" b="b"/>
              <a:pathLst>
                <a:path w="1074" h="6385" extrusionOk="0">
                  <a:moveTo>
                    <a:pt x="821" y="1"/>
                  </a:moveTo>
                  <a:cubicBezTo>
                    <a:pt x="739" y="1"/>
                    <a:pt x="657" y="47"/>
                    <a:pt x="627" y="157"/>
                  </a:cubicBezTo>
                  <a:cubicBezTo>
                    <a:pt x="201" y="2137"/>
                    <a:pt x="1" y="4167"/>
                    <a:pt x="51" y="6197"/>
                  </a:cubicBezTo>
                  <a:cubicBezTo>
                    <a:pt x="63" y="6322"/>
                    <a:pt x="176" y="6385"/>
                    <a:pt x="283" y="6385"/>
                  </a:cubicBezTo>
                  <a:cubicBezTo>
                    <a:pt x="389" y="6385"/>
                    <a:pt x="489" y="6322"/>
                    <a:pt x="477" y="6197"/>
                  </a:cubicBezTo>
                  <a:cubicBezTo>
                    <a:pt x="402" y="4192"/>
                    <a:pt x="602" y="2212"/>
                    <a:pt x="1028" y="257"/>
                  </a:cubicBezTo>
                  <a:cubicBezTo>
                    <a:pt x="1073" y="106"/>
                    <a:pt x="946"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44;p51">
              <a:extLst>
                <a:ext uri="{FF2B5EF4-FFF2-40B4-BE49-F238E27FC236}">
                  <a16:creationId xmlns:a16="http://schemas.microsoft.com/office/drawing/2014/main" id="{1112DD8D-0DC7-8107-DB64-BA2C7C396975}"/>
                </a:ext>
              </a:extLst>
            </p:cNvPr>
            <p:cNvSpPr/>
            <p:nvPr/>
          </p:nvSpPr>
          <p:spPr>
            <a:xfrm>
              <a:off x="1848403" y="3291756"/>
              <a:ext cx="34702" cy="557430"/>
            </a:xfrm>
            <a:custGeom>
              <a:avLst/>
              <a:gdLst/>
              <a:ahLst/>
              <a:cxnLst/>
              <a:rect l="l" t="t" r="r" b="b"/>
              <a:pathLst>
                <a:path w="978" h="15710" extrusionOk="0">
                  <a:moveTo>
                    <a:pt x="204" y="1"/>
                  </a:moveTo>
                  <a:cubicBezTo>
                    <a:pt x="100" y="1"/>
                    <a:pt x="0" y="64"/>
                    <a:pt x="0" y="189"/>
                  </a:cubicBezTo>
                  <a:cubicBezTo>
                    <a:pt x="175" y="5302"/>
                    <a:pt x="376" y="10415"/>
                    <a:pt x="551" y="15502"/>
                  </a:cubicBezTo>
                  <a:cubicBezTo>
                    <a:pt x="551" y="15640"/>
                    <a:pt x="658" y="15709"/>
                    <a:pt x="764" y="15709"/>
                  </a:cubicBezTo>
                  <a:cubicBezTo>
                    <a:pt x="871" y="15709"/>
                    <a:pt x="977" y="15640"/>
                    <a:pt x="977" y="15502"/>
                  </a:cubicBezTo>
                  <a:cubicBezTo>
                    <a:pt x="777" y="10415"/>
                    <a:pt x="602" y="5302"/>
                    <a:pt x="426" y="189"/>
                  </a:cubicBezTo>
                  <a:cubicBezTo>
                    <a:pt x="414" y="64"/>
                    <a:pt x="30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5;p51">
              <a:extLst>
                <a:ext uri="{FF2B5EF4-FFF2-40B4-BE49-F238E27FC236}">
                  <a16:creationId xmlns:a16="http://schemas.microsoft.com/office/drawing/2014/main" id="{B1CF9149-5AE7-20CD-373C-4D32DA1B720A}"/>
                </a:ext>
              </a:extLst>
            </p:cNvPr>
            <p:cNvSpPr/>
            <p:nvPr/>
          </p:nvSpPr>
          <p:spPr>
            <a:xfrm>
              <a:off x="2278806" y="1573871"/>
              <a:ext cx="137885" cy="163042"/>
            </a:xfrm>
            <a:custGeom>
              <a:avLst/>
              <a:gdLst/>
              <a:ahLst/>
              <a:cxnLst/>
              <a:rect l="l" t="t" r="r" b="b"/>
              <a:pathLst>
                <a:path w="3886" h="4595" extrusionOk="0">
                  <a:moveTo>
                    <a:pt x="3600" y="1"/>
                  </a:moveTo>
                  <a:cubicBezTo>
                    <a:pt x="3497" y="1"/>
                    <a:pt x="3396" y="70"/>
                    <a:pt x="3409" y="208"/>
                  </a:cubicBezTo>
                  <a:cubicBezTo>
                    <a:pt x="3459" y="1110"/>
                    <a:pt x="2983" y="1937"/>
                    <a:pt x="2381" y="2614"/>
                  </a:cubicBezTo>
                  <a:cubicBezTo>
                    <a:pt x="2081" y="2940"/>
                    <a:pt x="1730" y="3240"/>
                    <a:pt x="1404" y="3516"/>
                  </a:cubicBezTo>
                  <a:cubicBezTo>
                    <a:pt x="1078" y="3792"/>
                    <a:pt x="727" y="4117"/>
                    <a:pt x="276" y="4168"/>
                  </a:cubicBezTo>
                  <a:cubicBezTo>
                    <a:pt x="8" y="4192"/>
                    <a:pt x="1" y="4595"/>
                    <a:pt x="253" y="4595"/>
                  </a:cubicBezTo>
                  <a:cubicBezTo>
                    <a:pt x="261" y="4595"/>
                    <a:pt x="268" y="4594"/>
                    <a:pt x="276" y="4594"/>
                  </a:cubicBezTo>
                  <a:cubicBezTo>
                    <a:pt x="752" y="4544"/>
                    <a:pt x="1128" y="4268"/>
                    <a:pt x="1504" y="3967"/>
                  </a:cubicBezTo>
                  <a:cubicBezTo>
                    <a:pt x="1905" y="3641"/>
                    <a:pt x="2306" y="3290"/>
                    <a:pt x="2682" y="2914"/>
                  </a:cubicBezTo>
                  <a:cubicBezTo>
                    <a:pt x="3359" y="2163"/>
                    <a:pt x="3885" y="1235"/>
                    <a:pt x="3810" y="208"/>
                  </a:cubicBezTo>
                  <a:cubicBezTo>
                    <a:pt x="3810" y="70"/>
                    <a:pt x="3703"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6;p51">
              <a:extLst>
                <a:ext uri="{FF2B5EF4-FFF2-40B4-BE49-F238E27FC236}">
                  <a16:creationId xmlns:a16="http://schemas.microsoft.com/office/drawing/2014/main" id="{6DB735B2-04FC-D6C0-DA10-8F4FCD1A26AE}"/>
                </a:ext>
              </a:extLst>
            </p:cNvPr>
            <p:cNvSpPr/>
            <p:nvPr/>
          </p:nvSpPr>
          <p:spPr>
            <a:xfrm>
              <a:off x="2365809" y="1688160"/>
              <a:ext cx="148068" cy="86400"/>
            </a:xfrm>
            <a:custGeom>
              <a:avLst/>
              <a:gdLst/>
              <a:ahLst/>
              <a:cxnLst/>
              <a:rect l="l" t="t" r="r" b="b"/>
              <a:pathLst>
                <a:path w="4173" h="2435" extrusionOk="0">
                  <a:moveTo>
                    <a:pt x="3881" y="0"/>
                  </a:moveTo>
                  <a:cubicBezTo>
                    <a:pt x="3832" y="0"/>
                    <a:pt x="3782" y="21"/>
                    <a:pt x="3739" y="69"/>
                  </a:cubicBezTo>
                  <a:cubicBezTo>
                    <a:pt x="2887" y="1172"/>
                    <a:pt x="1508" y="1623"/>
                    <a:pt x="230" y="2024"/>
                  </a:cubicBezTo>
                  <a:cubicBezTo>
                    <a:pt x="1" y="2093"/>
                    <a:pt x="65" y="2435"/>
                    <a:pt x="270" y="2435"/>
                  </a:cubicBezTo>
                  <a:cubicBezTo>
                    <a:pt x="289" y="2435"/>
                    <a:pt x="309" y="2432"/>
                    <a:pt x="330" y="2425"/>
                  </a:cubicBezTo>
                  <a:cubicBezTo>
                    <a:pt x="1684" y="1999"/>
                    <a:pt x="3137" y="1523"/>
                    <a:pt x="4040" y="370"/>
                  </a:cubicBezTo>
                  <a:cubicBezTo>
                    <a:pt x="4172" y="199"/>
                    <a:pt x="4032" y="0"/>
                    <a:pt x="3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7;p51">
              <a:extLst>
                <a:ext uri="{FF2B5EF4-FFF2-40B4-BE49-F238E27FC236}">
                  <a16:creationId xmlns:a16="http://schemas.microsoft.com/office/drawing/2014/main" id="{79CE6365-120D-0491-C529-397CDFA8F0C2}"/>
                </a:ext>
              </a:extLst>
            </p:cNvPr>
            <p:cNvSpPr/>
            <p:nvPr/>
          </p:nvSpPr>
          <p:spPr>
            <a:xfrm>
              <a:off x="1546660" y="1735848"/>
              <a:ext cx="214456" cy="84661"/>
            </a:xfrm>
            <a:custGeom>
              <a:avLst/>
              <a:gdLst/>
              <a:ahLst/>
              <a:cxnLst/>
              <a:rect l="l" t="t" r="r" b="b"/>
              <a:pathLst>
                <a:path w="6044" h="2386" extrusionOk="0">
                  <a:moveTo>
                    <a:pt x="311" y="1"/>
                  </a:moveTo>
                  <a:cubicBezTo>
                    <a:pt x="153" y="1"/>
                    <a:pt x="0" y="216"/>
                    <a:pt x="158" y="354"/>
                  </a:cubicBezTo>
                  <a:cubicBezTo>
                    <a:pt x="960" y="1106"/>
                    <a:pt x="1963" y="1532"/>
                    <a:pt x="2990" y="1883"/>
                  </a:cubicBezTo>
                  <a:cubicBezTo>
                    <a:pt x="3567" y="2059"/>
                    <a:pt x="4118" y="2284"/>
                    <a:pt x="4694" y="2360"/>
                  </a:cubicBezTo>
                  <a:cubicBezTo>
                    <a:pt x="4805" y="2373"/>
                    <a:pt x="4941" y="2385"/>
                    <a:pt x="5083" y="2385"/>
                  </a:cubicBezTo>
                  <a:cubicBezTo>
                    <a:pt x="5455" y="2385"/>
                    <a:pt x="5871" y="2303"/>
                    <a:pt x="5998" y="1959"/>
                  </a:cubicBezTo>
                  <a:cubicBezTo>
                    <a:pt x="6043" y="1792"/>
                    <a:pt x="5915" y="1690"/>
                    <a:pt x="5790" y="1690"/>
                  </a:cubicBezTo>
                  <a:cubicBezTo>
                    <a:pt x="5708" y="1690"/>
                    <a:pt x="5627" y="1734"/>
                    <a:pt x="5597" y="1833"/>
                  </a:cubicBezTo>
                  <a:cubicBezTo>
                    <a:pt x="5549" y="1945"/>
                    <a:pt x="5328" y="1965"/>
                    <a:pt x="5136" y="1965"/>
                  </a:cubicBezTo>
                  <a:cubicBezTo>
                    <a:pt x="5026" y="1965"/>
                    <a:pt x="4925" y="1959"/>
                    <a:pt x="4870" y="1959"/>
                  </a:cubicBezTo>
                  <a:cubicBezTo>
                    <a:pt x="4594" y="1933"/>
                    <a:pt x="4344" y="1858"/>
                    <a:pt x="4068" y="1783"/>
                  </a:cubicBezTo>
                  <a:cubicBezTo>
                    <a:pt x="3642" y="1658"/>
                    <a:pt x="3216" y="1507"/>
                    <a:pt x="2815" y="1357"/>
                  </a:cubicBezTo>
                  <a:cubicBezTo>
                    <a:pt x="1963" y="1056"/>
                    <a:pt x="1110" y="680"/>
                    <a:pt x="434" y="54"/>
                  </a:cubicBezTo>
                  <a:cubicBezTo>
                    <a:pt x="396" y="16"/>
                    <a:pt x="353"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8;p51">
              <a:extLst>
                <a:ext uri="{FF2B5EF4-FFF2-40B4-BE49-F238E27FC236}">
                  <a16:creationId xmlns:a16="http://schemas.microsoft.com/office/drawing/2014/main" id="{7FBA8DD9-73C6-AB8A-AFC1-7421B53DD4BF}"/>
                </a:ext>
              </a:extLst>
            </p:cNvPr>
            <p:cNvSpPr/>
            <p:nvPr/>
          </p:nvSpPr>
          <p:spPr>
            <a:xfrm>
              <a:off x="1651475" y="1679573"/>
              <a:ext cx="206650" cy="129653"/>
            </a:xfrm>
            <a:custGeom>
              <a:avLst/>
              <a:gdLst/>
              <a:ahLst/>
              <a:cxnLst/>
              <a:rect l="l" t="t" r="r" b="b"/>
              <a:pathLst>
                <a:path w="5824" h="3654" extrusionOk="0">
                  <a:moveTo>
                    <a:pt x="287" y="1"/>
                  </a:moveTo>
                  <a:cubicBezTo>
                    <a:pt x="151" y="1"/>
                    <a:pt x="0" y="156"/>
                    <a:pt x="86" y="311"/>
                  </a:cubicBezTo>
                  <a:cubicBezTo>
                    <a:pt x="537" y="1364"/>
                    <a:pt x="1339" y="2216"/>
                    <a:pt x="2317" y="2818"/>
                  </a:cubicBezTo>
                  <a:cubicBezTo>
                    <a:pt x="2793" y="3118"/>
                    <a:pt x="3319" y="3344"/>
                    <a:pt x="3846" y="3469"/>
                  </a:cubicBezTo>
                  <a:cubicBezTo>
                    <a:pt x="4188" y="3551"/>
                    <a:pt x="4604" y="3653"/>
                    <a:pt x="4998" y="3653"/>
                  </a:cubicBezTo>
                  <a:cubicBezTo>
                    <a:pt x="5210" y="3653"/>
                    <a:pt x="5416" y="3624"/>
                    <a:pt x="5600" y="3545"/>
                  </a:cubicBezTo>
                  <a:cubicBezTo>
                    <a:pt x="5823" y="3455"/>
                    <a:pt x="5748" y="3128"/>
                    <a:pt x="5552" y="3128"/>
                  </a:cubicBezTo>
                  <a:cubicBezTo>
                    <a:pt x="5528" y="3128"/>
                    <a:pt x="5502" y="3133"/>
                    <a:pt x="5475" y="3144"/>
                  </a:cubicBezTo>
                  <a:cubicBezTo>
                    <a:pt x="5319" y="3209"/>
                    <a:pt x="5144" y="3234"/>
                    <a:pt x="4962" y="3234"/>
                  </a:cubicBezTo>
                  <a:cubicBezTo>
                    <a:pt x="4588" y="3234"/>
                    <a:pt x="4183" y="3128"/>
                    <a:pt x="3846" y="3043"/>
                  </a:cubicBezTo>
                  <a:cubicBezTo>
                    <a:pt x="3370" y="2893"/>
                    <a:pt x="2893" y="2692"/>
                    <a:pt x="2467" y="2417"/>
                  </a:cubicBezTo>
                  <a:cubicBezTo>
                    <a:pt x="1565" y="1865"/>
                    <a:pt x="863" y="1063"/>
                    <a:pt x="437" y="111"/>
                  </a:cubicBezTo>
                  <a:cubicBezTo>
                    <a:pt x="406" y="33"/>
                    <a:pt x="348"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9;p51">
              <a:extLst>
                <a:ext uri="{FF2B5EF4-FFF2-40B4-BE49-F238E27FC236}">
                  <a16:creationId xmlns:a16="http://schemas.microsoft.com/office/drawing/2014/main" id="{9FA00DAF-F4BC-1B5B-1255-2087D0D4E64C}"/>
                </a:ext>
              </a:extLst>
            </p:cNvPr>
            <p:cNvSpPr/>
            <p:nvPr/>
          </p:nvSpPr>
          <p:spPr>
            <a:xfrm>
              <a:off x="1508232" y="1904745"/>
              <a:ext cx="372921" cy="742542"/>
            </a:xfrm>
            <a:custGeom>
              <a:avLst/>
              <a:gdLst/>
              <a:ahLst/>
              <a:cxnLst/>
              <a:rect l="l" t="t" r="r" b="b"/>
              <a:pathLst>
                <a:path w="10510" h="20927" extrusionOk="0">
                  <a:moveTo>
                    <a:pt x="282" y="1"/>
                  </a:moveTo>
                  <a:cubicBezTo>
                    <a:pt x="141" y="1"/>
                    <a:pt x="0" y="212"/>
                    <a:pt x="113" y="381"/>
                  </a:cubicBezTo>
                  <a:cubicBezTo>
                    <a:pt x="715" y="1108"/>
                    <a:pt x="990" y="2011"/>
                    <a:pt x="1316" y="2888"/>
                  </a:cubicBezTo>
                  <a:cubicBezTo>
                    <a:pt x="1592" y="3665"/>
                    <a:pt x="1918" y="4366"/>
                    <a:pt x="2344" y="5068"/>
                  </a:cubicBezTo>
                  <a:cubicBezTo>
                    <a:pt x="3321" y="6722"/>
                    <a:pt x="4299" y="8351"/>
                    <a:pt x="5176" y="10056"/>
                  </a:cubicBezTo>
                  <a:cubicBezTo>
                    <a:pt x="6053" y="11810"/>
                    <a:pt x="6880" y="13590"/>
                    <a:pt x="7707" y="15369"/>
                  </a:cubicBezTo>
                  <a:cubicBezTo>
                    <a:pt x="8108" y="16246"/>
                    <a:pt x="8509" y="17098"/>
                    <a:pt x="8910" y="17950"/>
                  </a:cubicBezTo>
                  <a:cubicBezTo>
                    <a:pt x="9336" y="18878"/>
                    <a:pt x="9813" y="19780"/>
                    <a:pt x="10063" y="20783"/>
                  </a:cubicBezTo>
                  <a:cubicBezTo>
                    <a:pt x="10093" y="20882"/>
                    <a:pt x="10174" y="20926"/>
                    <a:pt x="10256" y="20926"/>
                  </a:cubicBezTo>
                  <a:cubicBezTo>
                    <a:pt x="10382" y="20926"/>
                    <a:pt x="10510" y="20824"/>
                    <a:pt x="10464" y="20657"/>
                  </a:cubicBezTo>
                  <a:cubicBezTo>
                    <a:pt x="9988" y="18828"/>
                    <a:pt x="8960" y="17073"/>
                    <a:pt x="8158" y="15344"/>
                  </a:cubicBezTo>
                  <a:cubicBezTo>
                    <a:pt x="7306" y="13514"/>
                    <a:pt x="6454" y="11660"/>
                    <a:pt x="5527" y="9855"/>
                  </a:cubicBezTo>
                  <a:cubicBezTo>
                    <a:pt x="4625" y="8076"/>
                    <a:pt x="3622" y="6397"/>
                    <a:pt x="2620" y="4692"/>
                  </a:cubicBezTo>
                  <a:cubicBezTo>
                    <a:pt x="1742" y="3214"/>
                    <a:pt x="1467" y="1434"/>
                    <a:pt x="414" y="81"/>
                  </a:cubicBezTo>
                  <a:cubicBezTo>
                    <a:pt x="376" y="24"/>
                    <a:pt x="32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50;p51">
              <a:extLst>
                <a:ext uri="{FF2B5EF4-FFF2-40B4-BE49-F238E27FC236}">
                  <a16:creationId xmlns:a16="http://schemas.microsoft.com/office/drawing/2014/main" id="{1BB1350F-D5D6-1A14-2034-F6A2C9FEB833}"/>
                </a:ext>
              </a:extLst>
            </p:cNvPr>
            <p:cNvSpPr/>
            <p:nvPr/>
          </p:nvSpPr>
          <p:spPr>
            <a:xfrm>
              <a:off x="1531473" y="2296649"/>
              <a:ext cx="196005" cy="26434"/>
            </a:xfrm>
            <a:custGeom>
              <a:avLst/>
              <a:gdLst/>
              <a:ahLst/>
              <a:cxnLst/>
              <a:rect l="l" t="t" r="r" b="b"/>
              <a:pathLst>
                <a:path w="5524" h="745" extrusionOk="0">
                  <a:moveTo>
                    <a:pt x="4000" y="1"/>
                  </a:moveTo>
                  <a:cubicBezTo>
                    <a:pt x="2746" y="1"/>
                    <a:pt x="1482" y="113"/>
                    <a:pt x="260" y="339"/>
                  </a:cubicBezTo>
                  <a:cubicBezTo>
                    <a:pt x="1" y="386"/>
                    <a:pt x="74" y="744"/>
                    <a:pt x="314" y="744"/>
                  </a:cubicBezTo>
                  <a:cubicBezTo>
                    <a:pt x="329" y="744"/>
                    <a:pt x="344" y="743"/>
                    <a:pt x="361" y="740"/>
                  </a:cubicBezTo>
                  <a:cubicBezTo>
                    <a:pt x="1524" y="522"/>
                    <a:pt x="2713" y="422"/>
                    <a:pt x="3900" y="422"/>
                  </a:cubicBezTo>
                  <a:cubicBezTo>
                    <a:pt x="4350" y="422"/>
                    <a:pt x="4800" y="437"/>
                    <a:pt x="5248" y="464"/>
                  </a:cubicBezTo>
                  <a:cubicBezTo>
                    <a:pt x="5256" y="465"/>
                    <a:pt x="5263" y="465"/>
                    <a:pt x="5271" y="465"/>
                  </a:cubicBezTo>
                  <a:cubicBezTo>
                    <a:pt x="5523" y="465"/>
                    <a:pt x="5516" y="63"/>
                    <a:pt x="5248" y="38"/>
                  </a:cubicBezTo>
                  <a:cubicBezTo>
                    <a:pt x="4834" y="13"/>
                    <a:pt x="4418" y="1"/>
                    <a:pt x="4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51;p51">
              <a:extLst>
                <a:ext uri="{FF2B5EF4-FFF2-40B4-BE49-F238E27FC236}">
                  <a16:creationId xmlns:a16="http://schemas.microsoft.com/office/drawing/2014/main" id="{C1205844-BD51-9149-2C82-8F19FEB887EF}"/>
                </a:ext>
              </a:extLst>
            </p:cNvPr>
            <p:cNvSpPr/>
            <p:nvPr/>
          </p:nvSpPr>
          <p:spPr>
            <a:xfrm>
              <a:off x="1637637" y="2302007"/>
              <a:ext cx="190647" cy="389669"/>
            </a:xfrm>
            <a:custGeom>
              <a:avLst/>
              <a:gdLst/>
              <a:ahLst/>
              <a:cxnLst/>
              <a:rect l="l" t="t" r="r" b="b"/>
              <a:pathLst>
                <a:path w="5373" h="10982" extrusionOk="0">
                  <a:moveTo>
                    <a:pt x="523" y="0"/>
                  </a:moveTo>
                  <a:cubicBezTo>
                    <a:pt x="420" y="0"/>
                    <a:pt x="313" y="63"/>
                    <a:pt x="301" y="188"/>
                  </a:cubicBezTo>
                  <a:cubicBezTo>
                    <a:pt x="251" y="1416"/>
                    <a:pt x="176" y="2619"/>
                    <a:pt x="100" y="3847"/>
                  </a:cubicBezTo>
                  <a:cubicBezTo>
                    <a:pt x="75" y="4449"/>
                    <a:pt x="25" y="5075"/>
                    <a:pt x="0" y="5677"/>
                  </a:cubicBezTo>
                  <a:cubicBezTo>
                    <a:pt x="0" y="6053"/>
                    <a:pt x="50" y="6379"/>
                    <a:pt x="301" y="6654"/>
                  </a:cubicBezTo>
                  <a:cubicBezTo>
                    <a:pt x="577" y="6955"/>
                    <a:pt x="978" y="7181"/>
                    <a:pt x="1303" y="7406"/>
                  </a:cubicBezTo>
                  <a:cubicBezTo>
                    <a:pt x="1780" y="7757"/>
                    <a:pt x="2231" y="8133"/>
                    <a:pt x="2657" y="8509"/>
                  </a:cubicBezTo>
                  <a:cubicBezTo>
                    <a:pt x="3484" y="9261"/>
                    <a:pt x="4261" y="10063"/>
                    <a:pt x="4963" y="10915"/>
                  </a:cubicBezTo>
                  <a:cubicBezTo>
                    <a:pt x="4998" y="10962"/>
                    <a:pt x="5041" y="10981"/>
                    <a:pt x="5084" y="10981"/>
                  </a:cubicBezTo>
                  <a:cubicBezTo>
                    <a:pt x="5227" y="10981"/>
                    <a:pt x="5373" y="10768"/>
                    <a:pt x="5238" y="10614"/>
                  </a:cubicBezTo>
                  <a:cubicBezTo>
                    <a:pt x="4010" y="9110"/>
                    <a:pt x="2582" y="7832"/>
                    <a:pt x="1003" y="6679"/>
                  </a:cubicBezTo>
                  <a:cubicBezTo>
                    <a:pt x="802" y="6529"/>
                    <a:pt x="526" y="6353"/>
                    <a:pt x="451" y="6103"/>
                  </a:cubicBezTo>
                  <a:cubicBezTo>
                    <a:pt x="376" y="5852"/>
                    <a:pt x="426" y="5526"/>
                    <a:pt x="451" y="5276"/>
                  </a:cubicBezTo>
                  <a:cubicBezTo>
                    <a:pt x="476" y="4724"/>
                    <a:pt x="501" y="4198"/>
                    <a:pt x="526" y="3647"/>
                  </a:cubicBezTo>
                  <a:cubicBezTo>
                    <a:pt x="602" y="2494"/>
                    <a:pt x="652" y="1341"/>
                    <a:pt x="727" y="188"/>
                  </a:cubicBezTo>
                  <a:cubicBezTo>
                    <a:pt x="727" y="63"/>
                    <a:pt x="627"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52;p51">
              <a:extLst>
                <a:ext uri="{FF2B5EF4-FFF2-40B4-BE49-F238E27FC236}">
                  <a16:creationId xmlns:a16="http://schemas.microsoft.com/office/drawing/2014/main" id="{BF8FAFA7-A7EA-2F02-A11A-E2269FAB089F}"/>
                </a:ext>
              </a:extLst>
            </p:cNvPr>
            <p:cNvSpPr/>
            <p:nvPr/>
          </p:nvSpPr>
          <p:spPr>
            <a:xfrm>
              <a:off x="1834174" y="2674148"/>
              <a:ext cx="19586" cy="14264"/>
            </a:xfrm>
            <a:custGeom>
              <a:avLst/>
              <a:gdLst/>
              <a:ahLst/>
              <a:cxnLst/>
              <a:rect l="l" t="t" r="r" b="b"/>
              <a:pathLst>
                <a:path w="552" h="402" extrusionOk="0">
                  <a:moveTo>
                    <a:pt x="276" y="1"/>
                  </a:moveTo>
                  <a:cubicBezTo>
                    <a:pt x="0" y="1"/>
                    <a:pt x="0" y="402"/>
                    <a:pt x="276" y="402"/>
                  </a:cubicBezTo>
                  <a:cubicBezTo>
                    <a:pt x="551" y="402"/>
                    <a:pt x="551" y="1"/>
                    <a:pt x="276" y="1"/>
                  </a:cubicBezTo>
                  <a:close/>
                </a:path>
              </a:pathLst>
            </a:custGeom>
            <a:solidFill>
              <a:srgbClr val="C4B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53;p51">
              <a:extLst>
                <a:ext uri="{FF2B5EF4-FFF2-40B4-BE49-F238E27FC236}">
                  <a16:creationId xmlns:a16="http://schemas.microsoft.com/office/drawing/2014/main" id="{A59AB78C-EDBC-1ABA-A877-888875AE1D04}"/>
                </a:ext>
              </a:extLst>
            </p:cNvPr>
            <p:cNvSpPr/>
            <p:nvPr/>
          </p:nvSpPr>
          <p:spPr>
            <a:xfrm>
              <a:off x="1840561" y="2672551"/>
              <a:ext cx="192173" cy="532628"/>
            </a:xfrm>
            <a:custGeom>
              <a:avLst/>
              <a:gdLst/>
              <a:ahLst/>
              <a:cxnLst/>
              <a:rect l="l" t="t" r="r" b="b"/>
              <a:pathLst>
                <a:path w="5416" h="15011" extrusionOk="0">
                  <a:moveTo>
                    <a:pt x="249" y="1"/>
                  </a:moveTo>
                  <a:cubicBezTo>
                    <a:pt x="125" y="1"/>
                    <a:pt x="1" y="97"/>
                    <a:pt x="46" y="246"/>
                  </a:cubicBezTo>
                  <a:cubicBezTo>
                    <a:pt x="1346" y="5040"/>
                    <a:pt x="2346" y="9973"/>
                    <a:pt x="4692" y="14376"/>
                  </a:cubicBezTo>
                  <a:lnTo>
                    <a:pt x="4692" y="14376"/>
                  </a:lnTo>
                  <a:cubicBezTo>
                    <a:pt x="4572" y="14453"/>
                    <a:pt x="4530" y="14656"/>
                    <a:pt x="4682" y="14758"/>
                  </a:cubicBezTo>
                  <a:cubicBezTo>
                    <a:pt x="4808" y="14833"/>
                    <a:pt x="4933" y="14908"/>
                    <a:pt x="5058" y="14983"/>
                  </a:cubicBezTo>
                  <a:cubicBezTo>
                    <a:pt x="5091" y="15002"/>
                    <a:pt x="5124" y="15010"/>
                    <a:pt x="5156" y="15010"/>
                  </a:cubicBezTo>
                  <a:cubicBezTo>
                    <a:pt x="5298" y="15010"/>
                    <a:pt x="5416" y="14851"/>
                    <a:pt x="5334" y="14708"/>
                  </a:cubicBezTo>
                  <a:cubicBezTo>
                    <a:pt x="2802" y="10196"/>
                    <a:pt x="1800" y="5083"/>
                    <a:pt x="447" y="146"/>
                  </a:cubicBezTo>
                  <a:cubicBezTo>
                    <a:pt x="416" y="45"/>
                    <a:pt x="333"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54;p51">
              <a:extLst>
                <a:ext uri="{FF2B5EF4-FFF2-40B4-BE49-F238E27FC236}">
                  <a16:creationId xmlns:a16="http://schemas.microsoft.com/office/drawing/2014/main" id="{A970F160-A0AE-A0DE-9A1A-DCA384EE955B}"/>
                </a:ext>
              </a:extLst>
            </p:cNvPr>
            <p:cNvSpPr/>
            <p:nvPr/>
          </p:nvSpPr>
          <p:spPr>
            <a:xfrm>
              <a:off x="2025354" y="3018328"/>
              <a:ext cx="81858" cy="81823"/>
            </a:xfrm>
            <a:custGeom>
              <a:avLst/>
              <a:gdLst/>
              <a:ahLst/>
              <a:cxnLst/>
              <a:rect l="l" t="t" r="r" b="b"/>
              <a:pathLst>
                <a:path w="2307" h="2306" extrusionOk="0">
                  <a:moveTo>
                    <a:pt x="1153" y="0"/>
                  </a:moveTo>
                  <a:cubicBezTo>
                    <a:pt x="527" y="0"/>
                    <a:pt x="1" y="526"/>
                    <a:pt x="1" y="1153"/>
                  </a:cubicBezTo>
                  <a:cubicBezTo>
                    <a:pt x="1" y="1780"/>
                    <a:pt x="527" y="2306"/>
                    <a:pt x="1153" y="2306"/>
                  </a:cubicBezTo>
                  <a:cubicBezTo>
                    <a:pt x="1780" y="2306"/>
                    <a:pt x="2306" y="1780"/>
                    <a:pt x="2306" y="1153"/>
                  </a:cubicBezTo>
                  <a:cubicBezTo>
                    <a:pt x="2306" y="526"/>
                    <a:pt x="1780"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155;p51">
              <a:extLst>
                <a:ext uri="{FF2B5EF4-FFF2-40B4-BE49-F238E27FC236}">
                  <a16:creationId xmlns:a16="http://schemas.microsoft.com/office/drawing/2014/main" id="{582D97A4-8705-D7ED-A2D3-3BC0AE3065C0}"/>
                </a:ext>
              </a:extLst>
            </p:cNvPr>
            <p:cNvSpPr/>
            <p:nvPr/>
          </p:nvSpPr>
          <p:spPr>
            <a:xfrm>
              <a:off x="1283451" y="1461427"/>
              <a:ext cx="187915" cy="188519"/>
            </a:xfrm>
            <a:custGeom>
              <a:avLst/>
              <a:gdLst/>
              <a:ahLst/>
              <a:cxnLst/>
              <a:rect l="l" t="t" r="r" b="b"/>
              <a:pathLst>
                <a:path w="5296" h="5313" extrusionOk="0">
                  <a:moveTo>
                    <a:pt x="4819" y="0"/>
                  </a:moveTo>
                  <a:cubicBezTo>
                    <a:pt x="4785" y="0"/>
                    <a:pt x="4751" y="6"/>
                    <a:pt x="4719" y="18"/>
                  </a:cubicBezTo>
                  <a:cubicBezTo>
                    <a:pt x="2564" y="870"/>
                    <a:pt x="884" y="2625"/>
                    <a:pt x="107" y="4805"/>
                  </a:cubicBezTo>
                  <a:cubicBezTo>
                    <a:pt x="1" y="5110"/>
                    <a:pt x="255" y="5312"/>
                    <a:pt x="510" y="5312"/>
                  </a:cubicBezTo>
                  <a:cubicBezTo>
                    <a:pt x="675" y="5312"/>
                    <a:pt x="841" y="5228"/>
                    <a:pt x="909" y="5031"/>
                  </a:cubicBezTo>
                  <a:cubicBezTo>
                    <a:pt x="1586" y="3151"/>
                    <a:pt x="3090" y="1572"/>
                    <a:pt x="4945" y="820"/>
                  </a:cubicBezTo>
                  <a:cubicBezTo>
                    <a:pt x="5145" y="745"/>
                    <a:pt x="5295" y="545"/>
                    <a:pt x="5220" y="319"/>
                  </a:cubicBezTo>
                  <a:cubicBezTo>
                    <a:pt x="5178" y="151"/>
                    <a:pt x="4995" y="0"/>
                    <a:pt x="4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156;p51">
              <a:extLst>
                <a:ext uri="{FF2B5EF4-FFF2-40B4-BE49-F238E27FC236}">
                  <a16:creationId xmlns:a16="http://schemas.microsoft.com/office/drawing/2014/main" id="{639391C0-707A-0BF3-87D5-255D31E970DA}"/>
                </a:ext>
              </a:extLst>
            </p:cNvPr>
            <p:cNvSpPr/>
            <p:nvPr/>
          </p:nvSpPr>
          <p:spPr>
            <a:xfrm>
              <a:off x="1509581" y="1421296"/>
              <a:ext cx="68481" cy="44708"/>
            </a:xfrm>
            <a:custGeom>
              <a:avLst/>
              <a:gdLst/>
              <a:ahLst/>
              <a:cxnLst/>
              <a:rect l="l" t="t" r="r" b="b"/>
              <a:pathLst>
                <a:path w="1930" h="1260" extrusionOk="0">
                  <a:moveTo>
                    <a:pt x="1472" y="1"/>
                  </a:moveTo>
                  <a:cubicBezTo>
                    <a:pt x="1439" y="1"/>
                    <a:pt x="1408" y="7"/>
                    <a:pt x="1379" y="21"/>
                  </a:cubicBezTo>
                  <a:cubicBezTo>
                    <a:pt x="1028" y="147"/>
                    <a:pt x="677" y="297"/>
                    <a:pt x="326" y="448"/>
                  </a:cubicBezTo>
                  <a:cubicBezTo>
                    <a:pt x="226" y="473"/>
                    <a:pt x="150" y="523"/>
                    <a:pt x="75" y="623"/>
                  </a:cubicBezTo>
                  <a:cubicBezTo>
                    <a:pt x="25" y="723"/>
                    <a:pt x="0" y="849"/>
                    <a:pt x="50" y="949"/>
                  </a:cubicBezTo>
                  <a:cubicBezTo>
                    <a:pt x="75" y="1049"/>
                    <a:pt x="125" y="1149"/>
                    <a:pt x="226" y="1199"/>
                  </a:cubicBezTo>
                  <a:cubicBezTo>
                    <a:pt x="299" y="1236"/>
                    <a:pt x="386" y="1259"/>
                    <a:pt x="466" y="1259"/>
                  </a:cubicBezTo>
                  <a:cubicBezTo>
                    <a:pt x="496" y="1259"/>
                    <a:pt x="525" y="1256"/>
                    <a:pt x="551" y="1250"/>
                  </a:cubicBezTo>
                  <a:cubicBezTo>
                    <a:pt x="902" y="1099"/>
                    <a:pt x="1253" y="974"/>
                    <a:pt x="1604" y="823"/>
                  </a:cubicBezTo>
                  <a:cubicBezTo>
                    <a:pt x="1704" y="773"/>
                    <a:pt x="1780" y="723"/>
                    <a:pt x="1855" y="623"/>
                  </a:cubicBezTo>
                  <a:cubicBezTo>
                    <a:pt x="1905" y="548"/>
                    <a:pt x="1930" y="422"/>
                    <a:pt x="1880" y="322"/>
                  </a:cubicBezTo>
                  <a:cubicBezTo>
                    <a:pt x="1855" y="222"/>
                    <a:pt x="1805" y="122"/>
                    <a:pt x="1704" y="72"/>
                  </a:cubicBezTo>
                  <a:cubicBezTo>
                    <a:pt x="1633" y="36"/>
                    <a:pt x="1550" y="1"/>
                    <a:pt x="1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157;p51">
              <a:extLst>
                <a:ext uri="{FF2B5EF4-FFF2-40B4-BE49-F238E27FC236}">
                  <a16:creationId xmlns:a16="http://schemas.microsoft.com/office/drawing/2014/main" id="{B2EE96BE-4A06-B1A0-A2F0-11E8F6398A28}"/>
                </a:ext>
              </a:extLst>
            </p:cNvPr>
            <p:cNvSpPr/>
            <p:nvPr/>
          </p:nvSpPr>
          <p:spPr>
            <a:xfrm>
              <a:off x="2079607" y="2348773"/>
              <a:ext cx="119186" cy="128801"/>
            </a:xfrm>
            <a:custGeom>
              <a:avLst/>
              <a:gdLst/>
              <a:ahLst/>
              <a:cxnLst/>
              <a:rect l="l" t="t" r="r" b="b"/>
              <a:pathLst>
                <a:path w="3359" h="3630" extrusionOk="0">
                  <a:moveTo>
                    <a:pt x="2870" y="1"/>
                  </a:moveTo>
                  <a:cubicBezTo>
                    <a:pt x="2761" y="1"/>
                    <a:pt x="2654" y="39"/>
                    <a:pt x="2582" y="123"/>
                  </a:cubicBezTo>
                  <a:cubicBezTo>
                    <a:pt x="1780" y="1051"/>
                    <a:pt x="978" y="1978"/>
                    <a:pt x="151" y="2905"/>
                  </a:cubicBezTo>
                  <a:cubicBezTo>
                    <a:pt x="25" y="3081"/>
                    <a:pt x="0" y="3331"/>
                    <a:pt x="151" y="3507"/>
                  </a:cubicBezTo>
                  <a:cubicBezTo>
                    <a:pt x="229" y="3585"/>
                    <a:pt x="347" y="3629"/>
                    <a:pt x="464" y="3629"/>
                  </a:cubicBezTo>
                  <a:cubicBezTo>
                    <a:pt x="573" y="3629"/>
                    <a:pt x="680" y="3591"/>
                    <a:pt x="752" y="3507"/>
                  </a:cubicBezTo>
                  <a:cubicBezTo>
                    <a:pt x="1554" y="2579"/>
                    <a:pt x="2381" y="1627"/>
                    <a:pt x="3183" y="700"/>
                  </a:cubicBezTo>
                  <a:cubicBezTo>
                    <a:pt x="3334" y="524"/>
                    <a:pt x="3359" y="274"/>
                    <a:pt x="3183" y="123"/>
                  </a:cubicBezTo>
                  <a:cubicBezTo>
                    <a:pt x="3105" y="45"/>
                    <a:pt x="2987" y="1"/>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158;p51">
              <a:extLst>
                <a:ext uri="{FF2B5EF4-FFF2-40B4-BE49-F238E27FC236}">
                  <a16:creationId xmlns:a16="http://schemas.microsoft.com/office/drawing/2014/main" id="{BA9587B5-1DBA-8439-8752-207620366084}"/>
                </a:ext>
              </a:extLst>
            </p:cNvPr>
            <p:cNvSpPr/>
            <p:nvPr/>
          </p:nvSpPr>
          <p:spPr>
            <a:xfrm>
              <a:off x="2218344" y="2258861"/>
              <a:ext cx="51592" cy="51804"/>
            </a:xfrm>
            <a:custGeom>
              <a:avLst/>
              <a:gdLst/>
              <a:ahLst/>
              <a:cxnLst/>
              <a:rect l="l" t="t" r="r" b="b"/>
              <a:pathLst>
                <a:path w="1454" h="1460" extrusionOk="0">
                  <a:moveTo>
                    <a:pt x="1028" y="1"/>
                  </a:moveTo>
                  <a:cubicBezTo>
                    <a:pt x="927" y="1"/>
                    <a:pt x="827" y="51"/>
                    <a:pt x="752" y="126"/>
                  </a:cubicBezTo>
                  <a:lnTo>
                    <a:pt x="125" y="752"/>
                  </a:lnTo>
                  <a:cubicBezTo>
                    <a:pt x="50" y="828"/>
                    <a:pt x="0" y="928"/>
                    <a:pt x="0" y="1053"/>
                  </a:cubicBezTo>
                  <a:cubicBezTo>
                    <a:pt x="0" y="1153"/>
                    <a:pt x="50" y="1279"/>
                    <a:pt x="125" y="1329"/>
                  </a:cubicBezTo>
                  <a:cubicBezTo>
                    <a:pt x="191" y="1394"/>
                    <a:pt x="274" y="1459"/>
                    <a:pt x="361" y="1459"/>
                  </a:cubicBezTo>
                  <a:cubicBezTo>
                    <a:pt x="374" y="1459"/>
                    <a:pt x="388" y="1458"/>
                    <a:pt x="401" y="1454"/>
                  </a:cubicBezTo>
                  <a:cubicBezTo>
                    <a:pt x="526" y="1454"/>
                    <a:pt x="627" y="1429"/>
                    <a:pt x="702" y="1329"/>
                  </a:cubicBezTo>
                  <a:lnTo>
                    <a:pt x="1328" y="702"/>
                  </a:lnTo>
                  <a:cubicBezTo>
                    <a:pt x="1404" y="627"/>
                    <a:pt x="1454" y="527"/>
                    <a:pt x="1454" y="427"/>
                  </a:cubicBezTo>
                  <a:cubicBezTo>
                    <a:pt x="1454" y="326"/>
                    <a:pt x="1404" y="201"/>
                    <a:pt x="1328" y="126"/>
                  </a:cubicBezTo>
                  <a:cubicBezTo>
                    <a:pt x="1253" y="51"/>
                    <a:pt x="1153" y="1"/>
                    <a:pt x="1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159;p51">
              <a:extLst>
                <a:ext uri="{FF2B5EF4-FFF2-40B4-BE49-F238E27FC236}">
                  <a16:creationId xmlns:a16="http://schemas.microsoft.com/office/drawing/2014/main" id="{AFCBAA1B-542F-593C-82F3-5B25088B367C}"/>
                </a:ext>
              </a:extLst>
            </p:cNvPr>
            <p:cNvSpPr/>
            <p:nvPr/>
          </p:nvSpPr>
          <p:spPr>
            <a:xfrm>
              <a:off x="3191203"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160;p51">
              <a:extLst>
                <a:ext uri="{FF2B5EF4-FFF2-40B4-BE49-F238E27FC236}">
                  <a16:creationId xmlns:a16="http://schemas.microsoft.com/office/drawing/2014/main" id="{2F5E2E1F-E4CB-8FFB-3DEF-E8DB1D415B40}"/>
                </a:ext>
              </a:extLst>
            </p:cNvPr>
            <p:cNvSpPr/>
            <p:nvPr/>
          </p:nvSpPr>
          <p:spPr>
            <a:xfrm>
              <a:off x="3191203" y="2906274"/>
              <a:ext cx="99635" cy="14264"/>
            </a:xfrm>
            <a:custGeom>
              <a:avLst/>
              <a:gdLst/>
              <a:ahLst/>
              <a:cxnLst/>
              <a:rect l="l" t="t" r="r" b="b"/>
              <a:pathLst>
                <a:path w="2808" h="402" extrusionOk="0">
                  <a:moveTo>
                    <a:pt x="1404" y="0"/>
                  </a:moveTo>
                  <a:cubicBezTo>
                    <a:pt x="627" y="0"/>
                    <a:pt x="1" y="100"/>
                    <a:pt x="1" y="201"/>
                  </a:cubicBezTo>
                  <a:cubicBezTo>
                    <a:pt x="1" y="326"/>
                    <a:pt x="627" y="401"/>
                    <a:pt x="1404" y="401"/>
                  </a:cubicBezTo>
                  <a:cubicBezTo>
                    <a:pt x="2181" y="401"/>
                    <a:pt x="2808" y="326"/>
                    <a:pt x="2808" y="201"/>
                  </a:cubicBezTo>
                  <a:cubicBezTo>
                    <a:pt x="2808"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161;p51">
              <a:extLst>
                <a:ext uri="{FF2B5EF4-FFF2-40B4-BE49-F238E27FC236}">
                  <a16:creationId xmlns:a16="http://schemas.microsoft.com/office/drawing/2014/main" id="{7EB8BA8A-29D0-27F4-3B6F-A2C5464F553D}"/>
                </a:ext>
              </a:extLst>
            </p:cNvPr>
            <p:cNvSpPr/>
            <p:nvPr/>
          </p:nvSpPr>
          <p:spPr>
            <a:xfrm>
              <a:off x="3200109" y="3063320"/>
              <a:ext cx="82745" cy="222724"/>
            </a:xfrm>
            <a:custGeom>
              <a:avLst/>
              <a:gdLst/>
              <a:ahLst/>
              <a:cxnLst/>
              <a:rect l="l" t="t" r="r" b="b"/>
              <a:pathLst>
                <a:path w="2332" h="6277" extrusionOk="0">
                  <a:moveTo>
                    <a:pt x="1836" y="0"/>
                  </a:moveTo>
                  <a:cubicBezTo>
                    <a:pt x="1675" y="0"/>
                    <a:pt x="1495" y="21"/>
                    <a:pt x="1329" y="86"/>
                  </a:cubicBezTo>
                  <a:cubicBezTo>
                    <a:pt x="878" y="286"/>
                    <a:pt x="0" y="336"/>
                    <a:pt x="0" y="336"/>
                  </a:cubicBezTo>
                  <a:lnTo>
                    <a:pt x="0" y="4973"/>
                  </a:lnTo>
                  <a:cubicBezTo>
                    <a:pt x="0" y="4973"/>
                    <a:pt x="51" y="6276"/>
                    <a:pt x="1178" y="6276"/>
                  </a:cubicBezTo>
                  <a:cubicBezTo>
                    <a:pt x="2306" y="6276"/>
                    <a:pt x="2331" y="4822"/>
                    <a:pt x="2331" y="4822"/>
                  </a:cubicBezTo>
                  <a:lnTo>
                    <a:pt x="2331" y="60"/>
                  </a:lnTo>
                  <a:cubicBezTo>
                    <a:pt x="2331" y="60"/>
                    <a:pt x="2111" y="0"/>
                    <a:pt x="1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162;p51">
              <a:extLst>
                <a:ext uri="{FF2B5EF4-FFF2-40B4-BE49-F238E27FC236}">
                  <a16:creationId xmlns:a16="http://schemas.microsoft.com/office/drawing/2014/main" id="{46D81B15-D521-4DDF-84F7-E35D6DF58216}"/>
                </a:ext>
              </a:extLst>
            </p:cNvPr>
            <p:cNvSpPr/>
            <p:nvPr/>
          </p:nvSpPr>
          <p:spPr>
            <a:xfrm>
              <a:off x="3330826"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163;p51">
              <a:extLst>
                <a:ext uri="{FF2B5EF4-FFF2-40B4-BE49-F238E27FC236}">
                  <a16:creationId xmlns:a16="http://schemas.microsoft.com/office/drawing/2014/main" id="{4EEFCD25-8536-1B21-4D46-FC234E66851C}"/>
                </a:ext>
              </a:extLst>
            </p:cNvPr>
            <p:cNvSpPr/>
            <p:nvPr/>
          </p:nvSpPr>
          <p:spPr>
            <a:xfrm>
              <a:off x="3330826" y="2906274"/>
              <a:ext cx="100522" cy="14264"/>
            </a:xfrm>
            <a:custGeom>
              <a:avLst/>
              <a:gdLst/>
              <a:ahLst/>
              <a:cxnLst/>
              <a:rect l="l" t="t" r="r" b="b"/>
              <a:pathLst>
                <a:path w="2833" h="402" extrusionOk="0">
                  <a:moveTo>
                    <a:pt x="1404" y="0"/>
                  </a:moveTo>
                  <a:cubicBezTo>
                    <a:pt x="627" y="0"/>
                    <a:pt x="1" y="100"/>
                    <a:pt x="1" y="201"/>
                  </a:cubicBezTo>
                  <a:cubicBezTo>
                    <a:pt x="1" y="326"/>
                    <a:pt x="627" y="401"/>
                    <a:pt x="1404" y="401"/>
                  </a:cubicBezTo>
                  <a:cubicBezTo>
                    <a:pt x="2181" y="401"/>
                    <a:pt x="2833" y="326"/>
                    <a:pt x="2833" y="201"/>
                  </a:cubicBezTo>
                  <a:cubicBezTo>
                    <a:pt x="2833"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164;p51">
              <a:extLst>
                <a:ext uri="{FF2B5EF4-FFF2-40B4-BE49-F238E27FC236}">
                  <a16:creationId xmlns:a16="http://schemas.microsoft.com/office/drawing/2014/main" id="{18C8B212-F649-6166-D25D-DB457B8E7A0D}"/>
                </a:ext>
              </a:extLst>
            </p:cNvPr>
            <p:cNvSpPr/>
            <p:nvPr/>
          </p:nvSpPr>
          <p:spPr>
            <a:xfrm>
              <a:off x="3339732" y="3085000"/>
              <a:ext cx="82745" cy="201044"/>
            </a:xfrm>
            <a:custGeom>
              <a:avLst/>
              <a:gdLst/>
              <a:ahLst/>
              <a:cxnLst/>
              <a:rect l="l" t="t" r="r" b="b"/>
              <a:pathLst>
                <a:path w="2332" h="5666" extrusionOk="0">
                  <a:moveTo>
                    <a:pt x="0" y="1"/>
                  </a:moveTo>
                  <a:lnTo>
                    <a:pt x="0" y="4362"/>
                  </a:lnTo>
                  <a:cubicBezTo>
                    <a:pt x="0" y="4362"/>
                    <a:pt x="50" y="5665"/>
                    <a:pt x="1178" y="5665"/>
                  </a:cubicBezTo>
                  <a:cubicBezTo>
                    <a:pt x="2306" y="5665"/>
                    <a:pt x="2331" y="4211"/>
                    <a:pt x="2331" y="4211"/>
                  </a:cubicBezTo>
                  <a:lnTo>
                    <a:pt x="2331" y="302"/>
                  </a:lnTo>
                  <a:cubicBezTo>
                    <a:pt x="1554" y="251"/>
                    <a:pt x="777" y="2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165;p51">
              <a:extLst>
                <a:ext uri="{FF2B5EF4-FFF2-40B4-BE49-F238E27FC236}">
                  <a16:creationId xmlns:a16="http://schemas.microsoft.com/office/drawing/2014/main" id="{CF95544B-EC9C-7DB3-DDB5-01A5DFF185B0}"/>
                </a:ext>
              </a:extLst>
            </p:cNvPr>
            <p:cNvSpPr/>
            <p:nvPr/>
          </p:nvSpPr>
          <p:spPr>
            <a:xfrm>
              <a:off x="3125418" y="3221962"/>
              <a:ext cx="456234" cy="101409"/>
            </a:xfrm>
            <a:custGeom>
              <a:avLst/>
              <a:gdLst/>
              <a:ahLst/>
              <a:cxnLst/>
              <a:rect l="l" t="t" r="r" b="b"/>
              <a:pathLst>
                <a:path w="12858" h="2858" extrusionOk="0">
                  <a:moveTo>
                    <a:pt x="0" y="1"/>
                  </a:moveTo>
                  <a:lnTo>
                    <a:pt x="501" y="2858"/>
                  </a:lnTo>
                  <a:lnTo>
                    <a:pt x="12857" y="2858"/>
                  </a:lnTo>
                  <a:lnTo>
                    <a:pt x="12857" y="40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166;p51">
              <a:extLst>
                <a:ext uri="{FF2B5EF4-FFF2-40B4-BE49-F238E27FC236}">
                  <a16:creationId xmlns:a16="http://schemas.microsoft.com/office/drawing/2014/main" id="{F17B3354-35F4-A35F-A46C-4C2361092CC7}"/>
                </a:ext>
              </a:extLst>
            </p:cNvPr>
            <p:cNvSpPr/>
            <p:nvPr/>
          </p:nvSpPr>
          <p:spPr>
            <a:xfrm>
              <a:off x="373075" y="3315138"/>
              <a:ext cx="990671" cy="2417990"/>
            </a:xfrm>
            <a:custGeom>
              <a:avLst/>
              <a:gdLst/>
              <a:ahLst/>
              <a:cxnLst/>
              <a:rect l="l" t="t" r="r" b="b"/>
              <a:pathLst>
                <a:path w="27920" h="68146" extrusionOk="0">
                  <a:moveTo>
                    <a:pt x="12957" y="0"/>
                  </a:moveTo>
                  <a:lnTo>
                    <a:pt x="0" y="68146"/>
                  </a:lnTo>
                  <a:lnTo>
                    <a:pt x="426" y="68146"/>
                  </a:lnTo>
                  <a:lnTo>
                    <a:pt x="12983" y="2080"/>
                  </a:lnTo>
                  <a:lnTo>
                    <a:pt x="27494" y="68146"/>
                  </a:lnTo>
                  <a:lnTo>
                    <a:pt x="27920" y="68146"/>
                  </a:lnTo>
                  <a:lnTo>
                    <a:pt x="12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167;p51">
              <a:extLst>
                <a:ext uri="{FF2B5EF4-FFF2-40B4-BE49-F238E27FC236}">
                  <a16:creationId xmlns:a16="http://schemas.microsoft.com/office/drawing/2014/main" id="{047C0442-D17B-C66D-3F5E-974FDC95A108}"/>
                </a:ext>
              </a:extLst>
            </p:cNvPr>
            <p:cNvSpPr/>
            <p:nvPr/>
          </p:nvSpPr>
          <p:spPr>
            <a:xfrm>
              <a:off x="339260" y="3308893"/>
              <a:ext cx="3458479" cy="75613"/>
            </a:xfrm>
            <a:custGeom>
              <a:avLst/>
              <a:gdLst/>
              <a:ahLst/>
              <a:cxnLst/>
              <a:rect l="l" t="t" r="r" b="b"/>
              <a:pathLst>
                <a:path w="97470" h="2131" extrusionOk="0">
                  <a:moveTo>
                    <a:pt x="176" y="1"/>
                  </a:moveTo>
                  <a:lnTo>
                    <a:pt x="1" y="2131"/>
                  </a:lnTo>
                  <a:lnTo>
                    <a:pt x="97470" y="1655"/>
                  </a:lnTo>
                  <a:lnTo>
                    <a:pt x="97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074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53"/>
          <p:cNvSpPr txBox="1">
            <a:spLocks noGrp="1"/>
          </p:cNvSpPr>
          <p:nvPr>
            <p:ph type="body" idx="2"/>
          </p:nvPr>
        </p:nvSpPr>
        <p:spPr>
          <a:xfrm>
            <a:off x="4500724" y="1831066"/>
            <a:ext cx="4231046" cy="2655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Suggestion</a:t>
            </a:r>
            <a:endParaRPr dirty="0"/>
          </a:p>
          <a:p>
            <a:pPr marL="457200" lvl="0" indent="-304800" algn="l" rtl="0">
              <a:spcBef>
                <a:spcPts val="1000"/>
              </a:spcBef>
              <a:spcAft>
                <a:spcPts val="0"/>
              </a:spcAft>
              <a:buSzPts val="1200"/>
              <a:buFont typeface="Albert Sans"/>
              <a:buChar char="●"/>
            </a:pPr>
            <a:r>
              <a:rPr lang="en-US" b="0" dirty="0">
                <a:solidFill>
                  <a:schemeClr val="hlink"/>
                </a:solidFill>
              </a:rPr>
              <a:t>Gathering more news from other sources that have the same classification to train the model. This will help increase the accuracy of the news classification model.</a:t>
            </a:r>
          </a:p>
          <a:p>
            <a:pPr marL="457200" lvl="0" indent="-304800" algn="l" rtl="0">
              <a:spcBef>
                <a:spcPts val="1000"/>
              </a:spcBef>
              <a:spcAft>
                <a:spcPts val="0"/>
              </a:spcAft>
              <a:buSzPts val="1200"/>
              <a:buFont typeface="Albert Sans"/>
              <a:buChar char="●"/>
            </a:pPr>
            <a:r>
              <a:rPr lang="en-US" b="0" dirty="0">
                <a:solidFill>
                  <a:schemeClr val="hlink"/>
                </a:solidFill>
              </a:rPr>
              <a:t>Adding a system allows the model to learn recent news regularly to increase model accuracy.</a:t>
            </a:r>
          </a:p>
          <a:p>
            <a:pPr marL="457200" lvl="0" indent="-304800" algn="l" rtl="0">
              <a:spcBef>
                <a:spcPts val="1000"/>
              </a:spcBef>
              <a:spcAft>
                <a:spcPts val="0"/>
              </a:spcAft>
              <a:buSzPts val="1200"/>
              <a:buFont typeface="Albert Sans"/>
              <a:buChar char="●"/>
            </a:pPr>
            <a:r>
              <a:rPr lang="en-US" b="0" dirty="0">
                <a:solidFill>
                  <a:schemeClr val="hlink"/>
                </a:solidFill>
              </a:rPr>
              <a:t>Adding a function to trim words frequently appearing in multiple categories to get more unique keywords from each type of news.</a:t>
            </a:r>
          </a:p>
          <a:p>
            <a:pPr marL="457200" lvl="0" indent="-304800" algn="l" rtl="0">
              <a:spcBef>
                <a:spcPts val="1000"/>
              </a:spcBef>
              <a:spcAft>
                <a:spcPts val="0"/>
              </a:spcAft>
              <a:buSzPts val="1200"/>
              <a:buFont typeface="Albert Sans"/>
              <a:buChar char="●"/>
            </a:pPr>
            <a:endParaRPr lang="en-US" b="0" dirty="0">
              <a:solidFill>
                <a:schemeClr val="hlink"/>
              </a:solidFill>
            </a:endParaRPr>
          </a:p>
          <a:p>
            <a:pPr marL="0" lvl="0" indent="0" algn="l" rtl="0">
              <a:spcBef>
                <a:spcPts val="0"/>
              </a:spcBef>
              <a:spcAft>
                <a:spcPts val="0"/>
              </a:spcAft>
              <a:buNone/>
            </a:pPr>
            <a:endParaRPr b="0" dirty="0"/>
          </a:p>
        </p:txBody>
      </p:sp>
      <p:sp>
        <p:nvSpPr>
          <p:cNvPr id="2326" name="Google Shape;2326;p53"/>
          <p:cNvSpPr txBox="1">
            <a:spLocks noGrp="1"/>
          </p:cNvSpPr>
          <p:nvPr>
            <p:ph type="body" idx="1"/>
          </p:nvPr>
        </p:nvSpPr>
        <p:spPr>
          <a:xfrm>
            <a:off x="713224" y="1199532"/>
            <a:ext cx="7943595" cy="8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The news classification model can be integrated into the health literacy system to help staff decide on the correct type of news and reduce problems in publishing the information on a website or in actual use.</a:t>
            </a:r>
            <a:endParaRPr dirty="0"/>
          </a:p>
        </p:txBody>
      </p:sp>
      <p:sp>
        <p:nvSpPr>
          <p:cNvPr id="2327" name="Google Shape;2327;p53"/>
          <p:cNvSpPr txBox="1">
            <a:spLocks noGrp="1"/>
          </p:cNvSpPr>
          <p:nvPr>
            <p:ph type="title"/>
          </p:nvPr>
        </p:nvSpPr>
        <p:spPr>
          <a:xfrm>
            <a:off x="713225" y="535000"/>
            <a:ext cx="77157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grpSp>
        <p:nvGrpSpPr>
          <p:cNvPr id="2328" name="Google Shape;2328;p53"/>
          <p:cNvGrpSpPr/>
          <p:nvPr/>
        </p:nvGrpSpPr>
        <p:grpSpPr>
          <a:xfrm rot="1996603">
            <a:off x="5883244" y="406367"/>
            <a:ext cx="443068" cy="441310"/>
            <a:chOff x="2510475" y="2346100"/>
            <a:chExt cx="490425" cy="488525"/>
          </a:xfrm>
        </p:grpSpPr>
        <p:sp>
          <p:nvSpPr>
            <p:cNvPr id="2329" name="Google Shape;2329;p53"/>
            <p:cNvSpPr/>
            <p:nvPr/>
          </p:nvSpPr>
          <p:spPr>
            <a:xfrm>
              <a:off x="2548275" y="2385725"/>
              <a:ext cx="422650" cy="422650"/>
            </a:xfrm>
            <a:custGeom>
              <a:avLst/>
              <a:gdLst/>
              <a:ahLst/>
              <a:cxnLst/>
              <a:rect l="l" t="t" r="r" b="b"/>
              <a:pathLst>
                <a:path w="16906" h="16906" extrusionOk="0">
                  <a:moveTo>
                    <a:pt x="8448" y="1"/>
                  </a:moveTo>
                  <a:cubicBezTo>
                    <a:pt x="3786" y="1"/>
                    <a:pt x="1" y="3786"/>
                    <a:pt x="1" y="8458"/>
                  </a:cubicBezTo>
                  <a:cubicBezTo>
                    <a:pt x="1" y="13120"/>
                    <a:pt x="3786" y="16905"/>
                    <a:pt x="8448" y="16905"/>
                  </a:cubicBezTo>
                  <a:cubicBezTo>
                    <a:pt x="13120" y="16905"/>
                    <a:pt x="16905" y="13120"/>
                    <a:pt x="16905" y="8458"/>
                  </a:cubicBezTo>
                  <a:cubicBezTo>
                    <a:pt x="16905" y="3786"/>
                    <a:pt x="13120" y="1"/>
                    <a:pt x="8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3"/>
            <p:cNvSpPr/>
            <p:nvPr/>
          </p:nvSpPr>
          <p:spPr>
            <a:xfrm>
              <a:off x="2723725" y="2346100"/>
              <a:ext cx="71725" cy="117350"/>
            </a:xfrm>
            <a:custGeom>
              <a:avLst/>
              <a:gdLst/>
              <a:ahLst/>
              <a:cxnLst/>
              <a:rect l="l" t="t" r="r" b="b"/>
              <a:pathLst>
                <a:path w="2869" h="4694" extrusionOk="0">
                  <a:moveTo>
                    <a:pt x="1430" y="1"/>
                  </a:moveTo>
                  <a:cubicBezTo>
                    <a:pt x="637" y="1"/>
                    <a:pt x="1" y="647"/>
                    <a:pt x="1" y="1440"/>
                  </a:cubicBezTo>
                  <a:lnTo>
                    <a:pt x="1" y="3265"/>
                  </a:lnTo>
                  <a:cubicBezTo>
                    <a:pt x="1" y="4057"/>
                    <a:pt x="637" y="4694"/>
                    <a:pt x="1430" y="4694"/>
                  </a:cubicBezTo>
                  <a:cubicBezTo>
                    <a:pt x="2222" y="4694"/>
                    <a:pt x="2869" y="4057"/>
                    <a:pt x="2869" y="3265"/>
                  </a:cubicBezTo>
                  <a:lnTo>
                    <a:pt x="2869" y="1440"/>
                  </a:lnTo>
                  <a:cubicBezTo>
                    <a:pt x="2869" y="647"/>
                    <a:pt x="2222"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3"/>
            <p:cNvSpPr/>
            <p:nvPr/>
          </p:nvSpPr>
          <p:spPr>
            <a:xfrm>
              <a:off x="2807675" y="2693275"/>
              <a:ext cx="104575" cy="111275"/>
            </a:xfrm>
            <a:custGeom>
              <a:avLst/>
              <a:gdLst/>
              <a:ahLst/>
              <a:cxnLst/>
              <a:rect l="l" t="t" r="r" b="b"/>
              <a:pathLst>
                <a:path w="4183" h="4451" extrusionOk="0">
                  <a:moveTo>
                    <a:pt x="1631" y="1"/>
                  </a:moveTo>
                  <a:cubicBezTo>
                    <a:pt x="1389" y="1"/>
                    <a:pt x="1144" y="62"/>
                    <a:pt x="919" y="192"/>
                  </a:cubicBezTo>
                  <a:cubicBezTo>
                    <a:pt x="230" y="588"/>
                    <a:pt x="1" y="1464"/>
                    <a:pt x="397" y="2153"/>
                  </a:cubicBezTo>
                  <a:lnTo>
                    <a:pt x="1304" y="3727"/>
                  </a:lnTo>
                  <a:cubicBezTo>
                    <a:pt x="1571" y="4190"/>
                    <a:pt x="2055" y="4450"/>
                    <a:pt x="2552" y="4450"/>
                  </a:cubicBezTo>
                  <a:cubicBezTo>
                    <a:pt x="2794" y="4450"/>
                    <a:pt x="3040" y="4389"/>
                    <a:pt x="3265" y="4259"/>
                  </a:cubicBezTo>
                  <a:cubicBezTo>
                    <a:pt x="3943" y="3863"/>
                    <a:pt x="4183" y="2987"/>
                    <a:pt x="3786" y="2299"/>
                  </a:cubicBezTo>
                  <a:lnTo>
                    <a:pt x="2879" y="724"/>
                  </a:lnTo>
                  <a:cubicBezTo>
                    <a:pt x="2612" y="261"/>
                    <a:pt x="2129" y="1"/>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2831150" y="2386800"/>
              <a:ext cx="107425" cy="109225"/>
            </a:xfrm>
            <a:custGeom>
              <a:avLst/>
              <a:gdLst/>
              <a:ahLst/>
              <a:cxnLst/>
              <a:rect l="l" t="t" r="r" b="b"/>
              <a:pathLst>
                <a:path w="4297" h="4369" extrusionOk="0">
                  <a:moveTo>
                    <a:pt x="2663" y="0"/>
                  </a:moveTo>
                  <a:cubicBezTo>
                    <a:pt x="2209" y="0"/>
                    <a:pt x="1764" y="216"/>
                    <a:pt x="1481" y="615"/>
                  </a:cubicBezTo>
                  <a:lnTo>
                    <a:pt x="449" y="2117"/>
                  </a:lnTo>
                  <a:cubicBezTo>
                    <a:pt x="0" y="2774"/>
                    <a:pt x="157" y="3660"/>
                    <a:pt x="814" y="4108"/>
                  </a:cubicBezTo>
                  <a:cubicBezTo>
                    <a:pt x="1062" y="4284"/>
                    <a:pt x="1347" y="4368"/>
                    <a:pt x="1629" y="4368"/>
                  </a:cubicBezTo>
                  <a:cubicBezTo>
                    <a:pt x="2083" y="4368"/>
                    <a:pt x="2529" y="4152"/>
                    <a:pt x="2806" y="3754"/>
                  </a:cubicBezTo>
                  <a:lnTo>
                    <a:pt x="3838" y="2252"/>
                  </a:lnTo>
                  <a:cubicBezTo>
                    <a:pt x="4297" y="1606"/>
                    <a:pt x="4130" y="709"/>
                    <a:pt x="3483" y="260"/>
                  </a:cubicBezTo>
                  <a:cubicBezTo>
                    <a:pt x="3231" y="84"/>
                    <a:pt x="2945"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3"/>
            <p:cNvSpPr/>
            <p:nvPr/>
          </p:nvSpPr>
          <p:spPr>
            <a:xfrm>
              <a:off x="2866600" y="2488175"/>
              <a:ext cx="123075" cy="90550"/>
            </a:xfrm>
            <a:custGeom>
              <a:avLst/>
              <a:gdLst/>
              <a:ahLst/>
              <a:cxnLst/>
              <a:rect l="l" t="t" r="r" b="b"/>
              <a:pathLst>
                <a:path w="4923" h="3622" extrusionOk="0">
                  <a:moveTo>
                    <a:pt x="3285" y="1"/>
                  </a:moveTo>
                  <a:cubicBezTo>
                    <a:pt x="3089" y="1"/>
                    <a:pt x="2891" y="41"/>
                    <a:pt x="2702" y="126"/>
                  </a:cubicBezTo>
                  <a:lnTo>
                    <a:pt x="1043" y="877"/>
                  </a:lnTo>
                  <a:cubicBezTo>
                    <a:pt x="314" y="1211"/>
                    <a:pt x="1" y="2056"/>
                    <a:pt x="324" y="2775"/>
                  </a:cubicBezTo>
                  <a:cubicBezTo>
                    <a:pt x="561" y="3311"/>
                    <a:pt x="1085" y="3622"/>
                    <a:pt x="1631" y="3622"/>
                  </a:cubicBezTo>
                  <a:cubicBezTo>
                    <a:pt x="1829" y="3622"/>
                    <a:pt x="2030" y="3581"/>
                    <a:pt x="2222" y="3495"/>
                  </a:cubicBezTo>
                  <a:lnTo>
                    <a:pt x="3880" y="2744"/>
                  </a:lnTo>
                  <a:cubicBezTo>
                    <a:pt x="4600" y="2421"/>
                    <a:pt x="4923" y="1565"/>
                    <a:pt x="4600" y="846"/>
                  </a:cubicBezTo>
                  <a:cubicBezTo>
                    <a:pt x="4354" y="316"/>
                    <a:pt x="3831"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3"/>
            <p:cNvSpPr/>
            <p:nvPr/>
          </p:nvSpPr>
          <p:spPr>
            <a:xfrm>
              <a:off x="2510475" y="2540600"/>
              <a:ext cx="117350" cy="71725"/>
            </a:xfrm>
            <a:custGeom>
              <a:avLst/>
              <a:gdLst/>
              <a:ahLst/>
              <a:cxnLst/>
              <a:rect l="l" t="t" r="r" b="b"/>
              <a:pathLst>
                <a:path w="4694" h="2869" extrusionOk="0">
                  <a:moveTo>
                    <a:pt x="1429" y="0"/>
                  </a:moveTo>
                  <a:cubicBezTo>
                    <a:pt x="637" y="0"/>
                    <a:pt x="0" y="647"/>
                    <a:pt x="0" y="1439"/>
                  </a:cubicBezTo>
                  <a:cubicBezTo>
                    <a:pt x="0" y="2232"/>
                    <a:pt x="637" y="2868"/>
                    <a:pt x="1429" y="2868"/>
                  </a:cubicBezTo>
                  <a:lnTo>
                    <a:pt x="3254" y="2868"/>
                  </a:lnTo>
                  <a:cubicBezTo>
                    <a:pt x="4047" y="2868"/>
                    <a:pt x="4693" y="2232"/>
                    <a:pt x="4693" y="1439"/>
                  </a:cubicBezTo>
                  <a:cubicBezTo>
                    <a:pt x="4693" y="647"/>
                    <a:pt x="4047" y="0"/>
                    <a:pt x="3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2562625" y="2662925"/>
              <a:ext cx="113950" cy="102025"/>
            </a:xfrm>
            <a:custGeom>
              <a:avLst/>
              <a:gdLst/>
              <a:ahLst/>
              <a:cxnLst/>
              <a:rect l="l" t="t" r="r" b="b"/>
              <a:pathLst>
                <a:path w="4558" h="4081" extrusionOk="0">
                  <a:moveTo>
                    <a:pt x="2964" y="0"/>
                  </a:moveTo>
                  <a:cubicBezTo>
                    <a:pt x="2623" y="0"/>
                    <a:pt x="2279" y="121"/>
                    <a:pt x="2002" y="363"/>
                  </a:cubicBezTo>
                  <a:lnTo>
                    <a:pt x="647" y="1583"/>
                  </a:lnTo>
                  <a:cubicBezTo>
                    <a:pt x="52" y="2105"/>
                    <a:pt x="0" y="3012"/>
                    <a:pt x="532" y="3606"/>
                  </a:cubicBezTo>
                  <a:cubicBezTo>
                    <a:pt x="812" y="3920"/>
                    <a:pt x="1204" y="4081"/>
                    <a:pt x="1599" y="4081"/>
                  </a:cubicBezTo>
                  <a:cubicBezTo>
                    <a:pt x="1939" y="4081"/>
                    <a:pt x="2280" y="3962"/>
                    <a:pt x="2555" y="3721"/>
                  </a:cubicBezTo>
                  <a:lnTo>
                    <a:pt x="3911" y="2501"/>
                  </a:lnTo>
                  <a:cubicBezTo>
                    <a:pt x="4505" y="1980"/>
                    <a:pt x="4557" y="1072"/>
                    <a:pt x="4025" y="478"/>
                  </a:cubicBezTo>
                  <a:cubicBezTo>
                    <a:pt x="3746" y="160"/>
                    <a:pt x="3357" y="0"/>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2570175" y="2391600"/>
              <a:ext cx="166100" cy="167650"/>
            </a:xfrm>
            <a:custGeom>
              <a:avLst/>
              <a:gdLst/>
              <a:ahLst/>
              <a:cxnLst/>
              <a:rect l="l" t="t" r="r" b="b"/>
              <a:pathLst>
                <a:path w="6644" h="6706" extrusionOk="0">
                  <a:moveTo>
                    <a:pt x="2515" y="0"/>
                  </a:moveTo>
                  <a:cubicBezTo>
                    <a:pt x="2069" y="0"/>
                    <a:pt x="1620" y="134"/>
                    <a:pt x="1231" y="412"/>
                  </a:cubicBezTo>
                  <a:cubicBezTo>
                    <a:pt x="240" y="1111"/>
                    <a:pt x="1" y="2498"/>
                    <a:pt x="710" y="3489"/>
                  </a:cubicBezTo>
                  <a:lnTo>
                    <a:pt x="2336" y="5783"/>
                  </a:lnTo>
                  <a:cubicBezTo>
                    <a:pt x="2767" y="6385"/>
                    <a:pt x="3445" y="6706"/>
                    <a:pt x="4135" y="6706"/>
                  </a:cubicBezTo>
                  <a:cubicBezTo>
                    <a:pt x="4580" y="6706"/>
                    <a:pt x="5031" y="6572"/>
                    <a:pt x="5423" y="6294"/>
                  </a:cubicBezTo>
                  <a:cubicBezTo>
                    <a:pt x="6414" y="5585"/>
                    <a:pt x="6643" y="4208"/>
                    <a:pt x="5945" y="3218"/>
                  </a:cubicBezTo>
                  <a:lnTo>
                    <a:pt x="4307" y="923"/>
                  </a:lnTo>
                  <a:cubicBezTo>
                    <a:pt x="3883" y="321"/>
                    <a:pt x="3204"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2641100" y="2663200"/>
              <a:ext cx="129850" cy="171425"/>
            </a:xfrm>
            <a:custGeom>
              <a:avLst/>
              <a:gdLst/>
              <a:ahLst/>
              <a:cxnLst/>
              <a:rect l="l" t="t" r="r" b="b"/>
              <a:pathLst>
                <a:path w="5194" h="6857" extrusionOk="0">
                  <a:moveTo>
                    <a:pt x="2866" y="1"/>
                  </a:moveTo>
                  <a:cubicBezTo>
                    <a:pt x="1896" y="1"/>
                    <a:pt x="1021" y="682"/>
                    <a:pt x="813" y="1677"/>
                  </a:cubicBezTo>
                  <a:lnTo>
                    <a:pt x="250" y="4305"/>
                  </a:lnTo>
                  <a:cubicBezTo>
                    <a:pt x="0" y="5441"/>
                    <a:pt x="730" y="6568"/>
                    <a:pt x="1877" y="6807"/>
                  </a:cubicBezTo>
                  <a:cubicBezTo>
                    <a:pt x="2028" y="6841"/>
                    <a:pt x="2179" y="6857"/>
                    <a:pt x="2327" y="6857"/>
                  </a:cubicBezTo>
                  <a:cubicBezTo>
                    <a:pt x="3297" y="6857"/>
                    <a:pt x="4173" y="6175"/>
                    <a:pt x="4390" y="5181"/>
                  </a:cubicBezTo>
                  <a:lnTo>
                    <a:pt x="4943" y="2553"/>
                  </a:lnTo>
                  <a:cubicBezTo>
                    <a:pt x="5193" y="1416"/>
                    <a:pt x="4463" y="290"/>
                    <a:pt x="3316" y="50"/>
                  </a:cubicBezTo>
                  <a:cubicBezTo>
                    <a:pt x="3165" y="17"/>
                    <a:pt x="3015" y="1"/>
                    <a:pt x="2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2831675" y="2580600"/>
              <a:ext cx="169225" cy="114325"/>
            </a:xfrm>
            <a:custGeom>
              <a:avLst/>
              <a:gdLst/>
              <a:ahLst/>
              <a:cxnLst/>
              <a:rect l="l" t="t" r="r" b="b"/>
              <a:pathLst>
                <a:path w="6769" h="4573" extrusionOk="0">
                  <a:moveTo>
                    <a:pt x="2179" y="1"/>
                  </a:moveTo>
                  <a:cubicBezTo>
                    <a:pt x="1317" y="1"/>
                    <a:pt x="526" y="574"/>
                    <a:pt x="282" y="1445"/>
                  </a:cubicBezTo>
                  <a:cubicBezTo>
                    <a:pt x="0" y="2499"/>
                    <a:pt x="626" y="3573"/>
                    <a:pt x="1669" y="3854"/>
                  </a:cubicBezTo>
                  <a:lnTo>
                    <a:pt x="4078" y="4501"/>
                  </a:lnTo>
                  <a:cubicBezTo>
                    <a:pt x="4252" y="4550"/>
                    <a:pt x="4427" y="4573"/>
                    <a:pt x="4599" y="4573"/>
                  </a:cubicBezTo>
                  <a:cubicBezTo>
                    <a:pt x="5460" y="4573"/>
                    <a:pt x="6252" y="3993"/>
                    <a:pt x="6487" y="3124"/>
                  </a:cubicBezTo>
                  <a:cubicBezTo>
                    <a:pt x="6768" y="2071"/>
                    <a:pt x="6153" y="997"/>
                    <a:pt x="5100" y="715"/>
                  </a:cubicBezTo>
                  <a:lnTo>
                    <a:pt x="2691" y="69"/>
                  </a:lnTo>
                  <a:cubicBezTo>
                    <a:pt x="2520" y="23"/>
                    <a:pt x="2348"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2710450" y="2422500"/>
              <a:ext cx="153825" cy="153825"/>
            </a:xfrm>
            <a:custGeom>
              <a:avLst/>
              <a:gdLst/>
              <a:ahLst/>
              <a:cxnLst/>
              <a:rect l="l" t="t" r="r" b="b"/>
              <a:pathLst>
                <a:path w="6153" h="6153" extrusionOk="0">
                  <a:moveTo>
                    <a:pt x="3076" y="0"/>
                  </a:moveTo>
                  <a:cubicBezTo>
                    <a:pt x="1377" y="0"/>
                    <a:pt x="0" y="1377"/>
                    <a:pt x="0" y="3077"/>
                  </a:cubicBezTo>
                  <a:cubicBezTo>
                    <a:pt x="0" y="4776"/>
                    <a:pt x="1377" y="6153"/>
                    <a:pt x="3076" y="6153"/>
                  </a:cubicBezTo>
                  <a:cubicBezTo>
                    <a:pt x="4776" y="6153"/>
                    <a:pt x="6153" y="4776"/>
                    <a:pt x="6153" y="3077"/>
                  </a:cubicBezTo>
                  <a:cubicBezTo>
                    <a:pt x="6153" y="1377"/>
                    <a:pt x="4776"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3"/>
            <p:cNvSpPr/>
            <p:nvPr/>
          </p:nvSpPr>
          <p:spPr>
            <a:xfrm>
              <a:off x="2636125" y="2625850"/>
              <a:ext cx="133525" cy="133500"/>
            </a:xfrm>
            <a:custGeom>
              <a:avLst/>
              <a:gdLst/>
              <a:ahLst/>
              <a:cxnLst/>
              <a:rect l="l" t="t" r="r" b="b"/>
              <a:pathLst>
                <a:path w="5341" h="5340" extrusionOk="0">
                  <a:moveTo>
                    <a:pt x="2671" y="0"/>
                  </a:moveTo>
                  <a:cubicBezTo>
                    <a:pt x="1200" y="0"/>
                    <a:pt x="1" y="1200"/>
                    <a:pt x="1" y="2670"/>
                  </a:cubicBezTo>
                  <a:cubicBezTo>
                    <a:pt x="1" y="4140"/>
                    <a:pt x="1200" y="5340"/>
                    <a:pt x="2671" y="5340"/>
                  </a:cubicBezTo>
                  <a:cubicBezTo>
                    <a:pt x="4141" y="5340"/>
                    <a:pt x="5340" y="4140"/>
                    <a:pt x="5340" y="2670"/>
                  </a:cubicBezTo>
                  <a:cubicBezTo>
                    <a:pt x="5340" y="1200"/>
                    <a:pt x="4141" y="0"/>
                    <a:pt x="2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3"/>
            <p:cNvSpPr/>
            <p:nvPr/>
          </p:nvSpPr>
          <p:spPr>
            <a:xfrm>
              <a:off x="2606925" y="2504625"/>
              <a:ext cx="66525" cy="66500"/>
            </a:xfrm>
            <a:custGeom>
              <a:avLst/>
              <a:gdLst/>
              <a:ahLst/>
              <a:cxnLst/>
              <a:rect l="l" t="t" r="r" b="b"/>
              <a:pathLst>
                <a:path w="2661" h="2660" extrusionOk="0">
                  <a:moveTo>
                    <a:pt x="1336" y="0"/>
                  </a:moveTo>
                  <a:cubicBezTo>
                    <a:pt x="595" y="0"/>
                    <a:pt x="1" y="595"/>
                    <a:pt x="1" y="1335"/>
                  </a:cubicBezTo>
                  <a:cubicBezTo>
                    <a:pt x="1" y="2065"/>
                    <a:pt x="595" y="2659"/>
                    <a:pt x="1336" y="2659"/>
                  </a:cubicBezTo>
                  <a:cubicBezTo>
                    <a:pt x="2066" y="2659"/>
                    <a:pt x="2660" y="2065"/>
                    <a:pt x="2660" y="1335"/>
                  </a:cubicBezTo>
                  <a:cubicBezTo>
                    <a:pt x="2660" y="595"/>
                    <a:pt x="2066"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3"/>
            <p:cNvSpPr/>
            <p:nvPr/>
          </p:nvSpPr>
          <p:spPr>
            <a:xfrm>
              <a:off x="2787075" y="2601850"/>
              <a:ext cx="35750" cy="36025"/>
            </a:xfrm>
            <a:custGeom>
              <a:avLst/>
              <a:gdLst/>
              <a:ahLst/>
              <a:cxnLst/>
              <a:rect l="l" t="t" r="r" b="b"/>
              <a:pathLst>
                <a:path w="1430" h="1441" extrusionOk="0">
                  <a:moveTo>
                    <a:pt x="710" y="1"/>
                  </a:moveTo>
                  <a:cubicBezTo>
                    <a:pt x="314" y="1"/>
                    <a:pt x="1" y="324"/>
                    <a:pt x="1" y="721"/>
                  </a:cubicBezTo>
                  <a:cubicBezTo>
                    <a:pt x="1" y="1117"/>
                    <a:pt x="314" y="1440"/>
                    <a:pt x="710" y="1440"/>
                  </a:cubicBezTo>
                  <a:cubicBezTo>
                    <a:pt x="1106" y="1440"/>
                    <a:pt x="1430" y="1117"/>
                    <a:pt x="1430" y="721"/>
                  </a:cubicBezTo>
                  <a:cubicBezTo>
                    <a:pt x="1430" y="324"/>
                    <a:pt x="1106" y="1"/>
                    <a:pt x="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3"/>
            <p:cNvSpPr/>
            <p:nvPr/>
          </p:nvSpPr>
          <p:spPr>
            <a:xfrm>
              <a:off x="2684900" y="2569025"/>
              <a:ext cx="36000" cy="36000"/>
            </a:xfrm>
            <a:custGeom>
              <a:avLst/>
              <a:gdLst/>
              <a:ahLst/>
              <a:cxnLst/>
              <a:rect l="l" t="t" r="r" b="b"/>
              <a:pathLst>
                <a:path w="1440" h="1440" extrusionOk="0">
                  <a:moveTo>
                    <a:pt x="720" y="0"/>
                  </a:moveTo>
                  <a:cubicBezTo>
                    <a:pt x="323" y="0"/>
                    <a:pt x="0" y="323"/>
                    <a:pt x="0" y="720"/>
                  </a:cubicBezTo>
                  <a:cubicBezTo>
                    <a:pt x="0" y="1116"/>
                    <a:pt x="323" y="1439"/>
                    <a:pt x="720" y="1439"/>
                  </a:cubicBezTo>
                  <a:cubicBezTo>
                    <a:pt x="1116" y="1439"/>
                    <a:pt x="1439" y="1116"/>
                    <a:pt x="1439" y="720"/>
                  </a:cubicBezTo>
                  <a:cubicBezTo>
                    <a:pt x="1439" y="323"/>
                    <a:pt x="1116" y="0"/>
                    <a:pt x="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3"/>
            <p:cNvSpPr/>
            <p:nvPr/>
          </p:nvSpPr>
          <p:spPr>
            <a:xfrm>
              <a:off x="2859825" y="2553625"/>
              <a:ext cx="66500" cy="66775"/>
            </a:xfrm>
            <a:custGeom>
              <a:avLst/>
              <a:gdLst/>
              <a:ahLst/>
              <a:cxnLst/>
              <a:rect l="l" t="t" r="r" b="b"/>
              <a:pathLst>
                <a:path w="2660" h="2671" extrusionOk="0">
                  <a:moveTo>
                    <a:pt x="1325" y="1"/>
                  </a:moveTo>
                  <a:cubicBezTo>
                    <a:pt x="595" y="1"/>
                    <a:pt x="1" y="595"/>
                    <a:pt x="1" y="1336"/>
                  </a:cubicBezTo>
                  <a:cubicBezTo>
                    <a:pt x="1" y="2076"/>
                    <a:pt x="595" y="2670"/>
                    <a:pt x="1325" y="2670"/>
                  </a:cubicBezTo>
                  <a:cubicBezTo>
                    <a:pt x="2065" y="2670"/>
                    <a:pt x="2660" y="2076"/>
                    <a:pt x="2660" y="1336"/>
                  </a:cubicBezTo>
                  <a:cubicBezTo>
                    <a:pt x="2660" y="595"/>
                    <a:pt x="2065" y="1"/>
                    <a:pt x="1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3"/>
            <p:cNvSpPr/>
            <p:nvPr/>
          </p:nvSpPr>
          <p:spPr>
            <a:xfrm>
              <a:off x="2817325" y="2650350"/>
              <a:ext cx="84750" cy="84500"/>
            </a:xfrm>
            <a:custGeom>
              <a:avLst/>
              <a:gdLst/>
              <a:ahLst/>
              <a:cxnLst/>
              <a:rect l="l" t="t" r="r" b="b"/>
              <a:pathLst>
                <a:path w="3390" h="3380" extrusionOk="0">
                  <a:moveTo>
                    <a:pt x="1701" y="1"/>
                  </a:moveTo>
                  <a:cubicBezTo>
                    <a:pt x="762" y="1"/>
                    <a:pt x="1" y="751"/>
                    <a:pt x="1" y="1690"/>
                  </a:cubicBezTo>
                  <a:cubicBezTo>
                    <a:pt x="1" y="2629"/>
                    <a:pt x="762" y="3379"/>
                    <a:pt x="1701" y="3379"/>
                  </a:cubicBezTo>
                  <a:cubicBezTo>
                    <a:pt x="2629" y="3379"/>
                    <a:pt x="3390" y="2629"/>
                    <a:pt x="3390" y="1690"/>
                  </a:cubicBezTo>
                  <a:cubicBezTo>
                    <a:pt x="3390" y="751"/>
                    <a:pt x="2629"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325;p53">
            <a:extLst>
              <a:ext uri="{FF2B5EF4-FFF2-40B4-BE49-F238E27FC236}">
                <a16:creationId xmlns:a16="http://schemas.microsoft.com/office/drawing/2014/main" id="{C4599AA2-7D8B-95E3-16D8-6AD76ADD8393}"/>
              </a:ext>
            </a:extLst>
          </p:cNvPr>
          <p:cNvSpPr txBox="1">
            <a:spLocks/>
          </p:cNvSpPr>
          <p:nvPr/>
        </p:nvSpPr>
        <p:spPr>
          <a:xfrm>
            <a:off x="584616" y="1809349"/>
            <a:ext cx="3916108" cy="21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rial"/>
              <a:buChar char="●"/>
              <a:defRPr sz="1200" b="1"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lbert Sans"/>
                <a:ea typeface="Albert Sans"/>
                <a:cs typeface="Albert Sans"/>
                <a:sym typeface="Albert Sans"/>
              </a:defRPr>
            </a:lvl9pPr>
          </a:lstStyle>
          <a:p>
            <a:pPr marL="0" indent="0">
              <a:buClr>
                <a:schemeClr val="dk1"/>
              </a:buClr>
              <a:buSzPts val="1100"/>
              <a:buFont typeface="Arial"/>
              <a:buNone/>
            </a:pPr>
            <a:r>
              <a:rPr lang="en-US" dirty="0"/>
              <a:t>Limitation</a:t>
            </a:r>
          </a:p>
          <a:p>
            <a:pPr>
              <a:spcBef>
                <a:spcPts val="1000"/>
              </a:spcBef>
              <a:buFont typeface="Albert Sans"/>
              <a:buChar char="●"/>
            </a:pPr>
            <a:r>
              <a:rPr lang="en-US" b="0" dirty="0">
                <a:solidFill>
                  <a:schemeClr val="hlink"/>
                </a:solidFill>
              </a:rPr>
              <a:t>The data used for model is all health-related news. Therefore, each type of news is very related so very challenging to classify clearly.</a:t>
            </a:r>
            <a:endParaRPr lang="th-TH" b="0" dirty="0">
              <a:solidFill>
                <a:schemeClr val="hlink"/>
              </a:solidFill>
            </a:endParaRPr>
          </a:p>
          <a:p>
            <a:pPr>
              <a:spcBef>
                <a:spcPts val="1000"/>
              </a:spcBef>
              <a:buFont typeface="Albert Sans"/>
              <a:buChar char="●"/>
            </a:pPr>
            <a:r>
              <a:rPr lang="en-US" b="0" dirty="0">
                <a:solidFill>
                  <a:schemeClr val="hlink"/>
                </a:solidFill>
              </a:rPr>
              <a:t>Some categories have a certain amount of news, much less than other types (Imbalance Class), leading to the model's accuracy. </a:t>
            </a:r>
          </a:p>
          <a:p>
            <a:pPr>
              <a:spcBef>
                <a:spcPts val="1000"/>
              </a:spcBef>
              <a:buFont typeface="Albert Sans"/>
              <a:buChar char="●"/>
            </a:pPr>
            <a:r>
              <a:rPr lang="en-US" b="0" dirty="0">
                <a:solidFill>
                  <a:schemeClr val="hlink"/>
                </a:solidFill>
              </a:rPr>
              <a:t>Most of the news data used occurred during the COVID-19 outbreak, causing the news characteristics to be similar and thus affecting the model's accuracy.</a:t>
            </a:r>
            <a:endParaRPr lang="en-US" b="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51"/>
          <p:cNvSpPr txBox="1">
            <a:spLocks noGrp="1"/>
          </p:cNvSpPr>
          <p:nvPr>
            <p:ph type="title"/>
          </p:nvPr>
        </p:nvSpPr>
        <p:spPr>
          <a:xfrm>
            <a:off x="3430461" y="719900"/>
            <a:ext cx="4479277"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a:t>
            </a:r>
            <a:r>
              <a:rPr lang="th-TH" dirty="0"/>
              <a:t> </a:t>
            </a:r>
            <a:r>
              <a:rPr lang="en-US" dirty="0"/>
              <a:t>you</a:t>
            </a:r>
            <a:endParaRPr dirty="0"/>
          </a:p>
        </p:txBody>
      </p:sp>
      <p:grpSp>
        <p:nvGrpSpPr>
          <p:cNvPr id="2093" name="Google Shape;2093;p51"/>
          <p:cNvGrpSpPr/>
          <p:nvPr/>
        </p:nvGrpSpPr>
        <p:grpSpPr>
          <a:xfrm>
            <a:off x="339260" y="1221743"/>
            <a:ext cx="3529622" cy="4556982"/>
            <a:chOff x="339260" y="1221743"/>
            <a:chExt cx="3529622" cy="4556982"/>
          </a:xfrm>
        </p:grpSpPr>
        <p:sp>
          <p:nvSpPr>
            <p:cNvPr id="2094" name="Google Shape;2094;p51"/>
            <p:cNvSpPr/>
            <p:nvPr/>
          </p:nvSpPr>
          <p:spPr>
            <a:xfrm>
              <a:off x="2878175" y="3315138"/>
              <a:ext cx="990707" cy="2417990"/>
            </a:xfrm>
            <a:custGeom>
              <a:avLst/>
              <a:gdLst/>
              <a:ahLst/>
              <a:cxnLst/>
              <a:rect l="l" t="t" r="r" b="b"/>
              <a:pathLst>
                <a:path w="27921" h="68146" extrusionOk="0">
                  <a:moveTo>
                    <a:pt x="12958" y="0"/>
                  </a:moveTo>
                  <a:lnTo>
                    <a:pt x="1" y="68146"/>
                  </a:lnTo>
                  <a:lnTo>
                    <a:pt x="427" y="68146"/>
                  </a:lnTo>
                  <a:lnTo>
                    <a:pt x="12983" y="2080"/>
                  </a:lnTo>
                  <a:lnTo>
                    <a:pt x="27495" y="68146"/>
                  </a:lnTo>
                  <a:lnTo>
                    <a:pt x="27921" y="68146"/>
                  </a:lnTo>
                  <a:lnTo>
                    <a:pt x="1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2400653" y="2794220"/>
              <a:ext cx="146756" cy="19586"/>
            </a:xfrm>
            <a:custGeom>
              <a:avLst/>
              <a:gdLst/>
              <a:ahLst/>
              <a:cxnLst/>
              <a:rect l="l" t="t" r="r" b="b"/>
              <a:pathLst>
                <a:path w="4136" h="552" extrusionOk="0">
                  <a:moveTo>
                    <a:pt x="0" y="0"/>
                  </a:moveTo>
                  <a:lnTo>
                    <a:pt x="0" y="552"/>
                  </a:lnTo>
                  <a:lnTo>
                    <a:pt x="4060" y="552"/>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703886" y="2512312"/>
              <a:ext cx="134301" cy="143598"/>
            </a:xfrm>
            <a:custGeom>
              <a:avLst/>
              <a:gdLst/>
              <a:ahLst/>
              <a:cxnLst/>
              <a:rect l="l" t="t" r="r" b="b"/>
              <a:pathLst>
                <a:path w="3785" h="4047" extrusionOk="0">
                  <a:moveTo>
                    <a:pt x="2106" y="0"/>
                  </a:moveTo>
                  <a:lnTo>
                    <a:pt x="0" y="677"/>
                  </a:lnTo>
                  <a:cubicBezTo>
                    <a:pt x="627" y="1730"/>
                    <a:pt x="1229" y="2807"/>
                    <a:pt x="1730" y="3935"/>
                  </a:cubicBezTo>
                  <a:cubicBezTo>
                    <a:pt x="1755" y="3985"/>
                    <a:pt x="1780" y="4036"/>
                    <a:pt x="1830" y="4036"/>
                  </a:cubicBezTo>
                  <a:cubicBezTo>
                    <a:pt x="1847" y="4044"/>
                    <a:pt x="1861" y="4047"/>
                    <a:pt x="1873" y="4047"/>
                  </a:cubicBezTo>
                  <a:cubicBezTo>
                    <a:pt x="1897" y="4047"/>
                    <a:pt x="1914" y="4036"/>
                    <a:pt x="1930" y="4036"/>
                  </a:cubicBezTo>
                  <a:cubicBezTo>
                    <a:pt x="2532" y="3810"/>
                    <a:pt x="3133" y="3584"/>
                    <a:pt x="3710" y="3359"/>
                  </a:cubicBezTo>
                  <a:cubicBezTo>
                    <a:pt x="3735" y="3359"/>
                    <a:pt x="3785" y="3334"/>
                    <a:pt x="3785" y="3309"/>
                  </a:cubicBezTo>
                  <a:cubicBezTo>
                    <a:pt x="3785" y="3284"/>
                    <a:pt x="3760" y="3259"/>
                    <a:pt x="3760" y="3234"/>
                  </a:cubicBezTo>
                  <a:cubicBezTo>
                    <a:pt x="3259" y="2482"/>
                    <a:pt x="2858" y="1655"/>
                    <a:pt x="2507" y="802"/>
                  </a:cubicBezTo>
                  <a:cubicBezTo>
                    <a:pt x="2406" y="527"/>
                    <a:pt x="2281" y="251"/>
                    <a:pt x="2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2306376" y="2000087"/>
              <a:ext cx="322855" cy="355748"/>
            </a:xfrm>
            <a:custGeom>
              <a:avLst/>
              <a:gdLst/>
              <a:ahLst/>
              <a:cxnLst/>
              <a:rect l="l" t="t" r="r" b="b"/>
              <a:pathLst>
                <a:path w="9099" h="10026" extrusionOk="0">
                  <a:moveTo>
                    <a:pt x="2030" y="0"/>
                  </a:moveTo>
                  <a:cubicBezTo>
                    <a:pt x="1930" y="0"/>
                    <a:pt x="1855" y="25"/>
                    <a:pt x="1755" y="75"/>
                  </a:cubicBezTo>
                  <a:cubicBezTo>
                    <a:pt x="878" y="527"/>
                    <a:pt x="25" y="1329"/>
                    <a:pt x="76" y="2331"/>
                  </a:cubicBezTo>
                  <a:lnTo>
                    <a:pt x="0" y="2256"/>
                  </a:lnTo>
                  <a:lnTo>
                    <a:pt x="0" y="2256"/>
                  </a:lnTo>
                  <a:cubicBezTo>
                    <a:pt x="2256" y="4787"/>
                    <a:pt x="4462" y="7369"/>
                    <a:pt x="6567" y="10025"/>
                  </a:cubicBezTo>
                  <a:lnTo>
                    <a:pt x="9098" y="8096"/>
                  </a:lnTo>
                  <a:cubicBezTo>
                    <a:pt x="8747" y="7669"/>
                    <a:pt x="8371" y="7268"/>
                    <a:pt x="8020" y="6842"/>
                  </a:cubicBezTo>
                  <a:cubicBezTo>
                    <a:pt x="6542" y="5163"/>
                    <a:pt x="5088" y="3484"/>
                    <a:pt x="3710" y="1730"/>
                  </a:cubicBezTo>
                  <a:cubicBezTo>
                    <a:pt x="3284" y="1203"/>
                    <a:pt x="2858" y="652"/>
                    <a:pt x="2381" y="201"/>
                  </a:cubicBezTo>
                  <a:cubicBezTo>
                    <a:pt x="2281" y="101"/>
                    <a:pt x="2181"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2514480" y="2278411"/>
              <a:ext cx="299721" cy="195367"/>
            </a:xfrm>
            <a:custGeom>
              <a:avLst/>
              <a:gdLst/>
              <a:ahLst/>
              <a:cxnLst/>
              <a:rect l="l" t="t" r="r" b="b"/>
              <a:pathLst>
                <a:path w="8447" h="5506" extrusionOk="0">
                  <a:moveTo>
                    <a:pt x="3384" y="1"/>
                  </a:moveTo>
                  <a:cubicBezTo>
                    <a:pt x="3133" y="26"/>
                    <a:pt x="2907" y="151"/>
                    <a:pt x="2707" y="277"/>
                  </a:cubicBezTo>
                  <a:cubicBezTo>
                    <a:pt x="2707" y="277"/>
                    <a:pt x="1454" y="1204"/>
                    <a:pt x="977" y="1530"/>
                  </a:cubicBezTo>
                  <a:cubicBezTo>
                    <a:pt x="476" y="1881"/>
                    <a:pt x="0" y="2432"/>
                    <a:pt x="75" y="2607"/>
                  </a:cubicBezTo>
                  <a:cubicBezTo>
                    <a:pt x="226" y="3034"/>
                    <a:pt x="451" y="3409"/>
                    <a:pt x="752" y="3735"/>
                  </a:cubicBezTo>
                  <a:cubicBezTo>
                    <a:pt x="1039" y="4046"/>
                    <a:pt x="1417" y="4288"/>
                    <a:pt x="1843" y="4288"/>
                  </a:cubicBezTo>
                  <a:cubicBezTo>
                    <a:pt x="1863" y="4288"/>
                    <a:pt x="1884" y="4288"/>
                    <a:pt x="1905" y="4287"/>
                  </a:cubicBezTo>
                  <a:cubicBezTo>
                    <a:pt x="1955" y="4287"/>
                    <a:pt x="2005" y="4283"/>
                    <a:pt x="2054" y="4283"/>
                  </a:cubicBezTo>
                  <a:cubicBezTo>
                    <a:pt x="2126" y="4283"/>
                    <a:pt x="2196" y="4292"/>
                    <a:pt x="2256" y="4337"/>
                  </a:cubicBezTo>
                  <a:cubicBezTo>
                    <a:pt x="2331" y="4387"/>
                    <a:pt x="2356" y="4487"/>
                    <a:pt x="2381" y="4562"/>
                  </a:cubicBezTo>
                  <a:cubicBezTo>
                    <a:pt x="2607" y="5064"/>
                    <a:pt x="3058" y="5414"/>
                    <a:pt x="3559" y="5490"/>
                  </a:cubicBezTo>
                  <a:cubicBezTo>
                    <a:pt x="3632" y="5500"/>
                    <a:pt x="3706" y="5505"/>
                    <a:pt x="3779" y="5505"/>
                  </a:cubicBezTo>
                  <a:cubicBezTo>
                    <a:pt x="4234" y="5505"/>
                    <a:pt x="4682" y="5309"/>
                    <a:pt x="4962" y="4963"/>
                  </a:cubicBezTo>
                  <a:cubicBezTo>
                    <a:pt x="5138" y="4763"/>
                    <a:pt x="5263" y="4512"/>
                    <a:pt x="5514" y="4412"/>
                  </a:cubicBezTo>
                  <a:cubicBezTo>
                    <a:pt x="5639" y="4337"/>
                    <a:pt x="5764" y="4337"/>
                    <a:pt x="5915" y="4312"/>
                  </a:cubicBezTo>
                  <a:cubicBezTo>
                    <a:pt x="6767" y="4262"/>
                    <a:pt x="7619" y="4237"/>
                    <a:pt x="8446" y="4237"/>
                  </a:cubicBezTo>
                  <a:cubicBezTo>
                    <a:pt x="7469" y="2507"/>
                    <a:pt x="5940" y="1104"/>
                    <a:pt x="4135" y="226"/>
                  </a:cubicBezTo>
                  <a:cubicBezTo>
                    <a:pt x="3910" y="101"/>
                    <a:pt x="3634" y="1"/>
                    <a:pt x="3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2607835" y="2398449"/>
              <a:ext cx="236597" cy="168081"/>
            </a:xfrm>
            <a:custGeom>
              <a:avLst/>
              <a:gdLst/>
              <a:ahLst/>
              <a:cxnLst/>
              <a:rect l="l" t="t" r="r" b="b"/>
              <a:pathLst>
                <a:path w="6668" h="4737" extrusionOk="0">
                  <a:moveTo>
                    <a:pt x="4437" y="1"/>
                  </a:moveTo>
                  <a:cubicBezTo>
                    <a:pt x="2870" y="1"/>
                    <a:pt x="1073" y="1142"/>
                    <a:pt x="326" y="1831"/>
                  </a:cubicBezTo>
                  <a:cubicBezTo>
                    <a:pt x="1" y="2132"/>
                    <a:pt x="1" y="2683"/>
                    <a:pt x="76" y="3109"/>
                  </a:cubicBezTo>
                  <a:cubicBezTo>
                    <a:pt x="176" y="3560"/>
                    <a:pt x="402" y="3961"/>
                    <a:pt x="677" y="4312"/>
                  </a:cubicBezTo>
                  <a:cubicBezTo>
                    <a:pt x="803" y="4438"/>
                    <a:pt x="928" y="4588"/>
                    <a:pt x="1078" y="4663"/>
                  </a:cubicBezTo>
                  <a:cubicBezTo>
                    <a:pt x="1175" y="4715"/>
                    <a:pt x="1277" y="4736"/>
                    <a:pt x="1380" y="4736"/>
                  </a:cubicBezTo>
                  <a:cubicBezTo>
                    <a:pt x="1626" y="4736"/>
                    <a:pt x="1884" y="4618"/>
                    <a:pt x="2131" y="4513"/>
                  </a:cubicBezTo>
                  <a:cubicBezTo>
                    <a:pt x="3309" y="3961"/>
                    <a:pt x="4487" y="3385"/>
                    <a:pt x="5665" y="2833"/>
                  </a:cubicBezTo>
                  <a:cubicBezTo>
                    <a:pt x="6066" y="2633"/>
                    <a:pt x="6517" y="2382"/>
                    <a:pt x="6592" y="1931"/>
                  </a:cubicBezTo>
                  <a:cubicBezTo>
                    <a:pt x="6667" y="1430"/>
                    <a:pt x="6191" y="628"/>
                    <a:pt x="5790" y="377"/>
                  </a:cubicBezTo>
                  <a:cubicBezTo>
                    <a:pt x="5387" y="110"/>
                    <a:pt x="4923" y="1"/>
                    <a:pt x="4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654069" y="2548753"/>
              <a:ext cx="61420" cy="124189"/>
            </a:xfrm>
            <a:custGeom>
              <a:avLst/>
              <a:gdLst/>
              <a:ahLst/>
              <a:cxnLst/>
              <a:rect l="l" t="t" r="r" b="b"/>
              <a:pathLst>
                <a:path w="1731" h="3500" extrusionOk="0">
                  <a:moveTo>
                    <a:pt x="1730" y="1"/>
                  </a:moveTo>
                  <a:lnTo>
                    <a:pt x="151" y="728"/>
                  </a:lnTo>
                  <a:cubicBezTo>
                    <a:pt x="26" y="1630"/>
                    <a:pt x="1" y="2532"/>
                    <a:pt x="26" y="3435"/>
                  </a:cubicBezTo>
                  <a:cubicBezTo>
                    <a:pt x="402" y="3460"/>
                    <a:pt x="803" y="3485"/>
                    <a:pt x="1204" y="3485"/>
                  </a:cubicBezTo>
                  <a:cubicBezTo>
                    <a:pt x="1241" y="3494"/>
                    <a:pt x="1277" y="3500"/>
                    <a:pt x="1313" y="3500"/>
                  </a:cubicBezTo>
                  <a:cubicBezTo>
                    <a:pt x="1374" y="3500"/>
                    <a:pt x="1432" y="3482"/>
                    <a:pt x="1480" y="3435"/>
                  </a:cubicBezTo>
                  <a:cubicBezTo>
                    <a:pt x="1580" y="3359"/>
                    <a:pt x="1580" y="3209"/>
                    <a:pt x="1580" y="3084"/>
                  </a:cubicBezTo>
                  <a:cubicBezTo>
                    <a:pt x="1555" y="2056"/>
                    <a:pt x="1580" y="1029"/>
                    <a:pt x="1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2769706" y="2503406"/>
              <a:ext cx="146756" cy="114999"/>
            </a:xfrm>
            <a:custGeom>
              <a:avLst/>
              <a:gdLst/>
              <a:ahLst/>
              <a:cxnLst/>
              <a:rect l="l" t="t" r="r" b="b"/>
              <a:pathLst>
                <a:path w="4136" h="3241" extrusionOk="0">
                  <a:moveTo>
                    <a:pt x="2155" y="1"/>
                  </a:moveTo>
                  <a:lnTo>
                    <a:pt x="0" y="251"/>
                  </a:lnTo>
                  <a:cubicBezTo>
                    <a:pt x="0" y="251"/>
                    <a:pt x="577" y="903"/>
                    <a:pt x="902" y="1254"/>
                  </a:cubicBezTo>
                  <a:cubicBezTo>
                    <a:pt x="1529" y="1855"/>
                    <a:pt x="2130" y="2507"/>
                    <a:pt x="2682" y="3159"/>
                  </a:cubicBezTo>
                  <a:cubicBezTo>
                    <a:pt x="2723" y="3200"/>
                    <a:pt x="2780" y="3241"/>
                    <a:pt x="2827" y="3241"/>
                  </a:cubicBezTo>
                  <a:cubicBezTo>
                    <a:pt x="2838" y="3241"/>
                    <a:pt x="2848" y="3238"/>
                    <a:pt x="2857" y="3234"/>
                  </a:cubicBezTo>
                  <a:cubicBezTo>
                    <a:pt x="2882" y="3234"/>
                    <a:pt x="2907" y="3234"/>
                    <a:pt x="2932" y="3209"/>
                  </a:cubicBezTo>
                  <a:cubicBezTo>
                    <a:pt x="3283" y="2958"/>
                    <a:pt x="3634" y="2708"/>
                    <a:pt x="3985" y="2457"/>
                  </a:cubicBezTo>
                  <a:cubicBezTo>
                    <a:pt x="4035" y="2407"/>
                    <a:pt x="4110" y="2357"/>
                    <a:pt x="4135" y="2256"/>
                  </a:cubicBezTo>
                  <a:cubicBezTo>
                    <a:pt x="4135" y="2181"/>
                    <a:pt x="4085" y="2106"/>
                    <a:pt x="4035" y="2031"/>
                  </a:cubicBezTo>
                  <a:cubicBezTo>
                    <a:pt x="3434" y="1329"/>
                    <a:pt x="2807" y="652"/>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2231685" y="2428502"/>
              <a:ext cx="415323" cy="484017"/>
            </a:xfrm>
            <a:custGeom>
              <a:avLst/>
              <a:gdLst/>
              <a:ahLst/>
              <a:cxnLst/>
              <a:rect l="l" t="t" r="r" b="b"/>
              <a:pathLst>
                <a:path w="11705" h="13641" extrusionOk="0">
                  <a:moveTo>
                    <a:pt x="10571" y="1"/>
                  </a:moveTo>
                  <a:cubicBezTo>
                    <a:pt x="10491" y="1"/>
                    <a:pt x="10409" y="3"/>
                    <a:pt x="10326" y="7"/>
                  </a:cubicBezTo>
                  <a:cubicBezTo>
                    <a:pt x="9699" y="32"/>
                    <a:pt x="9073" y="32"/>
                    <a:pt x="8446" y="107"/>
                  </a:cubicBezTo>
                  <a:cubicBezTo>
                    <a:pt x="7619" y="232"/>
                    <a:pt x="6767" y="357"/>
                    <a:pt x="5915" y="458"/>
                  </a:cubicBezTo>
                  <a:cubicBezTo>
                    <a:pt x="4963" y="608"/>
                    <a:pt x="3960" y="758"/>
                    <a:pt x="3083" y="1210"/>
                  </a:cubicBezTo>
                  <a:cubicBezTo>
                    <a:pt x="1654" y="1961"/>
                    <a:pt x="752" y="3490"/>
                    <a:pt x="376" y="5044"/>
                  </a:cubicBezTo>
                  <a:cubicBezTo>
                    <a:pt x="0" y="6623"/>
                    <a:pt x="75" y="8252"/>
                    <a:pt x="176" y="9881"/>
                  </a:cubicBezTo>
                  <a:cubicBezTo>
                    <a:pt x="201" y="10859"/>
                    <a:pt x="251" y="12663"/>
                    <a:pt x="301" y="13641"/>
                  </a:cubicBezTo>
                  <a:cubicBezTo>
                    <a:pt x="2105" y="13515"/>
                    <a:pt x="3709" y="12337"/>
                    <a:pt x="5514" y="12262"/>
                  </a:cubicBezTo>
                  <a:cubicBezTo>
                    <a:pt x="5163" y="10934"/>
                    <a:pt x="4912" y="8728"/>
                    <a:pt x="4988" y="7350"/>
                  </a:cubicBezTo>
                  <a:cubicBezTo>
                    <a:pt x="5038" y="5971"/>
                    <a:pt x="5439" y="4568"/>
                    <a:pt x="6316" y="3490"/>
                  </a:cubicBezTo>
                  <a:cubicBezTo>
                    <a:pt x="7168" y="2413"/>
                    <a:pt x="8546" y="2037"/>
                    <a:pt x="9900" y="1786"/>
                  </a:cubicBezTo>
                  <a:cubicBezTo>
                    <a:pt x="10727" y="1636"/>
                    <a:pt x="11704" y="1661"/>
                    <a:pt x="11629" y="834"/>
                  </a:cubicBezTo>
                  <a:cubicBezTo>
                    <a:pt x="11564" y="112"/>
                    <a:pt x="11117" y="1"/>
                    <a:pt x="10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529596" y="2781944"/>
              <a:ext cx="401981" cy="38108"/>
            </a:xfrm>
            <a:custGeom>
              <a:avLst/>
              <a:gdLst/>
              <a:ahLst/>
              <a:cxnLst/>
              <a:rect l="l" t="t" r="r" b="b"/>
              <a:pathLst>
                <a:path w="11329" h="1074" extrusionOk="0">
                  <a:moveTo>
                    <a:pt x="4905" y="0"/>
                  </a:moveTo>
                  <a:cubicBezTo>
                    <a:pt x="3266" y="0"/>
                    <a:pt x="1624" y="91"/>
                    <a:pt x="0" y="271"/>
                  </a:cubicBezTo>
                  <a:cubicBezTo>
                    <a:pt x="0" y="522"/>
                    <a:pt x="0" y="772"/>
                    <a:pt x="25" y="1023"/>
                  </a:cubicBezTo>
                  <a:lnTo>
                    <a:pt x="50" y="1073"/>
                  </a:lnTo>
                  <a:cubicBezTo>
                    <a:pt x="3760" y="1048"/>
                    <a:pt x="7469" y="1048"/>
                    <a:pt x="11203" y="1023"/>
                  </a:cubicBezTo>
                  <a:cubicBezTo>
                    <a:pt x="11329" y="898"/>
                    <a:pt x="11278" y="647"/>
                    <a:pt x="11128" y="522"/>
                  </a:cubicBezTo>
                  <a:cubicBezTo>
                    <a:pt x="10978" y="396"/>
                    <a:pt x="10777" y="371"/>
                    <a:pt x="10577" y="346"/>
                  </a:cubicBezTo>
                  <a:cubicBezTo>
                    <a:pt x="9775" y="271"/>
                    <a:pt x="8973" y="171"/>
                    <a:pt x="8171" y="121"/>
                  </a:cubicBezTo>
                  <a:cubicBezTo>
                    <a:pt x="7088" y="41"/>
                    <a:pt x="5997" y="0"/>
                    <a:pt x="4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2203228" y="2828000"/>
              <a:ext cx="252564" cy="454460"/>
            </a:xfrm>
            <a:custGeom>
              <a:avLst/>
              <a:gdLst/>
              <a:ahLst/>
              <a:cxnLst/>
              <a:rect l="l" t="t" r="r" b="b"/>
              <a:pathLst>
                <a:path w="7118" h="12808" extrusionOk="0">
                  <a:moveTo>
                    <a:pt x="6892" y="1"/>
                  </a:moveTo>
                  <a:cubicBezTo>
                    <a:pt x="5940" y="201"/>
                    <a:pt x="5013" y="502"/>
                    <a:pt x="4110" y="828"/>
                  </a:cubicBezTo>
                  <a:cubicBezTo>
                    <a:pt x="2757" y="1304"/>
                    <a:pt x="1404" y="1755"/>
                    <a:pt x="50" y="2231"/>
                  </a:cubicBezTo>
                  <a:lnTo>
                    <a:pt x="0" y="2407"/>
                  </a:lnTo>
                  <a:cubicBezTo>
                    <a:pt x="401" y="5840"/>
                    <a:pt x="551" y="9299"/>
                    <a:pt x="426" y="12758"/>
                  </a:cubicBezTo>
                  <a:cubicBezTo>
                    <a:pt x="728" y="12792"/>
                    <a:pt x="1031" y="12805"/>
                    <a:pt x="1336" y="12805"/>
                  </a:cubicBezTo>
                  <a:cubicBezTo>
                    <a:pt x="2632" y="12805"/>
                    <a:pt x="3949" y="12557"/>
                    <a:pt x="5227" y="12557"/>
                  </a:cubicBezTo>
                  <a:cubicBezTo>
                    <a:pt x="5869" y="12557"/>
                    <a:pt x="6502" y="12619"/>
                    <a:pt x="7118" y="12808"/>
                  </a:cubicBezTo>
                  <a:cubicBezTo>
                    <a:pt x="7043" y="8547"/>
                    <a:pt x="6968" y="4261"/>
                    <a:pt x="6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2160543" y="3144539"/>
              <a:ext cx="757693" cy="174396"/>
            </a:xfrm>
            <a:custGeom>
              <a:avLst/>
              <a:gdLst/>
              <a:ahLst/>
              <a:cxnLst/>
              <a:rect l="l" t="t" r="r" b="b"/>
              <a:pathLst>
                <a:path w="21354" h="4915" extrusionOk="0">
                  <a:moveTo>
                    <a:pt x="5214" y="0"/>
                  </a:moveTo>
                  <a:cubicBezTo>
                    <a:pt x="3764" y="0"/>
                    <a:pt x="2314" y="118"/>
                    <a:pt x="877" y="378"/>
                  </a:cubicBezTo>
                  <a:cubicBezTo>
                    <a:pt x="702" y="403"/>
                    <a:pt x="501" y="453"/>
                    <a:pt x="401" y="604"/>
                  </a:cubicBezTo>
                  <a:cubicBezTo>
                    <a:pt x="326" y="704"/>
                    <a:pt x="326" y="854"/>
                    <a:pt x="301" y="980"/>
                  </a:cubicBezTo>
                  <a:cubicBezTo>
                    <a:pt x="201" y="2283"/>
                    <a:pt x="100" y="3586"/>
                    <a:pt x="0" y="4914"/>
                  </a:cubicBezTo>
                  <a:lnTo>
                    <a:pt x="2682" y="4914"/>
                  </a:lnTo>
                  <a:cubicBezTo>
                    <a:pt x="3988" y="4885"/>
                    <a:pt x="5295" y="4873"/>
                    <a:pt x="6597" y="4873"/>
                  </a:cubicBezTo>
                  <a:cubicBezTo>
                    <a:pt x="7517" y="4873"/>
                    <a:pt x="8435" y="4879"/>
                    <a:pt x="9348" y="4889"/>
                  </a:cubicBezTo>
                  <a:cubicBezTo>
                    <a:pt x="9674" y="4889"/>
                    <a:pt x="9975" y="4889"/>
                    <a:pt x="10276" y="4914"/>
                  </a:cubicBezTo>
                  <a:lnTo>
                    <a:pt x="21253" y="4914"/>
                  </a:lnTo>
                  <a:cubicBezTo>
                    <a:pt x="21303" y="4463"/>
                    <a:pt x="21328" y="4037"/>
                    <a:pt x="21354" y="3611"/>
                  </a:cubicBezTo>
                  <a:cubicBezTo>
                    <a:pt x="18070" y="2408"/>
                    <a:pt x="14737" y="1280"/>
                    <a:pt x="11303" y="629"/>
                  </a:cubicBezTo>
                  <a:cubicBezTo>
                    <a:pt x="9296" y="233"/>
                    <a:pt x="7254" y="0"/>
                    <a:pt x="5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2245913" y="2934731"/>
              <a:ext cx="137850" cy="137175"/>
            </a:xfrm>
            <a:custGeom>
              <a:avLst/>
              <a:gdLst/>
              <a:ahLst/>
              <a:cxnLst/>
              <a:rect l="l" t="t" r="r" b="b"/>
              <a:pathLst>
                <a:path w="3885" h="3866" extrusionOk="0">
                  <a:moveTo>
                    <a:pt x="2381" y="0"/>
                  </a:moveTo>
                  <a:cubicBezTo>
                    <a:pt x="2206" y="0"/>
                    <a:pt x="2030" y="25"/>
                    <a:pt x="1855" y="75"/>
                  </a:cubicBezTo>
                  <a:cubicBezTo>
                    <a:pt x="1479" y="151"/>
                    <a:pt x="1103" y="276"/>
                    <a:pt x="777" y="476"/>
                  </a:cubicBezTo>
                  <a:cubicBezTo>
                    <a:pt x="451" y="702"/>
                    <a:pt x="201" y="1028"/>
                    <a:pt x="125" y="1404"/>
                  </a:cubicBezTo>
                  <a:cubicBezTo>
                    <a:pt x="0" y="2231"/>
                    <a:pt x="176" y="3484"/>
                    <a:pt x="1554" y="3810"/>
                  </a:cubicBezTo>
                  <a:cubicBezTo>
                    <a:pt x="1684" y="3850"/>
                    <a:pt x="1819" y="3866"/>
                    <a:pt x="1954" y="3866"/>
                  </a:cubicBezTo>
                  <a:cubicBezTo>
                    <a:pt x="2156" y="3866"/>
                    <a:pt x="2361" y="3830"/>
                    <a:pt x="2556" y="3785"/>
                  </a:cubicBezTo>
                  <a:cubicBezTo>
                    <a:pt x="3058" y="3684"/>
                    <a:pt x="3584" y="3409"/>
                    <a:pt x="3785" y="2933"/>
                  </a:cubicBezTo>
                  <a:cubicBezTo>
                    <a:pt x="3835" y="2732"/>
                    <a:pt x="3860" y="2532"/>
                    <a:pt x="3885" y="2331"/>
                  </a:cubicBezTo>
                  <a:cubicBezTo>
                    <a:pt x="3885" y="1830"/>
                    <a:pt x="3835" y="1304"/>
                    <a:pt x="3584" y="852"/>
                  </a:cubicBezTo>
                  <a:cubicBezTo>
                    <a:pt x="3358" y="401"/>
                    <a:pt x="2882" y="25"/>
                    <a:pt x="2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2269013" y="2959817"/>
              <a:ext cx="94312" cy="92396"/>
            </a:xfrm>
            <a:custGeom>
              <a:avLst/>
              <a:gdLst/>
              <a:ahLst/>
              <a:cxnLst/>
              <a:rect l="l" t="t" r="r" b="b"/>
              <a:pathLst>
                <a:path w="2658" h="2604" extrusionOk="0">
                  <a:moveTo>
                    <a:pt x="1353" y="1"/>
                  </a:moveTo>
                  <a:cubicBezTo>
                    <a:pt x="1295" y="1"/>
                    <a:pt x="1236" y="7"/>
                    <a:pt x="1179" y="20"/>
                  </a:cubicBezTo>
                  <a:cubicBezTo>
                    <a:pt x="1053" y="70"/>
                    <a:pt x="953" y="120"/>
                    <a:pt x="853" y="170"/>
                  </a:cubicBezTo>
                  <a:cubicBezTo>
                    <a:pt x="627" y="296"/>
                    <a:pt x="427" y="446"/>
                    <a:pt x="251" y="647"/>
                  </a:cubicBezTo>
                  <a:cubicBezTo>
                    <a:pt x="101" y="847"/>
                    <a:pt x="1" y="1123"/>
                    <a:pt x="51" y="1373"/>
                  </a:cubicBezTo>
                  <a:cubicBezTo>
                    <a:pt x="124" y="1907"/>
                    <a:pt x="454" y="2604"/>
                    <a:pt x="1337" y="2604"/>
                  </a:cubicBezTo>
                  <a:cubicBezTo>
                    <a:pt x="1367" y="2604"/>
                    <a:pt x="1398" y="2603"/>
                    <a:pt x="1429" y="2602"/>
                  </a:cubicBezTo>
                  <a:cubicBezTo>
                    <a:pt x="1655" y="2576"/>
                    <a:pt x="1855" y="2501"/>
                    <a:pt x="2056" y="2376"/>
                  </a:cubicBezTo>
                  <a:cubicBezTo>
                    <a:pt x="2332" y="2201"/>
                    <a:pt x="2607" y="1925"/>
                    <a:pt x="2632" y="1599"/>
                  </a:cubicBezTo>
                  <a:cubicBezTo>
                    <a:pt x="2657" y="1474"/>
                    <a:pt x="2632" y="1323"/>
                    <a:pt x="2582" y="1198"/>
                  </a:cubicBezTo>
                  <a:cubicBezTo>
                    <a:pt x="2507" y="872"/>
                    <a:pt x="2357" y="546"/>
                    <a:pt x="2106" y="321"/>
                  </a:cubicBezTo>
                  <a:cubicBezTo>
                    <a:pt x="1900" y="135"/>
                    <a:pt x="1626" y="1"/>
                    <a:pt x="1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2636292" y="2475588"/>
              <a:ext cx="231239" cy="107015"/>
            </a:xfrm>
            <a:custGeom>
              <a:avLst/>
              <a:gdLst/>
              <a:ahLst/>
              <a:cxnLst/>
              <a:rect l="l" t="t" r="r" b="b"/>
              <a:pathLst>
                <a:path w="6517" h="3016" extrusionOk="0">
                  <a:moveTo>
                    <a:pt x="5658" y="1"/>
                  </a:moveTo>
                  <a:cubicBezTo>
                    <a:pt x="5574" y="1"/>
                    <a:pt x="5492" y="11"/>
                    <a:pt x="5414" y="33"/>
                  </a:cubicBezTo>
                  <a:cubicBezTo>
                    <a:pt x="5239" y="83"/>
                    <a:pt x="5113" y="133"/>
                    <a:pt x="4963" y="208"/>
                  </a:cubicBezTo>
                  <a:cubicBezTo>
                    <a:pt x="4036" y="685"/>
                    <a:pt x="3134" y="1161"/>
                    <a:pt x="2231" y="1637"/>
                  </a:cubicBezTo>
                  <a:cubicBezTo>
                    <a:pt x="1504" y="2013"/>
                    <a:pt x="753" y="2389"/>
                    <a:pt x="26" y="2765"/>
                  </a:cubicBezTo>
                  <a:lnTo>
                    <a:pt x="1" y="2765"/>
                  </a:lnTo>
                  <a:cubicBezTo>
                    <a:pt x="1" y="2915"/>
                    <a:pt x="151" y="3015"/>
                    <a:pt x="276" y="3015"/>
                  </a:cubicBezTo>
                  <a:cubicBezTo>
                    <a:pt x="427" y="3015"/>
                    <a:pt x="552" y="2940"/>
                    <a:pt x="677" y="2890"/>
                  </a:cubicBezTo>
                  <a:cubicBezTo>
                    <a:pt x="2532" y="1938"/>
                    <a:pt x="4487" y="1186"/>
                    <a:pt x="6517" y="659"/>
                  </a:cubicBezTo>
                  <a:cubicBezTo>
                    <a:pt x="6496" y="244"/>
                    <a:pt x="6063" y="1"/>
                    <a:pt x="5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2317056" y="2772860"/>
              <a:ext cx="113863" cy="56949"/>
            </a:xfrm>
            <a:custGeom>
              <a:avLst/>
              <a:gdLst/>
              <a:ahLst/>
              <a:cxnLst/>
              <a:rect l="l" t="t" r="r" b="b"/>
              <a:pathLst>
                <a:path w="3209" h="1605" extrusionOk="0">
                  <a:moveTo>
                    <a:pt x="0" y="1"/>
                  </a:moveTo>
                  <a:lnTo>
                    <a:pt x="0" y="1605"/>
                  </a:lnTo>
                  <a:lnTo>
                    <a:pt x="3208" y="1605"/>
                  </a:lnTo>
                  <a:lnTo>
                    <a:pt x="3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588284" y="2442057"/>
              <a:ext cx="32928" cy="32928"/>
            </a:xfrm>
            <a:custGeom>
              <a:avLst/>
              <a:gdLst/>
              <a:ahLst/>
              <a:cxnLst/>
              <a:rect l="l" t="t" r="r" b="b"/>
              <a:pathLst>
                <a:path w="928" h="928" extrusionOk="0">
                  <a:moveTo>
                    <a:pt x="476" y="0"/>
                  </a:moveTo>
                  <a:cubicBezTo>
                    <a:pt x="226" y="0"/>
                    <a:pt x="0" y="201"/>
                    <a:pt x="0" y="452"/>
                  </a:cubicBezTo>
                  <a:cubicBezTo>
                    <a:pt x="0" y="727"/>
                    <a:pt x="226" y="928"/>
                    <a:pt x="476" y="928"/>
                  </a:cubicBezTo>
                  <a:cubicBezTo>
                    <a:pt x="727" y="928"/>
                    <a:pt x="928" y="727"/>
                    <a:pt x="928" y="452"/>
                  </a:cubicBezTo>
                  <a:cubicBezTo>
                    <a:pt x="928" y="201"/>
                    <a:pt x="727" y="0"/>
                    <a:pt x="476" y="0"/>
                  </a:cubicBezTo>
                  <a:close/>
                </a:path>
              </a:pathLst>
            </a:custGeom>
            <a:solidFill>
              <a:srgbClr val="EC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1172532" y="3167709"/>
              <a:ext cx="972895" cy="2611015"/>
            </a:xfrm>
            <a:custGeom>
              <a:avLst/>
              <a:gdLst/>
              <a:ahLst/>
              <a:cxnLst/>
              <a:rect l="l" t="t" r="r" b="b"/>
              <a:pathLst>
                <a:path w="27419" h="73586" extrusionOk="0">
                  <a:moveTo>
                    <a:pt x="19975" y="1"/>
                  </a:moveTo>
                  <a:lnTo>
                    <a:pt x="13158" y="2306"/>
                  </a:lnTo>
                  <a:lnTo>
                    <a:pt x="0" y="6768"/>
                  </a:lnTo>
                  <a:cubicBezTo>
                    <a:pt x="2582" y="23610"/>
                    <a:pt x="5439" y="40402"/>
                    <a:pt x="8597" y="57144"/>
                  </a:cubicBezTo>
                  <a:cubicBezTo>
                    <a:pt x="9624" y="62633"/>
                    <a:pt x="10702" y="68121"/>
                    <a:pt x="11805" y="73585"/>
                  </a:cubicBezTo>
                  <a:lnTo>
                    <a:pt x="27419" y="73585"/>
                  </a:lnTo>
                  <a:cubicBezTo>
                    <a:pt x="26542" y="59550"/>
                    <a:pt x="25640" y="45490"/>
                    <a:pt x="24762" y="31455"/>
                  </a:cubicBezTo>
                  <a:cubicBezTo>
                    <a:pt x="24086" y="20828"/>
                    <a:pt x="23384" y="10076"/>
                    <a:pt x="19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821256" y="3111682"/>
              <a:ext cx="818191" cy="2667042"/>
            </a:xfrm>
            <a:custGeom>
              <a:avLst/>
              <a:gdLst/>
              <a:ahLst/>
              <a:cxnLst/>
              <a:rect l="l" t="t" r="r" b="b"/>
              <a:pathLst>
                <a:path w="23059" h="75165" extrusionOk="0">
                  <a:moveTo>
                    <a:pt x="5790" y="1"/>
                  </a:moveTo>
                  <a:cubicBezTo>
                    <a:pt x="5138" y="25139"/>
                    <a:pt x="3183" y="50227"/>
                    <a:pt x="0" y="75164"/>
                  </a:cubicBezTo>
                  <a:lnTo>
                    <a:pt x="15940" y="75164"/>
                  </a:lnTo>
                  <a:cubicBezTo>
                    <a:pt x="16868" y="69700"/>
                    <a:pt x="17745" y="64212"/>
                    <a:pt x="18497" y="58723"/>
                  </a:cubicBezTo>
                  <a:cubicBezTo>
                    <a:pt x="21028" y="40552"/>
                    <a:pt x="22532" y="22231"/>
                    <a:pt x="23058" y="3885"/>
                  </a:cubicBezTo>
                  <a:cubicBezTo>
                    <a:pt x="23058" y="3710"/>
                    <a:pt x="23058" y="3510"/>
                    <a:pt x="23058" y="3334"/>
                  </a:cubicBezTo>
                  <a:lnTo>
                    <a:pt x="5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1497126" y="1771544"/>
              <a:ext cx="458008" cy="837742"/>
            </a:xfrm>
            <a:custGeom>
              <a:avLst/>
              <a:gdLst/>
              <a:ahLst/>
              <a:cxnLst/>
              <a:rect l="l" t="t" r="r" b="b"/>
              <a:pathLst>
                <a:path w="12908" h="23610" extrusionOk="0">
                  <a:moveTo>
                    <a:pt x="5439" y="0"/>
                  </a:moveTo>
                  <a:lnTo>
                    <a:pt x="0" y="7795"/>
                  </a:lnTo>
                  <a:lnTo>
                    <a:pt x="9248" y="23609"/>
                  </a:lnTo>
                  <a:lnTo>
                    <a:pt x="11128" y="20050"/>
                  </a:lnTo>
                  <a:lnTo>
                    <a:pt x="12908" y="10652"/>
                  </a:lnTo>
                  <a:lnTo>
                    <a:pt x="11454" y="2356"/>
                  </a:lnTo>
                  <a:lnTo>
                    <a:pt x="5439"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778570" y="2005409"/>
              <a:ext cx="1325981" cy="2304979"/>
            </a:xfrm>
            <a:custGeom>
              <a:avLst/>
              <a:gdLst/>
              <a:ahLst/>
              <a:cxnLst/>
              <a:rect l="l" t="t" r="r" b="b"/>
              <a:pathLst>
                <a:path w="37370" h="64961" extrusionOk="0">
                  <a:moveTo>
                    <a:pt x="17294" y="1"/>
                  </a:moveTo>
                  <a:cubicBezTo>
                    <a:pt x="17294" y="1"/>
                    <a:pt x="16492" y="502"/>
                    <a:pt x="14988" y="1605"/>
                  </a:cubicBezTo>
                  <a:cubicBezTo>
                    <a:pt x="13484" y="2707"/>
                    <a:pt x="9399" y="7344"/>
                    <a:pt x="8848" y="8973"/>
                  </a:cubicBezTo>
                  <a:cubicBezTo>
                    <a:pt x="8772" y="9123"/>
                    <a:pt x="8722" y="9324"/>
                    <a:pt x="8672" y="9524"/>
                  </a:cubicBezTo>
                  <a:cubicBezTo>
                    <a:pt x="8121" y="11479"/>
                    <a:pt x="7645" y="14938"/>
                    <a:pt x="7143" y="19098"/>
                  </a:cubicBezTo>
                  <a:cubicBezTo>
                    <a:pt x="6241" y="26417"/>
                    <a:pt x="5214" y="35790"/>
                    <a:pt x="3384" y="42532"/>
                  </a:cubicBezTo>
                  <a:cubicBezTo>
                    <a:pt x="2256" y="46668"/>
                    <a:pt x="452" y="50678"/>
                    <a:pt x="0" y="54938"/>
                  </a:cubicBezTo>
                  <a:cubicBezTo>
                    <a:pt x="7419" y="59901"/>
                    <a:pt x="15865" y="63309"/>
                    <a:pt x="24637" y="64888"/>
                  </a:cubicBezTo>
                  <a:cubicBezTo>
                    <a:pt x="24822" y="64928"/>
                    <a:pt x="25014" y="64961"/>
                    <a:pt x="25202" y="64961"/>
                  </a:cubicBezTo>
                  <a:cubicBezTo>
                    <a:pt x="25371" y="64961"/>
                    <a:pt x="25536" y="64934"/>
                    <a:pt x="25690" y="64863"/>
                  </a:cubicBezTo>
                  <a:cubicBezTo>
                    <a:pt x="26016" y="64713"/>
                    <a:pt x="26216" y="64412"/>
                    <a:pt x="26392" y="64111"/>
                  </a:cubicBezTo>
                  <a:cubicBezTo>
                    <a:pt x="28021" y="61329"/>
                    <a:pt x="29149" y="58297"/>
                    <a:pt x="29775" y="55139"/>
                  </a:cubicBezTo>
                  <a:cubicBezTo>
                    <a:pt x="30026" y="53836"/>
                    <a:pt x="30201" y="52457"/>
                    <a:pt x="30978" y="51404"/>
                  </a:cubicBezTo>
                  <a:cubicBezTo>
                    <a:pt x="31630" y="55013"/>
                    <a:pt x="32106" y="58673"/>
                    <a:pt x="32432" y="62332"/>
                  </a:cubicBezTo>
                  <a:cubicBezTo>
                    <a:pt x="33735" y="61881"/>
                    <a:pt x="35038" y="61404"/>
                    <a:pt x="36342" y="60928"/>
                  </a:cubicBezTo>
                  <a:cubicBezTo>
                    <a:pt x="37068" y="54387"/>
                    <a:pt x="37369" y="47795"/>
                    <a:pt x="37219" y="41204"/>
                  </a:cubicBezTo>
                  <a:cubicBezTo>
                    <a:pt x="37194" y="40076"/>
                    <a:pt x="37144" y="38923"/>
                    <a:pt x="37093" y="37795"/>
                  </a:cubicBezTo>
                  <a:cubicBezTo>
                    <a:pt x="37018" y="35865"/>
                    <a:pt x="36893" y="33961"/>
                    <a:pt x="36743" y="32031"/>
                  </a:cubicBezTo>
                  <a:cubicBezTo>
                    <a:pt x="36116" y="24061"/>
                    <a:pt x="35038" y="16116"/>
                    <a:pt x="33961" y="8196"/>
                  </a:cubicBezTo>
                  <a:lnTo>
                    <a:pt x="33935" y="8021"/>
                  </a:lnTo>
                  <a:lnTo>
                    <a:pt x="32732" y="7093"/>
                  </a:lnTo>
                  <a:cubicBezTo>
                    <a:pt x="32732" y="7093"/>
                    <a:pt x="31229" y="12256"/>
                    <a:pt x="30702" y="15715"/>
                  </a:cubicBezTo>
                  <a:cubicBezTo>
                    <a:pt x="30448" y="17377"/>
                    <a:pt x="30111" y="17806"/>
                    <a:pt x="29831" y="17806"/>
                  </a:cubicBezTo>
                  <a:cubicBezTo>
                    <a:pt x="29532" y="17806"/>
                    <a:pt x="29299" y="17319"/>
                    <a:pt x="29299" y="17319"/>
                  </a:cubicBezTo>
                  <a:lnTo>
                    <a:pt x="23660" y="5164"/>
                  </a:lnTo>
                  <a:lnTo>
                    <a:pt x="172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1943532" y="2378933"/>
              <a:ext cx="321081" cy="409965"/>
            </a:xfrm>
            <a:custGeom>
              <a:avLst/>
              <a:gdLst/>
              <a:ahLst/>
              <a:cxnLst/>
              <a:rect l="l" t="t" r="r" b="b"/>
              <a:pathLst>
                <a:path w="9049" h="11554" extrusionOk="0">
                  <a:moveTo>
                    <a:pt x="6166" y="0"/>
                  </a:moveTo>
                  <a:lnTo>
                    <a:pt x="1" y="6842"/>
                  </a:lnTo>
                  <a:lnTo>
                    <a:pt x="1254" y="11554"/>
                  </a:lnTo>
                  <a:cubicBezTo>
                    <a:pt x="1254" y="11554"/>
                    <a:pt x="3610" y="11028"/>
                    <a:pt x="4312" y="10100"/>
                  </a:cubicBezTo>
                  <a:cubicBezTo>
                    <a:pt x="5088" y="9098"/>
                    <a:pt x="6041" y="8221"/>
                    <a:pt x="6768" y="7143"/>
                  </a:cubicBezTo>
                  <a:lnTo>
                    <a:pt x="9048" y="4436"/>
                  </a:lnTo>
                  <a:lnTo>
                    <a:pt x="6166" y="0"/>
                  </a:ln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888392" y="2138823"/>
              <a:ext cx="160133" cy="172551"/>
            </a:xfrm>
            <a:custGeom>
              <a:avLst/>
              <a:gdLst/>
              <a:ahLst/>
              <a:cxnLst/>
              <a:rect l="l" t="t" r="r" b="b"/>
              <a:pathLst>
                <a:path w="4513" h="4863" extrusionOk="0">
                  <a:moveTo>
                    <a:pt x="377" y="0"/>
                  </a:moveTo>
                  <a:lnTo>
                    <a:pt x="1" y="3835"/>
                  </a:lnTo>
                  <a:cubicBezTo>
                    <a:pt x="978" y="4060"/>
                    <a:pt x="1956" y="4286"/>
                    <a:pt x="2933" y="4511"/>
                  </a:cubicBezTo>
                  <a:cubicBezTo>
                    <a:pt x="3460" y="4637"/>
                    <a:pt x="3986" y="4737"/>
                    <a:pt x="4512" y="4862"/>
                  </a:cubicBezTo>
                  <a:cubicBezTo>
                    <a:pt x="4262" y="3960"/>
                    <a:pt x="3861" y="3083"/>
                    <a:pt x="3309" y="2306"/>
                  </a:cubicBezTo>
                  <a:lnTo>
                    <a:pt x="3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1831478" y="2186831"/>
              <a:ext cx="185006" cy="583403"/>
            </a:xfrm>
            <a:custGeom>
              <a:avLst/>
              <a:gdLst/>
              <a:ahLst/>
              <a:cxnLst/>
              <a:rect l="l" t="t" r="r" b="b"/>
              <a:pathLst>
                <a:path w="5214" h="16442" extrusionOk="0">
                  <a:moveTo>
                    <a:pt x="2006" y="0"/>
                  </a:moveTo>
                  <a:lnTo>
                    <a:pt x="2006" y="0"/>
                  </a:lnTo>
                  <a:cubicBezTo>
                    <a:pt x="2056" y="602"/>
                    <a:pt x="1881" y="1229"/>
                    <a:pt x="1705" y="1805"/>
                  </a:cubicBezTo>
                  <a:cubicBezTo>
                    <a:pt x="753" y="5138"/>
                    <a:pt x="1" y="8597"/>
                    <a:pt x="352" y="12056"/>
                  </a:cubicBezTo>
                  <a:lnTo>
                    <a:pt x="552" y="16442"/>
                  </a:lnTo>
                  <a:lnTo>
                    <a:pt x="1229" y="12306"/>
                  </a:lnTo>
                  <a:cubicBezTo>
                    <a:pt x="2231" y="10176"/>
                    <a:pt x="3510" y="8171"/>
                    <a:pt x="4988" y="6341"/>
                  </a:cubicBezTo>
                  <a:cubicBezTo>
                    <a:pt x="5089" y="6191"/>
                    <a:pt x="5214" y="6041"/>
                    <a:pt x="5214" y="5890"/>
                  </a:cubicBezTo>
                  <a:cubicBezTo>
                    <a:pt x="5214" y="5790"/>
                    <a:pt x="5164" y="5690"/>
                    <a:pt x="5139" y="5615"/>
                  </a:cubicBezTo>
                  <a:cubicBezTo>
                    <a:pt x="4813" y="4762"/>
                    <a:pt x="4412" y="3960"/>
                    <a:pt x="3961" y="3183"/>
                  </a:cubicBezTo>
                  <a:lnTo>
                    <a:pt x="2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1880408" y="2286395"/>
              <a:ext cx="169322" cy="33141"/>
            </a:xfrm>
            <a:custGeom>
              <a:avLst/>
              <a:gdLst/>
              <a:ahLst/>
              <a:cxnLst/>
              <a:rect l="l" t="t" r="r" b="b"/>
              <a:pathLst>
                <a:path w="4772" h="934" extrusionOk="0">
                  <a:moveTo>
                    <a:pt x="253" y="0"/>
                  </a:moveTo>
                  <a:cubicBezTo>
                    <a:pt x="1" y="0"/>
                    <a:pt x="8" y="402"/>
                    <a:pt x="276" y="402"/>
                  </a:cubicBezTo>
                  <a:cubicBezTo>
                    <a:pt x="1679" y="428"/>
                    <a:pt x="3058" y="603"/>
                    <a:pt x="4411" y="929"/>
                  </a:cubicBezTo>
                  <a:cubicBezTo>
                    <a:pt x="4426" y="932"/>
                    <a:pt x="4440" y="933"/>
                    <a:pt x="4454" y="933"/>
                  </a:cubicBezTo>
                  <a:cubicBezTo>
                    <a:pt x="4675" y="933"/>
                    <a:pt x="4771" y="575"/>
                    <a:pt x="4512" y="528"/>
                  </a:cubicBezTo>
                  <a:cubicBezTo>
                    <a:pt x="3133" y="177"/>
                    <a:pt x="1705" y="1"/>
                    <a:pt x="276" y="1"/>
                  </a:cubicBezTo>
                  <a:cubicBezTo>
                    <a:pt x="268" y="1"/>
                    <a:pt x="260"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1671097" y="1512912"/>
              <a:ext cx="906542" cy="688644"/>
            </a:xfrm>
            <a:custGeom>
              <a:avLst/>
              <a:gdLst/>
              <a:ahLst/>
              <a:cxnLst/>
              <a:rect l="l" t="t" r="r" b="b"/>
              <a:pathLst>
                <a:path w="25549" h="19408" extrusionOk="0">
                  <a:moveTo>
                    <a:pt x="12905" y="0"/>
                  </a:moveTo>
                  <a:cubicBezTo>
                    <a:pt x="2391" y="0"/>
                    <a:pt x="0" y="5313"/>
                    <a:pt x="436" y="11700"/>
                  </a:cubicBezTo>
                  <a:cubicBezTo>
                    <a:pt x="135" y="12402"/>
                    <a:pt x="310" y="13254"/>
                    <a:pt x="711" y="13906"/>
                  </a:cubicBezTo>
                  <a:cubicBezTo>
                    <a:pt x="1112" y="14557"/>
                    <a:pt x="1739" y="15059"/>
                    <a:pt x="2340" y="15510"/>
                  </a:cubicBezTo>
                  <a:cubicBezTo>
                    <a:pt x="4370" y="16988"/>
                    <a:pt x="6601" y="18166"/>
                    <a:pt x="8982" y="18968"/>
                  </a:cubicBezTo>
                  <a:cubicBezTo>
                    <a:pt x="9584" y="19169"/>
                    <a:pt x="10210" y="19344"/>
                    <a:pt x="10837" y="19394"/>
                  </a:cubicBezTo>
                  <a:cubicBezTo>
                    <a:pt x="10959" y="19403"/>
                    <a:pt x="11081" y="19407"/>
                    <a:pt x="11203" y="19407"/>
                  </a:cubicBezTo>
                  <a:cubicBezTo>
                    <a:pt x="11781" y="19407"/>
                    <a:pt x="12354" y="19314"/>
                    <a:pt x="12892" y="19169"/>
                  </a:cubicBezTo>
                  <a:cubicBezTo>
                    <a:pt x="13794" y="18918"/>
                    <a:pt x="14646" y="18542"/>
                    <a:pt x="15323" y="17916"/>
                  </a:cubicBezTo>
                  <a:cubicBezTo>
                    <a:pt x="16200" y="17064"/>
                    <a:pt x="16626" y="15861"/>
                    <a:pt x="17203" y="14758"/>
                  </a:cubicBezTo>
                  <a:cubicBezTo>
                    <a:pt x="18080" y="13154"/>
                    <a:pt x="19709" y="12051"/>
                    <a:pt x="20486" y="10397"/>
                  </a:cubicBezTo>
                  <a:cubicBezTo>
                    <a:pt x="21589" y="7966"/>
                    <a:pt x="25549" y="447"/>
                    <a:pt x="14070" y="21"/>
                  </a:cubicBezTo>
                  <a:cubicBezTo>
                    <a:pt x="13671" y="7"/>
                    <a:pt x="13283" y="0"/>
                    <a:pt x="12905" y="0"/>
                  </a:cubicBezTo>
                  <a:close/>
                </a:path>
              </a:pathLst>
            </a:custGeom>
            <a:solidFill>
              <a:srgbClr val="FF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19316" y="1699585"/>
              <a:ext cx="112515" cy="98819"/>
            </a:xfrm>
            <a:custGeom>
              <a:avLst/>
              <a:gdLst/>
              <a:ahLst/>
              <a:cxnLst/>
              <a:rect l="l" t="t" r="r" b="b"/>
              <a:pathLst>
                <a:path w="3171" h="2785" extrusionOk="0">
                  <a:moveTo>
                    <a:pt x="2890" y="0"/>
                  </a:moveTo>
                  <a:cubicBezTo>
                    <a:pt x="2830" y="0"/>
                    <a:pt x="2771" y="29"/>
                    <a:pt x="2732" y="98"/>
                  </a:cubicBezTo>
                  <a:cubicBezTo>
                    <a:pt x="2156" y="1126"/>
                    <a:pt x="1253" y="1928"/>
                    <a:pt x="176" y="2379"/>
                  </a:cubicBezTo>
                  <a:cubicBezTo>
                    <a:pt x="76" y="2404"/>
                    <a:pt x="0" y="2504"/>
                    <a:pt x="25" y="2630"/>
                  </a:cubicBezTo>
                  <a:cubicBezTo>
                    <a:pt x="47" y="2717"/>
                    <a:pt x="145" y="2785"/>
                    <a:pt x="252" y="2785"/>
                  </a:cubicBezTo>
                  <a:cubicBezTo>
                    <a:pt x="268" y="2785"/>
                    <a:pt x="285" y="2783"/>
                    <a:pt x="301" y="2780"/>
                  </a:cubicBezTo>
                  <a:cubicBezTo>
                    <a:pt x="1479" y="2304"/>
                    <a:pt x="2456" y="1427"/>
                    <a:pt x="3083" y="324"/>
                  </a:cubicBezTo>
                  <a:cubicBezTo>
                    <a:pt x="3170" y="150"/>
                    <a:pt x="3028" y="0"/>
                    <a:pt x="2890"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381953" y="1673470"/>
              <a:ext cx="49853" cy="72704"/>
            </a:xfrm>
            <a:custGeom>
              <a:avLst/>
              <a:gdLst/>
              <a:ahLst/>
              <a:cxnLst/>
              <a:rect l="l" t="t" r="r" b="b"/>
              <a:pathLst>
                <a:path w="1405" h="2049" extrusionOk="0">
                  <a:moveTo>
                    <a:pt x="1168" y="1"/>
                  </a:moveTo>
                  <a:cubicBezTo>
                    <a:pt x="1072" y="1"/>
                    <a:pt x="999" y="53"/>
                    <a:pt x="978" y="158"/>
                  </a:cubicBezTo>
                  <a:cubicBezTo>
                    <a:pt x="753" y="709"/>
                    <a:pt x="427" y="1235"/>
                    <a:pt x="76" y="1737"/>
                  </a:cubicBezTo>
                  <a:cubicBezTo>
                    <a:pt x="1" y="1812"/>
                    <a:pt x="51" y="1962"/>
                    <a:pt x="151" y="2012"/>
                  </a:cubicBezTo>
                  <a:cubicBezTo>
                    <a:pt x="184" y="2037"/>
                    <a:pt x="218" y="2048"/>
                    <a:pt x="250" y="2048"/>
                  </a:cubicBezTo>
                  <a:cubicBezTo>
                    <a:pt x="315" y="2048"/>
                    <a:pt x="377" y="2004"/>
                    <a:pt x="427" y="1937"/>
                  </a:cubicBezTo>
                  <a:cubicBezTo>
                    <a:pt x="828" y="1436"/>
                    <a:pt x="1129" y="859"/>
                    <a:pt x="1379" y="258"/>
                  </a:cubicBezTo>
                  <a:cubicBezTo>
                    <a:pt x="1404" y="158"/>
                    <a:pt x="1329" y="32"/>
                    <a:pt x="1229" y="7"/>
                  </a:cubicBezTo>
                  <a:cubicBezTo>
                    <a:pt x="1208" y="3"/>
                    <a:pt x="1188" y="1"/>
                    <a:pt x="116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1522567" y="1742377"/>
              <a:ext cx="137459" cy="79303"/>
            </a:xfrm>
            <a:custGeom>
              <a:avLst/>
              <a:gdLst/>
              <a:ahLst/>
              <a:cxnLst/>
              <a:rect l="l" t="t" r="r" b="b"/>
              <a:pathLst>
                <a:path w="3874" h="2235" extrusionOk="0">
                  <a:moveTo>
                    <a:pt x="245" y="0"/>
                  </a:moveTo>
                  <a:cubicBezTo>
                    <a:pt x="119" y="0"/>
                    <a:pt x="0" y="96"/>
                    <a:pt x="60" y="246"/>
                  </a:cubicBezTo>
                  <a:cubicBezTo>
                    <a:pt x="236" y="872"/>
                    <a:pt x="787" y="1298"/>
                    <a:pt x="1363" y="1549"/>
                  </a:cubicBezTo>
                  <a:cubicBezTo>
                    <a:pt x="2040" y="1850"/>
                    <a:pt x="2792" y="2000"/>
                    <a:pt x="3519" y="2226"/>
                  </a:cubicBezTo>
                  <a:cubicBezTo>
                    <a:pt x="3540" y="2232"/>
                    <a:pt x="3561" y="2235"/>
                    <a:pt x="3580" y="2235"/>
                  </a:cubicBezTo>
                  <a:cubicBezTo>
                    <a:pt x="3788" y="2235"/>
                    <a:pt x="3873" y="1893"/>
                    <a:pt x="3644" y="1825"/>
                  </a:cubicBezTo>
                  <a:cubicBezTo>
                    <a:pt x="2993" y="1624"/>
                    <a:pt x="2316" y="1474"/>
                    <a:pt x="1689" y="1223"/>
                  </a:cubicBezTo>
                  <a:cubicBezTo>
                    <a:pt x="1163" y="1023"/>
                    <a:pt x="637" y="697"/>
                    <a:pt x="461" y="145"/>
                  </a:cubicBezTo>
                  <a:cubicBezTo>
                    <a:pt x="421" y="44"/>
                    <a:pt x="331" y="0"/>
                    <a:pt x="245"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594064" y="1662400"/>
              <a:ext cx="81078" cy="133272"/>
            </a:xfrm>
            <a:custGeom>
              <a:avLst/>
              <a:gdLst/>
              <a:ahLst/>
              <a:cxnLst/>
              <a:rect l="l" t="t" r="r" b="b"/>
              <a:pathLst>
                <a:path w="2285" h="3756" extrusionOk="0">
                  <a:moveTo>
                    <a:pt x="394" y="0"/>
                  </a:moveTo>
                  <a:cubicBezTo>
                    <a:pt x="311" y="0"/>
                    <a:pt x="230" y="44"/>
                    <a:pt x="201" y="144"/>
                  </a:cubicBezTo>
                  <a:cubicBezTo>
                    <a:pt x="0" y="871"/>
                    <a:pt x="75" y="1673"/>
                    <a:pt x="401" y="2349"/>
                  </a:cubicBezTo>
                  <a:cubicBezTo>
                    <a:pt x="551" y="2675"/>
                    <a:pt x="752" y="3001"/>
                    <a:pt x="1028" y="3252"/>
                  </a:cubicBezTo>
                  <a:cubicBezTo>
                    <a:pt x="1240" y="3485"/>
                    <a:pt x="1543" y="3755"/>
                    <a:pt x="1875" y="3755"/>
                  </a:cubicBezTo>
                  <a:cubicBezTo>
                    <a:pt x="1934" y="3755"/>
                    <a:pt x="1994" y="3747"/>
                    <a:pt x="2055" y="3728"/>
                  </a:cubicBezTo>
                  <a:cubicBezTo>
                    <a:pt x="2285" y="3659"/>
                    <a:pt x="2220" y="3317"/>
                    <a:pt x="2016" y="3317"/>
                  </a:cubicBezTo>
                  <a:cubicBezTo>
                    <a:pt x="1996" y="3317"/>
                    <a:pt x="1976" y="3320"/>
                    <a:pt x="1955" y="3327"/>
                  </a:cubicBezTo>
                  <a:cubicBezTo>
                    <a:pt x="1930" y="3333"/>
                    <a:pt x="1905" y="3337"/>
                    <a:pt x="1880" y="3337"/>
                  </a:cubicBezTo>
                  <a:cubicBezTo>
                    <a:pt x="1623" y="3337"/>
                    <a:pt x="1340" y="3010"/>
                    <a:pt x="1203" y="2851"/>
                  </a:cubicBezTo>
                  <a:cubicBezTo>
                    <a:pt x="1003" y="2625"/>
                    <a:pt x="827" y="2349"/>
                    <a:pt x="727" y="2049"/>
                  </a:cubicBezTo>
                  <a:cubicBezTo>
                    <a:pt x="476" y="1497"/>
                    <a:pt x="451" y="846"/>
                    <a:pt x="602" y="269"/>
                  </a:cubicBezTo>
                  <a:cubicBezTo>
                    <a:pt x="647" y="103"/>
                    <a:pt x="519" y="0"/>
                    <a:pt x="394"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1431803" y="1367434"/>
              <a:ext cx="152078" cy="150126"/>
            </a:xfrm>
            <a:custGeom>
              <a:avLst/>
              <a:gdLst/>
              <a:ahLst/>
              <a:cxnLst/>
              <a:rect l="l" t="t" r="r" b="b"/>
              <a:pathLst>
                <a:path w="4286" h="4231" extrusionOk="0">
                  <a:moveTo>
                    <a:pt x="3988" y="1"/>
                  </a:moveTo>
                  <a:cubicBezTo>
                    <a:pt x="3951" y="1"/>
                    <a:pt x="3912" y="11"/>
                    <a:pt x="3871" y="36"/>
                  </a:cubicBezTo>
                  <a:cubicBezTo>
                    <a:pt x="2317" y="988"/>
                    <a:pt x="1014" y="2341"/>
                    <a:pt x="87" y="3920"/>
                  </a:cubicBezTo>
                  <a:cubicBezTo>
                    <a:pt x="1" y="4076"/>
                    <a:pt x="140" y="4231"/>
                    <a:pt x="284" y="4231"/>
                  </a:cubicBezTo>
                  <a:cubicBezTo>
                    <a:pt x="350" y="4231"/>
                    <a:pt x="416" y="4199"/>
                    <a:pt x="463" y="4121"/>
                  </a:cubicBezTo>
                  <a:cubicBezTo>
                    <a:pt x="1340" y="2617"/>
                    <a:pt x="2593" y="1314"/>
                    <a:pt x="4097" y="387"/>
                  </a:cubicBezTo>
                  <a:cubicBezTo>
                    <a:pt x="4286" y="282"/>
                    <a:pt x="4176" y="1"/>
                    <a:pt x="398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1730104" y="1929831"/>
              <a:ext cx="548737" cy="300572"/>
            </a:xfrm>
            <a:custGeom>
              <a:avLst/>
              <a:gdLst/>
              <a:ahLst/>
              <a:cxnLst/>
              <a:rect l="l" t="t" r="r" b="b"/>
              <a:pathLst>
                <a:path w="15465" h="8471" extrusionOk="0">
                  <a:moveTo>
                    <a:pt x="4637" y="0"/>
                  </a:moveTo>
                  <a:cubicBezTo>
                    <a:pt x="3910" y="1103"/>
                    <a:pt x="3108" y="2131"/>
                    <a:pt x="2231" y="3108"/>
                  </a:cubicBezTo>
                  <a:cubicBezTo>
                    <a:pt x="1956" y="3434"/>
                    <a:pt x="1630" y="3760"/>
                    <a:pt x="1254" y="3960"/>
                  </a:cubicBezTo>
                  <a:cubicBezTo>
                    <a:pt x="1024" y="4083"/>
                    <a:pt x="756" y="4159"/>
                    <a:pt x="496" y="4159"/>
                  </a:cubicBezTo>
                  <a:cubicBezTo>
                    <a:pt x="332" y="4159"/>
                    <a:pt x="171" y="4128"/>
                    <a:pt x="26" y="4060"/>
                  </a:cubicBezTo>
                  <a:lnTo>
                    <a:pt x="1" y="4060"/>
                  </a:lnTo>
                  <a:cubicBezTo>
                    <a:pt x="627" y="4862"/>
                    <a:pt x="1479" y="5439"/>
                    <a:pt x="2407" y="5890"/>
                  </a:cubicBezTo>
                  <a:cubicBezTo>
                    <a:pt x="3434" y="6391"/>
                    <a:pt x="4512" y="6767"/>
                    <a:pt x="5565" y="7243"/>
                  </a:cubicBezTo>
                  <a:cubicBezTo>
                    <a:pt x="6291" y="7594"/>
                    <a:pt x="6993" y="7995"/>
                    <a:pt x="7770" y="8221"/>
                  </a:cubicBezTo>
                  <a:cubicBezTo>
                    <a:pt x="8314" y="8390"/>
                    <a:pt x="8882" y="8471"/>
                    <a:pt x="9452" y="8471"/>
                  </a:cubicBezTo>
                  <a:cubicBezTo>
                    <a:pt x="10407" y="8471"/>
                    <a:pt x="11368" y="8244"/>
                    <a:pt x="12231" y="7820"/>
                  </a:cubicBezTo>
                  <a:cubicBezTo>
                    <a:pt x="13610" y="7118"/>
                    <a:pt x="14713" y="5990"/>
                    <a:pt x="15464" y="4662"/>
                  </a:cubicBezTo>
                  <a:cubicBezTo>
                    <a:pt x="13159" y="3985"/>
                    <a:pt x="10878" y="3309"/>
                    <a:pt x="8697" y="2331"/>
                  </a:cubicBezTo>
                  <a:cubicBezTo>
                    <a:pt x="7269" y="1680"/>
                    <a:pt x="5915" y="903"/>
                    <a:pt x="4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1032022" y="2343344"/>
              <a:ext cx="1062736" cy="1187493"/>
            </a:xfrm>
            <a:custGeom>
              <a:avLst/>
              <a:gdLst/>
              <a:ahLst/>
              <a:cxnLst/>
              <a:rect l="l" t="t" r="r" b="b"/>
              <a:pathLst>
                <a:path w="29951" h="33467" extrusionOk="0">
                  <a:moveTo>
                    <a:pt x="1529" y="0"/>
                  </a:moveTo>
                  <a:cubicBezTo>
                    <a:pt x="978" y="1955"/>
                    <a:pt x="502" y="5414"/>
                    <a:pt x="0" y="9574"/>
                  </a:cubicBezTo>
                  <a:cubicBezTo>
                    <a:pt x="978" y="19750"/>
                    <a:pt x="3660" y="31805"/>
                    <a:pt x="10777" y="33234"/>
                  </a:cubicBezTo>
                  <a:cubicBezTo>
                    <a:pt x="11586" y="33394"/>
                    <a:pt x="12437" y="33467"/>
                    <a:pt x="13314" y="33467"/>
                  </a:cubicBezTo>
                  <a:cubicBezTo>
                    <a:pt x="19418" y="33467"/>
                    <a:pt x="26773" y="29959"/>
                    <a:pt x="29950" y="28271"/>
                  </a:cubicBezTo>
                  <a:cubicBezTo>
                    <a:pt x="29875" y="26341"/>
                    <a:pt x="29750" y="24437"/>
                    <a:pt x="29600" y="22507"/>
                  </a:cubicBezTo>
                  <a:lnTo>
                    <a:pt x="12532" y="25915"/>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1778148" y="1805323"/>
              <a:ext cx="128979" cy="154526"/>
            </a:xfrm>
            <a:custGeom>
              <a:avLst/>
              <a:gdLst/>
              <a:ahLst/>
              <a:cxnLst/>
              <a:rect l="l" t="t" r="r" b="b"/>
              <a:pathLst>
                <a:path w="3635" h="4355" extrusionOk="0">
                  <a:moveTo>
                    <a:pt x="456" y="1"/>
                  </a:moveTo>
                  <a:cubicBezTo>
                    <a:pt x="382" y="1"/>
                    <a:pt x="309" y="17"/>
                    <a:pt x="251" y="51"/>
                  </a:cubicBezTo>
                  <a:cubicBezTo>
                    <a:pt x="50" y="176"/>
                    <a:pt x="0" y="427"/>
                    <a:pt x="100" y="627"/>
                  </a:cubicBezTo>
                  <a:cubicBezTo>
                    <a:pt x="476" y="1379"/>
                    <a:pt x="902" y="2081"/>
                    <a:pt x="1379" y="2757"/>
                  </a:cubicBezTo>
                  <a:cubicBezTo>
                    <a:pt x="1830" y="3409"/>
                    <a:pt x="2306" y="4036"/>
                    <a:pt x="3058" y="4336"/>
                  </a:cubicBezTo>
                  <a:cubicBezTo>
                    <a:pt x="3090" y="4349"/>
                    <a:pt x="3124" y="4354"/>
                    <a:pt x="3158" y="4354"/>
                  </a:cubicBezTo>
                  <a:cubicBezTo>
                    <a:pt x="3334" y="4354"/>
                    <a:pt x="3517" y="4204"/>
                    <a:pt x="3559" y="4036"/>
                  </a:cubicBezTo>
                  <a:cubicBezTo>
                    <a:pt x="3634" y="3810"/>
                    <a:pt x="3484" y="3610"/>
                    <a:pt x="3283" y="3534"/>
                  </a:cubicBezTo>
                  <a:cubicBezTo>
                    <a:pt x="2707" y="3309"/>
                    <a:pt x="2306" y="2682"/>
                    <a:pt x="1980" y="2181"/>
                  </a:cubicBezTo>
                  <a:cubicBezTo>
                    <a:pt x="1554" y="1554"/>
                    <a:pt x="1178" y="903"/>
                    <a:pt x="827" y="201"/>
                  </a:cubicBezTo>
                  <a:cubicBezTo>
                    <a:pt x="760" y="67"/>
                    <a:pt x="604" y="1"/>
                    <a:pt x="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1635863" y="2273976"/>
              <a:ext cx="224107" cy="596745"/>
            </a:xfrm>
            <a:custGeom>
              <a:avLst/>
              <a:gdLst/>
              <a:ahLst/>
              <a:cxnLst/>
              <a:rect l="l" t="t" r="r" b="b"/>
              <a:pathLst>
                <a:path w="6316" h="16818" extrusionOk="0">
                  <a:moveTo>
                    <a:pt x="1955" y="1"/>
                  </a:moveTo>
                  <a:cubicBezTo>
                    <a:pt x="1404" y="176"/>
                    <a:pt x="852" y="276"/>
                    <a:pt x="301" y="351"/>
                  </a:cubicBezTo>
                  <a:lnTo>
                    <a:pt x="451" y="828"/>
                  </a:lnTo>
                  <a:cubicBezTo>
                    <a:pt x="551" y="2557"/>
                    <a:pt x="426" y="4286"/>
                    <a:pt x="75" y="5966"/>
                  </a:cubicBezTo>
                  <a:cubicBezTo>
                    <a:pt x="25" y="6116"/>
                    <a:pt x="0" y="6266"/>
                    <a:pt x="50" y="6417"/>
                  </a:cubicBezTo>
                  <a:cubicBezTo>
                    <a:pt x="100" y="6567"/>
                    <a:pt x="226" y="6692"/>
                    <a:pt x="351" y="6793"/>
                  </a:cubicBezTo>
                  <a:lnTo>
                    <a:pt x="5163" y="11003"/>
                  </a:lnTo>
                  <a:lnTo>
                    <a:pt x="6191" y="16818"/>
                  </a:lnTo>
                  <a:lnTo>
                    <a:pt x="6316" y="9775"/>
                  </a:lnTo>
                  <a:cubicBezTo>
                    <a:pt x="4962" y="6467"/>
                    <a:pt x="3484" y="3234"/>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1368183" y="1904036"/>
              <a:ext cx="344180" cy="409184"/>
            </a:xfrm>
            <a:custGeom>
              <a:avLst/>
              <a:gdLst/>
              <a:ahLst/>
              <a:cxnLst/>
              <a:rect l="l" t="t" r="r" b="b"/>
              <a:pathLst>
                <a:path w="9700" h="11532" extrusionOk="0">
                  <a:moveTo>
                    <a:pt x="4110" y="0"/>
                  </a:moveTo>
                  <a:cubicBezTo>
                    <a:pt x="3634" y="401"/>
                    <a:pt x="3108" y="777"/>
                    <a:pt x="2657" y="1128"/>
                  </a:cubicBezTo>
                  <a:cubicBezTo>
                    <a:pt x="1780" y="1855"/>
                    <a:pt x="902" y="2557"/>
                    <a:pt x="0" y="3234"/>
                  </a:cubicBezTo>
                  <a:cubicBezTo>
                    <a:pt x="1328" y="5865"/>
                    <a:pt x="2682" y="8472"/>
                    <a:pt x="4035" y="11103"/>
                  </a:cubicBezTo>
                  <a:cubicBezTo>
                    <a:pt x="4110" y="11204"/>
                    <a:pt x="4161" y="11329"/>
                    <a:pt x="4261" y="11404"/>
                  </a:cubicBezTo>
                  <a:cubicBezTo>
                    <a:pt x="4386" y="11479"/>
                    <a:pt x="4536" y="11479"/>
                    <a:pt x="4662" y="11504"/>
                  </a:cubicBezTo>
                  <a:cubicBezTo>
                    <a:pt x="4972" y="11523"/>
                    <a:pt x="5282" y="11532"/>
                    <a:pt x="5591" y="11532"/>
                  </a:cubicBezTo>
                  <a:cubicBezTo>
                    <a:pt x="6983" y="11532"/>
                    <a:pt x="8367" y="11347"/>
                    <a:pt x="9699" y="10978"/>
                  </a:cubicBezTo>
                  <a:lnTo>
                    <a:pt x="4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2221005" y="1973404"/>
              <a:ext cx="58724" cy="58724"/>
            </a:xfrm>
            <a:custGeom>
              <a:avLst/>
              <a:gdLst/>
              <a:ahLst/>
              <a:cxnLst/>
              <a:rect l="l" t="t" r="r" b="b"/>
              <a:pathLst>
                <a:path w="1655" h="1655" extrusionOk="0">
                  <a:moveTo>
                    <a:pt x="827" y="0"/>
                  </a:moveTo>
                  <a:cubicBezTo>
                    <a:pt x="376" y="0"/>
                    <a:pt x="0" y="376"/>
                    <a:pt x="0" y="827"/>
                  </a:cubicBezTo>
                  <a:cubicBezTo>
                    <a:pt x="0" y="1279"/>
                    <a:pt x="376" y="1655"/>
                    <a:pt x="827" y="1655"/>
                  </a:cubicBezTo>
                  <a:cubicBezTo>
                    <a:pt x="1279" y="1655"/>
                    <a:pt x="1654" y="1279"/>
                    <a:pt x="1654" y="827"/>
                  </a:cubicBezTo>
                  <a:cubicBezTo>
                    <a:pt x="1654" y="376"/>
                    <a:pt x="1279" y="0"/>
                    <a:pt x="827" y="0"/>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042244" y="1906697"/>
              <a:ext cx="58724" cy="52514"/>
            </a:xfrm>
            <a:custGeom>
              <a:avLst/>
              <a:gdLst/>
              <a:ahLst/>
              <a:cxnLst/>
              <a:rect l="l" t="t" r="r" b="b"/>
              <a:pathLst>
                <a:path w="1655" h="1480" extrusionOk="0">
                  <a:moveTo>
                    <a:pt x="828" y="1"/>
                  </a:moveTo>
                  <a:cubicBezTo>
                    <a:pt x="377" y="1"/>
                    <a:pt x="1" y="377"/>
                    <a:pt x="1" y="828"/>
                  </a:cubicBezTo>
                  <a:cubicBezTo>
                    <a:pt x="1" y="853"/>
                    <a:pt x="1" y="878"/>
                    <a:pt x="1" y="903"/>
                  </a:cubicBezTo>
                  <a:cubicBezTo>
                    <a:pt x="101" y="878"/>
                    <a:pt x="226" y="853"/>
                    <a:pt x="352" y="853"/>
                  </a:cubicBezTo>
                  <a:cubicBezTo>
                    <a:pt x="853" y="853"/>
                    <a:pt x="1179" y="1128"/>
                    <a:pt x="1304" y="1479"/>
                  </a:cubicBezTo>
                  <a:cubicBezTo>
                    <a:pt x="1504" y="1329"/>
                    <a:pt x="1655" y="1103"/>
                    <a:pt x="1655" y="828"/>
                  </a:cubicBezTo>
                  <a:cubicBezTo>
                    <a:pt x="1655" y="377"/>
                    <a:pt x="1279" y="1"/>
                    <a:pt x="828" y="1"/>
                  </a:cubicBezTo>
                  <a:close/>
                </a:path>
              </a:pathLst>
            </a:custGeom>
            <a:solidFill>
              <a:srgbClr val="000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108064" y="1937815"/>
              <a:ext cx="102296" cy="140546"/>
            </a:xfrm>
            <a:custGeom>
              <a:avLst/>
              <a:gdLst/>
              <a:ahLst/>
              <a:cxnLst/>
              <a:rect l="l" t="t" r="r" b="b"/>
              <a:pathLst>
                <a:path w="2883" h="3961" fill="none" extrusionOk="0">
                  <a:moveTo>
                    <a:pt x="0" y="3961"/>
                  </a:moveTo>
                  <a:lnTo>
                    <a:pt x="2181" y="3936"/>
                  </a:lnTo>
                  <a:cubicBezTo>
                    <a:pt x="2181" y="3936"/>
                    <a:pt x="1429" y="1104"/>
                    <a:pt x="2883" y="1"/>
                  </a:cubicBezTo>
                </a:path>
              </a:pathLst>
            </a:custGeom>
            <a:noFill/>
            <a:ln w="10650" cap="rnd" cmpd="sng">
              <a:solidFill>
                <a:srgbClr val="FF85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1064914" y="2042772"/>
              <a:ext cx="1161449" cy="1389317"/>
            </a:xfrm>
            <a:custGeom>
              <a:avLst/>
              <a:gdLst/>
              <a:ahLst/>
              <a:cxnLst/>
              <a:rect l="l" t="t" r="r" b="b"/>
              <a:pathLst>
                <a:path w="32733" h="39155" extrusionOk="0">
                  <a:moveTo>
                    <a:pt x="7761" y="0"/>
                  </a:moveTo>
                  <a:cubicBezTo>
                    <a:pt x="7756" y="0"/>
                    <a:pt x="7751" y="0"/>
                    <a:pt x="7745" y="0"/>
                  </a:cubicBezTo>
                  <a:cubicBezTo>
                    <a:pt x="6116" y="25"/>
                    <a:pt x="4637" y="903"/>
                    <a:pt x="3535" y="2106"/>
                  </a:cubicBezTo>
                  <a:cubicBezTo>
                    <a:pt x="1855" y="3960"/>
                    <a:pt x="702" y="6341"/>
                    <a:pt x="327" y="8822"/>
                  </a:cubicBezTo>
                  <a:cubicBezTo>
                    <a:pt x="1" y="10777"/>
                    <a:pt x="151" y="12782"/>
                    <a:pt x="301" y="14762"/>
                  </a:cubicBezTo>
                  <a:cubicBezTo>
                    <a:pt x="878" y="21404"/>
                    <a:pt x="1805" y="28221"/>
                    <a:pt x="4963" y="34111"/>
                  </a:cubicBezTo>
                  <a:cubicBezTo>
                    <a:pt x="5439" y="35013"/>
                    <a:pt x="5966" y="35890"/>
                    <a:pt x="6642" y="36642"/>
                  </a:cubicBezTo>
                  <a:cubicBezTo>
                    <a:pt x="8100" y="38228"/>
                    <a:pt x="10272" y="39154"/>
                    <a:pt x="12438" y="39154"/>
                  </a:cubicBezTo>
                  <a:cubicBezTo>
                    <a:pt x="12805" y="39154"/>
                    <a:pt x="13172" y="39128"/>
                    <a:pt x="13535" y="39073"/>
                  </a:cubicBezTo>
                  <a:cubicBezTo>
                    <a:pt x="15164" y="38848"/>
                    <a:pt x="16667" y="38096"/>
                    <a:pt x="18146" y="37344"/>
                  </a:cubicBezTo>
                  <a:cubicBezTo>
                    <a:pt x="22582" y="35113"/>
                    <a:pt x="27018" y="32883"/>
                    <a:pt x="31455" y="30652"/>
                  </a:cubicBezTo>
                  <a:cubicBezTo>
                    <a:pt x="31906" y="30401"/>
                    <a:pt x="32432" y="30126"/>
                    <a:pt x="32607" y="29624"/>
                  </a:cubicBezTo>
                  <a:cubicBezTo>
                    <a:pt x="32733" y="29173"/>
                    <a:pt x="32557" y="28722"/>
                    <a:pt x="32407" y="28296"/>
                  </a:cubicBezTo>
                  <a:cubicBezTo>
                    <a:pt x="30678" y="23860"/>
                    <a:pt x="28948" y="19449"/>
                    <a:pt x="27219" y="15013"/>
                  </a:cubicBezTo>
                  <a:cubicBezTo>
                    <a:pt x="27119" y="14737"/>
                    <a:pt x="26968" y="14411"/>
                    <a:pt x="26693" y="14336"/>
                  </a:cubicBezTo>
                  <a:cubicBezTo>
                    <a:pt x="26648" y="14325"/>
                    <a:pt x="26604" y="14320"/>
                    <a:pt x="26560" y="14320"/>
                  </a:cubicBezTo>
                  <a:cubicBezTo>
                    <a:pt x="26311" y="14320"/>
                    <a:pt x="26083" y="14488"/>
                    <a:pt x="25891" y="14637"/>
                  </a:cubicBezTo>
                  <a:cubicBezTo>
                    <a:pt x="22607" y="17143"/>
                    <a:pt x="19324" y="19649"/>
                    <a:pt x="16041" y="22156"/>
                  </a:cubicBezTo>
                  <a:cubicBezTo>
                    <a:pt x="15640" y="17795"/>
                    <a:pt x="14838" y="13434"/>
                    <a:pt x="13986" y="9123"/>
                  </a:cubicBezTo>
                  <a:cubicBezTo>
                    <a:pt x="12887" y="3728"/>
                    <a:pt x="9398" y="0"/>
                    <a:pt x="7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1900846" y="1823987"/>
              <a:ext cx="491823" cy="342229"/>
            </a:xfrm>
            <a:custGeom>
              <a:avLst/>
              <a:gdLst/>
              <a:ahLst/>
              <a:cxnLst/>
              <a:rect l="l" t="t" r="r" b="b"/>
              <a:pathLst>
                <a:path w="13861" h="9645" extrusionOk="0">
                  <a:moveTo>
                    <a:pt x="2607" y="1"/>
                  </a:moveTo>
                  <a:cubicBezTo>
                    <a:pt x="1830" y="1279"/>
                    <a:pt x="1078" y="2582"/>
                    <a:pt x="427" y="3936"/>
                  </a:cubicBezTo>
                  <a:cubicBezTo>
                    <a:pt x="226" y="4312"/>
                    <a:pt x="51" y="4688"/>
                    <a:pt x="26" y="5114"/>
                  </a:cubicBezTo>
                  <a:cubicBezTo>
                    <a:pt x="1" y="5690"/>
                    <a:pt x="301" y="6216"/>
                    <a:pt x="652" y="6668"/>
                  </a:cubicBezTo>
                  <a:cubicBezTo>
                    <a:pt x="1479" y="7695"/>
                    <a:pt x="2657" y="8397"/>
                    <a:pt x="3911" y="8798"/>
                  </a:cubicBezTo>
                  <a:cubicBezTo>
                    <a:pt x="5164" y="9224"/>
                    <a:pt x="6467" y="9399"/>
                    <a:pt x="7770" y="9575"/>
                  </a:cubicBezTo>
                  <a:cubicBezTo>
                    <a:pt x="8060" y="9610"/>
                    <a:pt x="8366" y="9644"/>
                    <a:pt x="8666" y="9644"/>
                  </a:cubicBezTo>
                  <a:cubicBezTo>
                    <a:pt x="9014" y="9644"/>
                    <a:pt x="9354" y="9598"/>
                    <a:pt x="9650" y="9449"/>
                  </a:cubicBezTo>
                  <a:cubicBezTo>
                    <a:pt x="10076" y="9224"/>
                    <a:pt x="10402" y="8873"/>
                    <a:pt x="10677" y="8497"/>
                  </a:cubicBezTo>
                  <a:lnTo>
                    <a:pt x="13860" y="4663"/>
                  </a:lnTo>
                  <a:lnTo>
                    <a:pt x="2607" y="1"/>
                  </a:lnTo>
                  <a:close/>
                </a:path>
              </a:pathLst>
            </a:custGeom>
            <a:solidFill>
              <a:srgbClr val="FFFFFF">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1969327" y="1793756"/>
              <a:ext cx="453573" cy="199944"/>
            </a:xfrm>
            <a:custGeom>
              <a:avLst/>
              <a:gdLst/>
              <a:ahLst/>
              <a:cxnLst/>
              <a:rect l="l" t="t" r="r" b="b"/>
              <a:pathLst>
                <a:path w="12783" h="5635" extrusionOk="0">
                  <a:moveTo>
                    <a:pt x="1204" y="1"/>
                  </a:moveTo>
                  <a:lnTo>
                    <a:pt x="1" y="402"/>
                  </a:lnTo>
                  <a:cubicBezTo>
                    <a:pt x="3058" y="2908"/>
                    <a:pt x="6918" y="4186"/>
                    <a:pt x="10677" y="5414"/>
                  </a:cubicBezTo>
                  <a:cubicBezTo>
                    <a:pt x="11004" y="5516"/>
                    <a:pt x="11347" y="5635"/>
                    <a:pt x="11693" y="5635"/>
                  </a:cubicBezTo>
                  <a:cubicBezTo>
                    <a:pt x="11772" y="5635"/>
                    <a:pt x="11851" y="5629"/>
                    <a:pt x="11930" y="5615"/>
                  </a:cubicBezTo>
                  <a:cubicBezTo>
                    <a:pt x="12357" y="5565"/>
                    <a:pt x="12758" y="5239"/>
                    <a:pt x="12783" y="4838"/>
                  </a:cubicBezTo>
                  <a:cubicBezTo>
                    <a:pt x="8747" y="3635"/>
                    <a:pt x="4687" y="2332"/>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1634940" y="1791130"/>
              <a:ext cx="176242" cy="334813"/>
            </a:xfrm>
            <a:custGeom>
              <a:avLst/>
              <a:gdLst/>
              <a:ahLst/>
              <a:cxnLst/>
              <a:rect l="l" t="t" r="r" b="b"/>
              <a:pathLst>
                <a:path w="4967" h="9436" extrusionOk="0">
                  <a:moveTo>
                    <a:pt x="1172" y="1"/>
                  </a:moveTo>
                  <a:cubicBezTo>
                    <a:pt x="1009" y="1"/>
                    <a:pt x="853" y="91"/>
                    <a:pt x="803" y="300"/>
                  </a:cubicBezTo>
                  <a:cubicBezTo>
                    <a:pt x="1" y="3709"/>
                    <a:pt x="1129" y="7418"/>
                    <a:pt x="4161" y="9373"/>
                  </a:cubicBezTo>
                  <a:cubicBezTo>
                    <a:pt x="4233" y="9417"/>
                    <a:pt x="4304" y="9436"/>
                    <a:pt x="4371" y="9436"/>
                  </a:cubicBezTo>
                  <a:cubicBezTo>
                    <a:pt x="4726" y="9436"/>
                    <a:pt x="4967" y="8899"/>
                    <a:pt x="4587" y="8646"/>
                  </a:cubicBezTo>
                  <a:cubicBezTo>
                    <a:pt x="1881" y="6917"/>
                    <a:pt x="903" y="3558"/>
                    <a:pt x="1605" y="526"/>
                  </a:cubicBezTo>
                  <a:cubicBezTo>
                    <a:pt x="1680" y="209"/>
                    <a:pt x="1419" y="1"/>
                    <a:pt x="1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201876" y="1221743"/>
              <a:ext cx="1386443" cy="638011"/>
            </a:xfrm>
            <a:custGeom>
              <a:avLst/>
              <a:gdLst/>
              <a:ahLst/>
              <a:cxnLst/>
              <a:rect l="l" t="t" r="r" b="b"/>
              <a:pathLst>
                <a:path w="39074" h="17981" extrusionOk="0">
                  <a:moveTo>
                    <a:pt x="23153" y="0"/>
                  </a:moveTo>
                  <a:cubicBezTo>
                    <a:pt x="22358" y="0"/>
                    <a:pt x="21564" y="63"/>
                    <a:pt x="20777" y="207"/>
                  </a:cubicBezTo>
                  <a:cubicBezTo>
                    <a:pt x="19299" y="457"/>
                    <a:pt x="17920" y="984"/>
                    <a:pt x="16517" y="1510"/>
                  </a:cubicBezTo>
                  <a:cubicBezTo>
                    <a:pt x="14637" y="2237"/>
                    <a:pt x="12757" y="2964"/>
                    <a:pt x="10878" y="3665"/>
                  </a:cubicBezTo>
                  <a:cubicBezTo>
                    <a:pt x="9875" y="4041"/>
                    <a:pt x="8898" y="4417"/>
                    <a:pt x="7970" y="4894"/>
                  </a:cubicBezTo>
                  <a:cubicBezTo>
                    <a:pt x="5915" y="5921"/>
                    <a:pt x="4111" y="7375"/>
                    <a:pt x="2507" y="9029"/>
                  </a:cubicBezTo>
                  <a:cubicBezTo>
                    <a:pt x="1755" y="9806"/>
                    <a:pt x="1053" y="10633"/>
                    <a:pt x="602" y="11635"/>
                  </a:cubicBezTo>
                  <a:cubicBezTo>
                    <a:pt x="151" y="12613"/>
                    <a:pt x="0" y="13766"/>
                    <a:pt x="376" y="14768"/>
                  </a:cubicBezTo>
                  <a:cubicBezTo>
                    <a:pt x="903" y="16122"/>
                    <a:pt x="2256" y="16949"/>
                    <a:pt x="3609" y="17400"/>
                  </a:cubicBezTo>
                  <a:cubicBezTo>
                    <a:pt x="4728" y="17790"/>
                    <a:pt x="5908" y="17981"/>
                    <a:pt x="7089" y="17981"/>
                  </a:cubicBezTo>
                  <a:cubicBezTo>
                    <a:pt x="8714" y="17981"/>
                    <a:pt x="10339" y="17620"/>
                    <a:pt x="11805" y="16924"/>
                  </a:cubicBezTo>
                  <a:cubicBezTo>
                    <a:pt x="11930" y="16849"/>
                    <a:pt x="12056" y="16798"/>
                    <a:pt x="12181" y="16723"/>
                  </a:cubicBezTo>
                  <a:cubicBezTo>
                    <a:pt x="12181" y="16723"/>
                    <a:pt x="18522" y="16172"/>
                    <a:pt x="24361" y="14718"/>
                  </a:cubicBezTo>
                  <a:cubicBezTo>
                    <a:pt x="25779" y="14359"/>
                    <a:pt x="27054" y="14223"/>
                    <a:pt x="28171" y="14223"/>
                  </a:cubicBezTo>
                  <a:cubicBezTo>
                    <a:pt x="31655" y="14223"/>
                    <a:pt x="33610" y="15545"/>
                    <a:pt x="33610" y="15545"/>
                  </a:cubicBezTo>
                  <a:lnTo>
                    <a:pt x="34737" y="17475"/>
                  </a:lnTo>
                  <a:lnTo>
                    <a:pt x="35138" y="17024"/>
                  </a:lnTo>
                  <a:cubicBezTo>
                    <a:pt x="37093" y="16849"/>
                    <a:pt x="38547" y="14969"/>
                    <a:pt x="38823" y="13014"/>
                  </a:cubicBezTo>
                  <a:cubicBezTo>
                    <a:pt x="39073" y="11059"/>
                    <a:pt x="38397" y="9129"/>
                    <a:pt x="37544" y="7350"/>
                  </a:cubicBezTo>
                  <a:cubicBezTo>
                    <a:pt x="36642" y="5445"/>
                    <a:pt x="35464" y="3590"/>
                    <a:pt x="33685" y="2488"/>
                  </a:cubicBezTo>
                  <a:cubicBezTo>
                    <a:pt x="32657" y="1861"/>
                    <a:pt x="31479" y="1535"/>
                    <a:pt x="30301" y="1209"/>
                  </a:cubicBezTo>
                  <a:cubicBezTo>
                    <a:pt x="27968" y="570"/>
                    <a:pt x="25550" y="0"/>
                    <a:pt x="2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1617660" y="1718178"/>
              <a:ext cx="824791" cy="151226"/>
            </a:xfrm>
            <a:custGeom>
              <a:avLst/>
              <a:gdLst/>
              <a:ahLst/>
              <a:cxnLst/>
              <a:rect l="l" t="t" r="r" b="b"/>
              <a:pathLst>
                <a:path w="23245" h="4262" extrusionOk="0">
                  <a:moveTo>
                    <a:pt x="17155" y="0"/>
                  </a:moveTo>
                  <a:cubicBezTo>
                    <a:pt x="16378" y="25"/>
                    <a:pt x="15626" y="50"/>
                    <a:pt x="14849" y="151"/>
                  </a:cubicBezTo>
                  <a:cubicBezTo>
                    <a:pt x="13972" y="276"/>
                    <a:pt x="13095" y="527"/>
                    <a:pt x="12192" y="752"/>
                  </a:cubicBezTo>
                  <a:cubicBezTo>
                    <a:pt x="8232" y="1755"/>
                    <a:pt x="4172" y="2281"/>
                    <a:pt x="112" y="2807"/>
                  </a:cubicBezTo>
                  <a:cubicBezTo>
                    <a:pt x="9" y="3013"/>
                    <a:pt x="0" y="3172"/>
                    <a:pt x="300" y="3172"/>
                  </a:cubicBezTo>
                  <a:cubicBezTo>
                    <a:pt x="440" y="3172"/>
                    <a:pt x="645" y="3137"/>
                    <a:pt x="939" y="3058"/>
                  </a:cubicBezTo>
                  <a:cubicBezTo>
                    <a:pt x="1504" y="3110"/>
                    <a:pt x="2069" y="3134"/>
                    <a:pt x="2633" y="3134"/>
                  </a:cubicBezTo>
                  <a:cubicBezTo>
                    <a:pt x="5593" y="3134"/>
                    <a:pt x="8531" y="2475"/>
                    <a:pt x="11415" y="1780"/>
                  </a:cubicBezTo>
                  <a:cubicBezTo>
                    <a:pt x="12769" y="1454"/>
                    <a:pt x="14147" y="1103"/>
                    <a:pt x="15551" y="1028"/>
                  </a:cubicBezTo>
                  <a:cubicBezTo>
                    <a:pt x="15808" y="1010"/>
                    <a:pt x="16067" y="1000"/>
                    <a:pt x="16326" y="1000"/>
                  </a:cubicBezTo>
                  <a:cubicBezTo>
                    <a:pt x="17480" y="1000"/>
                    <a:pt x="18637" y="1197"/>
                    <a:pt x="19661" y="1730"/>
                  </a:cubicBezTo>
                  <a:cubicBezTo>
                    <a:pt x="20814" y="2306"/>
                    <a:pt x="21741" y="3259"/>
                    <a:pt x="22593" y="4261"/>
                  </a:cubicBezTo>
                  <a:cubicBezTo>
                    <a:pt x="23245" y="3860"/>
                    <a:pt x="23220" y="2858"/>
                    <a:pt x="22869" y="2181"/>
                  </a:cubicBezTo>
                  <a:cubicBezTo>
                    <a:pt x="22368" y="1228"/>
                    <a:pt x="21365" y="602"/>
                    <a:pt x="20338" y="301"/>
                  </a:cubicBezTo>
                  <a:cubicBezTo>
                    <a:pt x="19310" y="0"/>
                    <a:pt x="18232" y="0"/>
                    <a:pt x="17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1982669" y="2073003"/>
              <a:ext cx="661678" cy="603877"/>
            </a:xfrm>
            <a:custGeom>
              <a:avLst/>
              <a:gdLst/>
              <a:ahLst/>
              <a:cxnLst/>
              <a:rect l="l" t="t" r="r" b="b"/>
              <a:pathLst>
                <a:path w="18648" h="17019" extrusionOk="0">
                  <a:moveTo>
                    <a:pt x="14554" y="0"/>
                  </a:moveTo>
                  <a:cubicBezTo>
                    <a:pt x="13966" y="0"/>
                    <a:pt x="13374" y="92"/>
                    <a:pt x="12808" y="251"/>
                  </a:cubicBezTo>
                  <a:cubicBezTo>
                    <a:pt x="9825" y="1053"/>
                    <a:pt x="7595" y="3484"/>
                    <a:pt x="5590" y="5865"/>
                  </a:cubicBezTo>
                  <a:cubicBezTo>
                    <a:pt x="3660" y="8171"/>
                    <a:pt x="1805" y="10527"/>
                    <a:pt x="0" y="12933"/>
                  </a:cubicBezTo>
                  <a:lnTo>
                    <a:pt x="652" y="12757"/>
                  </a:lnTo>
                  <a:cubicBezTo>
                    <a:pt x="3058" y="13309"/>
                    <a:pt x="5214" y="14888"/>
                    <a:pt x="6467" y="17018"/>
                  </a:cubicBezTo>
                  <a:cubicBezTo>
                    <a:pt x="8597" y="14462"/>
                    <a:pt x="10452" y="11680"/>
                    <a:pt x="11930" y="8697"/>
                  </a:cubicBezTo>
                  <a:cubicBezTo>
                    <a:pt x="12432" y="7670"/>
                    <a:pt x="13083" y="6467"/>
                    <a:pt x="14211" y="6316"/>
                  </a:cubicBezTo>
                  <a:cubicBezTo>
                    <a:pt x="14318" y="6297"/>
                    <a:pt x="14424" y="6289"/>
                    <a:pt x="14530" y="6289"/>
                  </a:cubicBezTo>
                  <a:cubicBezTo>
                    <a:pt x="14975" y="6289"/>
                    <a:pt x="15420" y="6431"/>
                    <a:pt x="15865" y="6492"/>
                  </a:cubicBezTo>
                  <a:cubicBezTo>
                    <a:pt x="15982" y="6508"/>
                    <a:pt x="16103" y="6517"/>
                    <a:pt x="16223" y="6517"/>
                  </a:cubicBezTo>
                  <a:cubicBezTo>
                    <a:pt x="16669" y="6517"/>
                    <a:pt x="17112" y="6391"/>
                    <a:pt x="17369" y="6015"/>
                  </a:cubicBezTo>
                  <a:cubicBezTo>
                    <a:pt x="17587" y="5714"/>
                    <a:pt x="17491" y="5243"/>
                    <a:pt x="17245" y="5010"/>
                  </a:cubicBezTo>
                  <a:lnTo>
                    <a:pt x="17245" y="5010"/>
                  </a:lnTo>
                  <a:cubicBezTo>
                    <a:pt x="17361" y="5032"/>
                    <a:pt x="17477" y="5045"/>
                    <a:pt x="17592" y="5045"/>
                  </a:cubicBezTo>
                  <a:cubicBezTo>
                    <a:pt x="17721" y="5045"/>
                    <a:pt x="17848" y="5029"/>
                    <a:pt x="17971" y="4988"/>
                  </a:cubicBezTo>
                  <a:cubicBezTo>
                    <a:pt x="18372" y="4863"/>
                    <a:pt x="18647" y="4386"/>
                    <a:pt x="18447" y="4036"/>
                  </a:cubicBezTo>
                  <a:cubicBezTo>
                    <a:pt x="18346" y="3885"/>
                    <a:pt x="18171" y="3785"/>
                    <a:pt x="17996" y="3710"/>
                  </a:cubicBezTo>
                  <a:cubicBezTo>
                    <a:pt x="17454" y="3474"/>
                    <a:pt x="16890" y="3283"/>
                    <a:pt x="16304" y="3157"/>
                  </a:cubicBezTo>
                  <a:lnTo>
                    <a:pt x="16304" y="3157"/>
                  </a:lnTo>
                  <a:cubicBezTo>
                    <a:pt x="16418" y="3177"/>
                    <a:pt x="16534" y="3187"/>
                    <a:pt x="16651" y="3187"/>
                  </a:cubicBezTo>
                  <a:cubicBezTo>
                    <a:pt x="17142" y="3187"/>
                    <a:pt x="17639" y="3012"/>
                    <a:pt x="18021" y="2707"/>
                  </a:cubicBezTo>
                  <a:cubicBezTo>
                    <a:pt x="17424" y="2128"/>
                    <a:pt x="16605" y="1811"/>
                    <a:pt x="15780" y="1811"/>
                  </a:cubicBezTo>
                  <a:cubicBezTo>
                    <a:pt x="15463" y="1811"/>
                    <a:pt x="15144" y="1858"/>
                    <a:pt x="14838" y="1955"/>
                  </a:cubicBezTo>
                  <a:cubicBezTo>
                    <a:pt x="15264" y="1705"/>
                    <a:pt x="15790" y="1830"/>
                    <a:pt x="16266" y="1755"/>
                  </a:cubicBezTo>
                  <a:cubicBezTo>
                    <a:pt x="16742" y="1680"/>
                    <a:pt x="17244" y="1203"/>
                    <a:pt x="17043" y="777"/>
                  </a:cubicBezTo>
                  <a:cubicBezTo>
                    <a:pt x="16943" y="627"/>
                    <a:pt x="16793" y="527"/>
                    <a:pt x="16617" y="452"/>
                  </a:cubicBezTo>
                  <a:cubicBezTo>
                    <a:pt x="15972" y="136"/>
                    <a:pt x="15266" y="0"/>
                    <a:pt x="14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1376805" y="2081803"/>
              <a:ext cx="240855" cy="745558"/>
            </a:xfrm>
            <a:custGeom>
              <a:avLst/>
              <a:gdLst/>
              <a:ahLst/>
              <a:cxnLst/>
              <a:rect l="l" t="t" r="r" b="b"/>
              <a:pathLst>
                <a:path w="6788" h="21012" extrusionOk="0">
                  <a:moveTo>
                    <a:pt x="323" y="0"/>
                  </a:moveTo>
                  <a:cubicBezTo>
                    <a:pt x="153" y="0"/>
                    <a:pt x="0" y="216"/>
                    <a:pt x="158" y="354"/>
                  </a:cubicBezTo>
                  <a:cubicBezTo>
                    <a:pt x="2790" y="2484"/>
                    <a:pt x="3993" y="5742"/>
                    <a:pt x="4694" y="8950"/>
                  </a:cubicBezTo>
                  <a:cubicBezTo>
                    <a:pt x="5522" y="12835"/>
                    <a:pt x="5948" y="16845"/>
                    <a:pt x="6349" y="20805"/>
                  </a:cubicBezTo>
                  <a:cubicBezTo>
                    <a:pt x="6361" y="20943"/>
                    <a:pt x="6474" y="21012"/>
                    <a:pt x="6580" y="21012"/>
                  </a:cubicBezTo>
                  <a:cubicBezTo>
                    <a:pt x="6687" y="21012"/>
                    <a:pt x="6787" y="20943"/>
                    <a:pt x="6775" y="20805"/>
                  </a:cubicBezTo>
                  <a:cubicBezTo>
                    <a:pt x="6424" y="17522"/>
                    <a:pt x="6023" y="14214"/>
                    <a:pt x="5496" y="10955"/>
                  </a:cubicBezTo>
                  <a:cubicBezTo>
                    <a:pt x="5070" y="8374"/>
                    <a:pt x="4469" y="5742"/>
                    <a:pt x="3216" y="3412"/>
                  </a:cubicBezTo>
                  <a:cubicBezTo>
                    <a:pt x="2514" y="2133"/>
                    <a:pt x="1587" y="980"/>
                    <a:pt x="459" y="53"/>
                  </a:cubicBezTo>
                  <a:cubicBezTo>
                    <a:pt x="416" y="16"/>
                    <a:pt x="369"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1622096" y="2547759"/>
              <a:ext cx="392898" cy="286024"/>
            </a:xfrm>
            <a:custGeom>
              <a:avLst/>
              <a:gdLst/>
              <a:ahLst/>
              <a:cxnLst/>
              <a:rect l="l" t="t" r="r" b="b"/>
              <a:pathLst>
                <a:path w="11073" h="8061" extrusionOk="0">
                  <a:moveTo>
                    <a:pt x="10749" y="1"/>
                  </a:moveTo>
                  <a:cubicBezTo>
                    <a:pt x="10704" y="1"/>
                    <a:pt x="10656" y="17"/>
                    <a:pt x="10614" y="54"/>
                  </a:cubicBezTo>
                  <a:cubicBezTo>
                    <a:pt x="7230" y="2686"/>
                    <a:pt x="3797" y="5342"/>
                    <a:pt x="188" y="7673"/>
                  </a:cubicBezTo>
                  <a:cubicBezTo>
                    <a:pt x="0" y="7798"/>
                    <a:pt x="124" y="8061"/>
                    <a:pt x="300" y="8061"/>
                  </a:cubicBezTo>
                  <a:cubicBezTo>
                    <a:pt x="336" y="8061"/>
                    <a:pt x="375" y="8050"/>
                    <a:pt x="413" y="8024"/>
                  </a:cubicBezTo>
                  <a:cubicBezTo>
                    <a:pt x="4047" y="5668"/>
                    <a:pt x="7481" y="3011"/>
                    <a:pt x="10914" y="355"/>
                  </a:cubicBezTo>
                  <a:cubicBezTo>
                    <a:pt x="11072" y="217"/>
                    <a:pt x="10919" y="1"/>
                    <a:pt x="10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1526648" y="2813984"/>
              <a:ext cx="97612" cy="190328"/>
            </a:xfrm>
            <a:custGeom>
              <a:avLst/>
              <a:gdLst/>
              <a:ahLst/>
              <a:cxnLst/>
              <a:rect l="l" t="t" r="r" b="b"/>
              <a:pathLst>
                <a:path w="2751" h="5364" extrusionOk="0">
                  <a:moveTo>
                    <a:pt x="2449" y="1"/>
                  </a:moveTo>
                  <a:cubicBezTo>
                    <a:pt x="2385" y="1"/>
                    <a:pt x="2321" y="28"/>
                    <a:pt x="2276" y="95"/>
                  </a:cubicBezTo>
                  <a:cubicBezTo>
                    <a:pt x="1248" y="1624"/>
                    <a:pt x="471" y="3303"/>
                    <a:pt x="45" y="5108"/>
                  </a:cubicBezTo>
                  <a:cubicBezTo>
                    <a:pt x="0" y="5258"/>
                    <a:pt x="127" y="5364"/>
                    <a:pt x="252" y="5364"/>
                  </a:cubicBezTo>
                  <a:cubicBezTo>
                    <a:pt x="335" y="5364"/>
                    <a:pt x="416" y="5318"/>
                    <a:pt x="446" y="5208"/>
                  </a:cubicBezTo>
                  <a:cubicBezTo>
                    <a:pt x="872" y="3453"/>
                    <a:pt x="1624" y="1799"/>
                    <a:pt x="2627" y="295"/>
                  </a:cubicBezTo>
                  <a:cubicBezTo>
                    <a:pt x="2750" y="154"/>
                    <a:pt x="2601" y="1"/>
                    <a:pt x="2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1602048" y="2822465"/>
              <a:ext cx="38108" cy="226556"/>
            </a:xfrm>
            <a:custGeom>
              <a:avLst/>
              <a:gdLst/>
              <a:ahLst/>
              <a:cxnLst/>
              <a:rect l="l" t="t" r="r" b="b"/>
              <a:pathLst>
                <a:path w="1074" h="6385" extrusionOk="0">
                  <a:moveTo>
                    <a:pt x="821" y="1"/>
                  </a:moveTo>
                  <a:cubicBezTo>
                    <a:pt x="739" y="1"/>
                    <a:pt x="657" y="47"/>
                    <a:pt x="627" y="157"/>
                  </a:cubicBezTo>
                  <a:cubicBezTo>
                    <a:pt x="201" y="2137"/>
                    <a:pt x="1" y="4167"/>
                    <a:pt x="51" y="6197"/>
                  </a:cubicBezTo>
                  <a:cubicBezTo>
                    <a:pt x="63" y="6322"/>
                    <a:pt x="176" y="6385"/>
                    <a:pt x="283" y="6385"/>
                  </a:cubicBezTo>
                  <a:cubicBezTo>
                    <a:pt x="389" y="6385"/>
                    <a:pt x="489" y="6322"/>
                    <a:pt x="477" y="6197"/>
                  </a:cubicBezTo>
                  <a:cubicBezTo>
                    <a:pt x="402" y="4192"/>
                    <a:pt x="602" y="2212"/>
                    <a:pt x="1028" y="257"/>
                  </a:cubicBezTo>
                  <a:cubicBezTo>
                    <a:pt x="1073" y="106"/>
                    <a:pt x="946"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848403" y="3291756"/>
              <a:ext cx="34702" cy="557430"/>
            </a:xfrm>
            <a:custGeom>
              <a:avLst/>
              <a:gdLst/>
              <a:ahLst/>
              <a:cxnLst/>
              <a:rect l="l" t="t" r="r" b="b"/>
              <a:pathLst>
                <a:path w="978" h="15710" extrusionOk="0">
                  <a:moveTo>
                    <a:pt x="204" y="1"/>
                  </a:moveTo>
                  <a:cubicBezTo>
                    <a:pt x="100" y="1"/>
                    <a:pt x="0" y="64"/>
                    <a:pt x="0" y="189"/>
                  </a:cubicBezTo>
                  <a:cubicBezTo>
                    <a:pt x="175" y="5302"/>
                    <a:pt x="376" y="10415"/>
                    <a:pt x="551" y="15502"/>
                  </a:cubicBezTo>
                  <a:cubicBezTo>
                    <a:pt x="551" y="15640"/>
                    <a:pt x="658" y="15709"/>
                    <a:pt x="764" y="15709"/>
                  </a:cubicBezTo>
                  <a:cubicBezTo>
                    <a:pt x="871" y="15709"/>
                    <a:pt x="977" y="15640"/>
                    <a:pt x="977" y="15502"/>
                  </a:cubicBezTo>
                  <a:cubicBezTo>
                    <a:pt x="777" y="10415"/>
                    <a:pt x="602" y="5302"/>
                    <a:pt x="426" y="189"/>
                  </a:cubicBezTo>
                  <a:cubicBezTo>
                    <a:pt x="414" y="64"/>
                    <a:pt x="30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278806" y="1573871"/>
              <a:ext cx="137885" cy="163042"/>
            </a:xfrm>
            <a:custGeom>
              <a:avLst/>
              <a:gdLst/>
              <a:ahLst/>
              <a:cxnLst/>
              <a:rect l="l" t="t" r="r" b="b"/>
              <a:pathLst>
                <a:path w="3886" h="4595" extrusionOk="0">
                  <a:moveTo>
                    <a:pt x="3600" y="1"/>
                  </a:moveTo>
                  <a:cubicBezTo>
                    <a:pt x="3497" y="1"/>
                    <a:pt x="3396" y="70"/>
                    <a:pt x="3409" y="208"/>
                  </a:cubicBezTo>
                  <a:cubicBezTo>
                    <a:pt x="3459" y="1110"/>
                    <a:pt x="2983" y="1937"/>
                    <a:pt x="2381" y="2614"/>
                  </a:cubicBezTo>
                  <a:cubicBezTo>
                    <a:pt x="2081" y="2940"/>
                    <a:pt x="1730" y="3240"/>
                    <a:pt x="1404" y="3516"/>
                  </a:cubicBezTo>
                  <a:cubicBezTo>
                    <a:pt x="1078" y="3792"/>
                    <a:pt x="727" y="4117"/>
                    <a:pt x="276" y="4168"/>
                  </a:cubicBezTo>
                  <a:cubicBezTo>
                    <a:pt x="8" y="4192"/>
                    <a:pt x="1" y="4595"/>
                    <a:pt x="253" y="4595"/>
                  </a:cubicBezTo>
                  <a:cubicBezTo>
                    <a:pt x="261" y="4595"/>
                    <a:pt x="268" y="4594"/>
                    <a:pt x="276" y="4594"/>
                  </a:cubicBezTo>
                  <a:cubicBezTo>
                    <a:pt x="752" y="4544"/>
                    <a:pt x="1128" y="4268"/>
                    <a:pt x="1504" y="3967"/>
                  </a:cubicBezTo>
                  <a:cubicBezTo>
                    <a:pt x="1905" y="3641"/>
                    <a:pt x="2306" y="3290"/>
                    <a:pt x="2682" y="2914"/>
                  </a:cubicBezTo>
                  <a:cubicBezTo>
                    <a:pt x="3359" y="2163"/>
                    <a:pt x="3885" y="1235"/>
                    <a:pt x="3810" y="208"/>
                  </a:cubicBezTo>
                  <a:cubicBezTo>
                    <a:pt x="3810" y="70"/>
                    <a:pt x="3703"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365809" y="1688160"/>
              <a:ext cx="148068" cy="86400"/>
            </a:xfrm>
            <a:custGeom>
              <a:avLst/>
              <a:gdLst/>
              <a:ahLst/>
              <a:cxnLst/>
              <a:rect l="l" t="t" r="r" b="b"/>
              <a:pathLst>
                <a:path w="4173" h="2435" extrusionOk="0">
                  <a:moveTo>
                    <a:pt x="3881" y="0"/>
                  </a:moveTo>
                  <a:cubicBezTo>
                    <a:pt x="3832" y="0"/>
                    <a:pt x="3782" y="21"/>
                    <a:pt x="3739" y="69"/>
                  </a:cubicBezTo>
                  <a:cubicBezTo>
                    <a:pt x="2887" y="1172"/>
                    <a:pt x="1508" y="1623"/>
                    <a:pt x="230" y="2024"/>
                  </a:cubicBezTo>
                  <a:cubicBezTo>
                    <a:pt x="1" y="2093"/>
                    <a:pt x="65" y="2435"/>
                    <a:pt x="270" y="2435"/>
                  </a:cubicBezTo>
                  <a:cubicBezTo>
                    <a:pt x="289" y="2435"/>
                    <a:pt x="309" y="2432"/>
                    <a:pt x="330" y="2425"/>
                  </a:cubicBezTo>
                  <a:cubicBezTo>
                    <a:pt x="1684" y="1999"/>
                    <a:pt x="3137" y="1523"/>
                    <a:pt x="4040" y="370"/>
                  </a:cubicBezTo>
                  <a:cubicBezTo>
                    <a:pt x="4172" y="199"/>
                    <a:pt x="4032" y="0"/>
                    <a:pt x="3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1546660" y="1735848"/>
              <a:ext cx="214456" cy="84661"/>
            </a:xfrm>
            <a:custGeom>
              <a:avLst/>
              <a:gdLst/>
              <a:ahLst/>
              <a:cxnLst/>
              <a:rect l="l" t="t" r="r" b="b"/>
              <a:pathLst>
                <a:path w="6044" h="2386" extrusionOk="0">
                  <a:moveTo>
                    <a:pt x="311" y="1"/>
                  </a:moveTo>
                  <a:cubicBezTo>
                    <a:pt x="153" y="1"/>
                    <a:pt x="0" y="216"/>
                    <a:pt x="158" y="354"/>
                  </a:cubicBezTo>
                  <a:cubicBezTo>
                    <a:pt x="960" y="1106"/>
                    <a:pt x="1963" y="1532"/>
                    <a:pt x="2990" y="1883"/>
                  </a:cubicBezTo>
                  <a:cubicBezTo>
                    <a:pt x="3567" y="2059"/>
                    <a:pt x="4118" y="2284"/>
                    <a:pt x="4694" y="2360"/>
                  </a:cubicBezTo>
                  <a:cubicBezTo>
                    <a:pt x="4805" y="2373"/>
                    <a:pt x="4941" y="2385"/>
                    <a:pt x="5083" y="2385"/>
                  </a:cubicBezTo>
                  <a:cubicBezTo>
                    <a:pt x="5455" y="2385"/>
                    <a:pt x="5871" y="2303"/>
                    <a:pt x="5998" y="1959"/>
                  </a:cubicBezTo>
                  <a:cubicBezTo>
                    <a:pt x="6043" y="1792"/>
                    <a:pt x="5915" y="1690"/>
                    <a:pt x="5790" y="1690"/>
                  </a:cubicBezTo>
                  <a:cubicBezTo>
                    <a:pt x="5708" y="1690"/>
                    <a:pt x="5627" y="1734"/>
                    <a:pt x="5597" y="1833"/>
                  </a:cubicBezTo>
                  <a:cubicBezTo>
                    <a:pt x="5549" y="1945"/>
                    <a:pt x="5328" y="1965"/>
                    <a:pt x="5136" y="1965"/>
                  </a:cubicBezTo>
                  <a:cubicBezTo>
                    <a:pt x="5026" y="1965"/>
                    <a:pt x="4925" y="1959"/>
                    <a:pt x="4870" y="1959"/>
                  </a:cubicBezTo>
                  <a:cubicBezTo>
                    <a:pt x="4594" y="1933"/>
                    <a:pt x="4344" y="1858"/>
                    <a:pt x="4068" y="1783"/>
                  </a:cubicBezTo>
                  <a:cubicBezTo>
                    <a:pt x="3642" y="1658"/>
                    <a:pt x="3216" y="1507"/>
                    <a:pt x="2815" y="1357"/>
                  </a:cubicBezTo>
                  <a:cubicBezTo>
                    <a:pt x="1963" y="1056"/>
                    <a:pt x="1110" y="680"/>
                    <a:pt x="434" y="54"/>
                  </a:cubicBezTo>
                  <a:cubicBezTo>
                    <a:pt x="396" y="16"/>
                    <a:pt x="353"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1651475" y="1679573"/>
              <a:ext cx="206650" cy="129653"/>
            </a:xfrm>
            <a:custGeom>
              <a:avLst/>
              <a:gdLst/>
              <a:ahLst/>
              <a:cxnLst/>
              <a:rect l="l" t="t" r="r" b="b"/>
              <a:pathLst>
                <a:path w="5824" h="3654" extrusionOk="0">
                  <a:moveTo>
                    <a:pt x="287" y="1"/>
                  </a:moveTo>
                  <a:cubicBezTo>
                    <a:pt x="151" y="1"/>
                    <a:pt x="0" y="156"/>
                    <a:pt x="86" y="311"/>
                  </a:cubicBezTo>
                  <a:cubicBezTo>
                    <a:pt x="537" y="1364"/>
                    <a:pt x="1339" y="2216"/>
                    <a:pt x="2317" y="2818"/>
                  </a:cubicBezTo>
                  <a:cubicBezTo>
                    <a:pt x="2793" y="3118"/>
                    <a:pt x="3319" y="3344"/>
                    <a:pt x="3846" y="3469"/>
                  </a:cubicBezTo>
                  <a:cubicBezTo>
                    <a:pt x="4188" y="3551"/>
                    <a:pt x="4604" y="3653"/>
                    <a:pt x="4998" y="3653"/>
                  </a:cubicBezTo>
                  <a:cubicBezTo>
                    <a:pt x="5210" y="3653"/>
                    <a:pt x="5416" y="3624"/>
                    <a:pt x="5600" y="3545"/>
                  </a:cubicBezTo>
                  <a:cubicBezTo>
                    <a:pt x="5823" y="3455"/>
                    <a:pt x="5748" y="3128"/>
                    <a:pt x="5552" y="3128"/>
                  </a:cubicBezTo>
                  <a:cubicBezTo>
                    <a:pt x="5528" y="3128"/>
                    <a:pt x="5502" y="3133"/>
                    <a:pt x="5475" y="3144"/>
                  </a:cubicBezTo>
                  <a:cubicBezTo>
                    <a:pt x="5319" y="3209"/>
                    <a:pt x="5144" y="3234"/>
                    <a:pt x="4962" y="3234"/>
                  </a:cubicBezTo>
                  <a:cubicBezTo>
                    <a:pt x="4588" y="3234"/>
                    <a:pt x="4183" y="3128"/>
                    <a:pt x="3846" y="3043"/>
                  </a:cubicBezTo>
                  <a:cubicBezTo>
                    <a:pt x="3370" y="2893"/>
                    <a:pt x="2893" y="2692"/>
                    <a:pt x="2467" y="2417"/>
                  </a:cubicBezTo>
                  <a:cubicBezTo>
                    <a:pt x="1565" y="1865"/>
                    <a:pt x="863" y="1063"/>
                    <a:pt x="437" y="111"/>
                  </a:cubicBezTo>
                  <a:cubicBezTo>
                    <a:pt x="406" y="33"/>
                    <a:pt x="348"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1508232" y="1904745"/>
              <a:ext cx="372921" cy="742542"/>
            </a:xfrm>
            <a:custGeom>
              <a:avLst/>
              <a:gdLst/>
              <a:ahLst/>
              <a:cxnLst/>
              <a:rect l="l" t="t" r="r" b="b"/>
              <a:pathLst>
                <a:path w="10510" h="20927" extrusionOk="0">
                  <a:moveTo>
                    <a:pt x="282" y="1"/>
                  </a:moveTo>
                  <a:cubicBezTo>
                    <a:pt x="141" y="1"/>
                    <a:pt x="0" y="212"/>
                    <a:pt x="113" y="381"/>
                  </a:cubicBezTo>
                  <a:cubicBezTo>
                    <a:pt x="715" y="1108"/>
                    <a:pt x="990" y="2011"/>
                    <a:pt x="1316" y="2888"/>
                  </a:cubicBezTo>
                  <a:cubicBezTo>
                    <a:pt x="1592" y="3665"/>
                    <a:pt x="1918" y="4366"/>
                    <a:pt x="2344" y="5068"/>
                  </a:cubicBezTo>
                  <a:cubicBezTo>
                    <a:pt x="3321" y="6722"/>
                    <a:pt x="4299" y="8351"/>
                    <a:pt x="5176" y="10056"/>
                  </a:cubicBezTo>
                  <a:cubicBezTo>
                    <a:pt x="6053" y="11810"/>
                    <a:pt x="6880" y="13590"/>
                    <a:pt x="7707" y="15369"/>
                  </a:cubicBezTo>
                  <a:cubicBezTo>
                    <a:pt x="8108" y="16246"/>
                    <a:pt x="8509" y="17098"/>
                    <a:pt x="8910" y="17950"/>
                  </a:cubicBezTo>
                  <a:cubicBezTo>
                    <a:pt x="9336" y="18878"/>
                    <a:pt x="9813" y="19780"/>
                    <a:pt x="10063" y="20783"/>
                  </a:cubicBezTo>
                  <a:cubicBezTo>
                    <a:pt x="10093" y="20882"/>
                    <a:pt x="10174" y="20926"/>
                    <a:pt x="10256" y="20926"/>
                  </a:cubicBezTo>
                  <a:cubicBezTo>
                    <a:pt x="10382" y="20926"/>
                    <a:pt x="10510" y="20824"/>
                    <a:pt x="10464" y="20657"/>
                  </a:cubicBezTo>
                  <a:cubicBezTo>
                    <a:pt x="9988" y="18828"/>
                    <a:pt x="8960" y="17073"/>
                    <a:pt x="8158" y="15344"/>
                  </a:cubicBezTo>
                  <a:cubicBezTo>
                    <a:pt x="7306" y="13514"/>
                    <a:pt x="6454" y="11660"/>
                    <a:pt x="5527" y="9855"/>
                  </a:cubicBezTo>
                  <a:cubicBezTo>
                    <a:pt x="4625" y="8076"/>
                    <a:pt x="3622" y="6397"/>
                    <a:pt x="2620" y="4692"/>
                  </a:cubicBezTo>
                  <a:cubicBezTo>
                    <a:pt x="1742" y="3214"/>
                    <a:pt x="1467" y="1434"/>
                    <a:pt x="414" y="81"/>
                  </a:cubicBezTo>
                  <a:cubicBezTo>
                    <a:pt x="376" y="24"/>
                    <a:pt x="32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1531473" y="2296649"/>
              <a:ext cx="196005" cy="26434"/>
            </a:xfrm>
            <a:custGeom>
              <a:avLst/>
              <a:gdLst/>
              <a:ahLst/>
              <a:cxnLst/>
              <a:rect l="l" t="t" r="r" b="b"/>
              <a:pathLst>
                <a:path w="5524" h="745" extrusionOk="0">
                  <a:moveTo>
                    <a:pt x="4000" y="1"/>
                  </a:moveTo>
                  <a:cubicBezTo>
                    <a:pt x="2746" y="1"/>
                    <a:pt x="1482" y="113"/>
                    <a:pt x="260" y="339"/>
                  </a:cubicBezTo>
                  <a:cubicBezTo>
                    <a:pt x="1" y="386"/>
                    <a:pt x="74" y="744"/>
                    <a:pt x="314" y="744"/>
                  </a:cubicBezTo>
                  <a:cubicBezTo>
                    <a:pt x="329" y="744"/>
                    <a:pt x="344" y="743"/>
                    <a:pt x="361" y="740"/>
                  </a:cubicBezTo>
                  <a:cubicBezTo>
                    <a:pt x="1524" y="522"/>
                    <a:pt x="2713" y="422"/>
                    <a:pt x="3900" y="422"/>
                  </a:cubicBezTo>
                  <a:cubicBezTo>
                    <a:pt x="4350" y="422"/>
                    <a:pt x="4800" y="437"/>
                    <a:pt x="5248" y="464"/>
                  </a:cubicBezTo>
                  <a:cubicBezTo>
                    <a:pt x="5256" y="465"/>
                    <a:pt x="5263" y="465"/>
                    <a:pt x="5271" y="465"/>
                  </a:cubicBezTo>
                  <a:cubicBezTo>
                    <a:pt x="5523" y="465"/>
                    <a:pt x="5516" y="63"/>
                    <a:pt x="5248" y="38"/>
                  </a:cubicBezTo>
                  <a:cubicBezTo>
                    <a:pt x="4834" y="13"/>
                    <a:pt x="4418" y="1"/>
                    <a:pt x="4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637637" y="2302007"/>
              <a:ext cx="190647" cy="389669"/>
            </a:xfrm>
            <a:custGeom>
              <a:avLst/>
              <a:gdLst/>
              <a:ahLst/>
              <a:cxnLst/>
              <a:rect l="l" t="t" r="r" b="b"/>
              <a:pathLst>
                <a:path w="5373" h="10982" extrusionOk="0">
                  <a:moveTo>
                    <a:pt x="523" y="0"/>
                  </a:moveTo>
                  <a:cubicBezTo>
                    <a:pt x="420" y="0"/>
                    <a:pt x="313" y="63"/>
                    <a:pt x="301" y="188"/>
                  </a:cubicBezTo>
                  <a:cubicBezTo>
                    <a:pt x="251" y="1416"/>
                    <a:pt x="176" y="2619"/>
                    <a:pt x="100" y="3847"/>
                  </a:cubicBezTo>
                  <a:cubicBezTo>
                    <a:pt x="75" y="4449"/>
                    <a:pt x="25" y="5075"/>
                    <a:pt x="0" y="5677"/>
                  </a:cubicBezTo>
                  <a:cubicBezTo>
                    <a:pt x="0" y="6053"/>
                    <a:pt x="50" y="6379"/>
                    <a:pt x="301" y="6654"/>
                  </a:cubicBezTo>
                  <a:cubicBezTo>
                    <a:pt x="577" y="6955"/>
                    <a:pt x="978" y="7181"/>
                    <a:pt x="1303" y="7406"/>
                  </a:cubicBezTo>
                  <a:cubicBezTo>
                    <a:pt x="1780" y="7757"/>
                    <a:pt x="2231" y="8133"/>
                    <a:pt x="2657" y="8509"/>
                  </a:cubicBezTo>
                  <a:cubicBezTo>
                    <a:pt x="3484" y="9261"/>
                    <a:pt x="4261" y="10063"/>
                    <a:pt x="4963" y="10915"/>
                  </a:cubicBezTo>
                  <a:cubicBezTo>
                    <a:pt x="4998" y="10962"/>
                    <a:pt x="5041" y="10981"/>
                    <a:pt x="5084" y="10981"/>
                  </a:cubicBezTo>
                  <a:cubicBezTo>
                    <a:pt x="5227" y="10981"/>
                    <a:pt x="5373" y="10768"/>
                    <a:pt x="5238" y="10614"/>
                  </a:cubicBezTo>
                  <a:cubicBezTo>
                    <a:pt x="4010" y="9110"/>
                    <a:pt x="2582" y="7832"/>
                    <a:pt x="1003" y="6679"/>
                  </a:cubicBezTo>
                  <a:cubicBezTo>
                    <a:pt x="802" y="6529"/>
                    <a:pt x="526" y="6353"/>
                    <a:pt x="451" y="6103"/>
                  </a:cubicBezTo>
                  <a:cubicBezTo>
                    <a:pt x="376" y="5852"/>
                    <a:pt x="426" y="5526"/>
                    <a:pt x="451" y="5276"/>
                  </a:cubicBezTo>
                  <a:cubicBezTo>
                    <a:pt x="476" y="4724"/>
                    <a:pt x="501" y="4198"/>
                    <a:pt x="526" y="3647"/>
                  </a:cubicBezTo>
                  <a:cubicBezTo>
                    <a:pt x="602" y="2494"/>
                    <a:pt x="652" y="1341"/>
                    <a:pt x="727" y="188"/>
                  </a:cubicBezTo>
                  <a:cubicBezTo>
                    <a:pt x="727" y="63"/>
                    <a:pt x="627"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1834174" y="2674148"/>
              <a:ext cx="19586" cy="14264"/>
            </a:xfrm>
            <a:custGeom>
              <a:avLst/>
              <a:gdLst/>
              <a:ahLst/>
              <a:cxnLst/>
              <a:rect l="l" t="t" r="r" b="b"/>
              <a:pathLst>
                <a:path w="552" h="402" extrusionOk="0">
                  <a:moveTo>
                    <a:pt x="276" y="1"/>
                  </a:moveTo>
                  <a:cubicBezTo>
                    <a:pt x="0" y="1"/>
                    <a:pt x="0" y="402"/>
                    <a:pt x="276" y="402"/>
                  </a:cubicBezTo>
                  <a:cubicBezTo>
                    <a:pt x="551" y="402"/>
                    <a:pt x="551" y="1"/>
                    <a:pt x="276" y="1"/>
                  </a:cubicBezTo>
                  <a:close/>
                </a:path>
              </a:pathLst>
            </a:custGeom>
            <a:solidFill>
              <a:srgbClr val="C4B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1840561" y="2672551"/>
              <a:ext cx="192173" cy="532628"/>
            </a:xfrm>
            <a:custGeom>
              <a:avLst/>
              <a:gdLst/>
              <a:ahLst/>
              <a:cxnLst/>
              <a:rect l="l" t="t" r="r" b="b"/>
              <a:pathLst>
                <a:path w="5416" h="15011" extrusionOk="0">
                  <a:moveTo>
                    <a:pt x="249" y="1"/>
                  </a:moveTo>
                  <a:cubicBezTo>
                    <a:pt x="125" y="1"/>
                    <a:pt x="1" y="97"/>
                    <a:pt x="46" y="246"/>
                  </a:cubicBezTo>
                  <a:cubicBezTo>
                    <a:pt x="1346" y="5040"/>
                    <a:pt x="2346" y="9973"/>
                    <a:pt x="4692" y="14376"/>
                  </a:cubicBezTo>
                  <a:lnTo>
                    <a:pt x="4692" y="14376"/>
                  </a:lnTo>
                  <a:cubicBezTo>
                    <a:pt x="4572" y="14453"/>
                    <a:pt x="4530" y="14656"/>
                    <a:pt x="4682" y="14758"/>
                  </a:cubicBezTo>
                  <a:cubicBezTo>
                    <a:pt x="4808" y="14833"/>
                    <a:pt x="4933" y="14908"/>
                    <a:pt x="5058" y="14983"/>
                  </a:cubicBezTo>
                  <a:cubicBezTo>
                    <a:pt x="5091" y="15002"/>
                    <a:pt x="5124" y="15010"/>
                    <a:pt x="5156" y="15010"/>
                  </a:cubicBezTo>
                  <a:cubicBezTo>
                    <a:pt x="5298" y="15010"/>
                    <a:pt x="5416" y="14851"/>
                    <a:pt x="5334" y="14708"/>
                  </a:cubicBezTo>
                  <a:cubicBezTo>
                    <a:pt x="2802" y="10196"/>
                    <a:pt x="1800" y="5083"/>
                    <a:pt x="447" y="146"/>
                  </a:cubicBezTo>
                  <a:cubicBezTo>
                    <a:pt x="416" y="45"/>
                    <a:pt x="333"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025354" y="3018328"/>
              <a:ext cx="81858" cy="81823"/>
            </a:xfrm>
            <a:custGeom>
              <a:avLst/>
              <a:gdLst/>
              <a:ahLst/>
              <a:cxnLst/>
              <a:rect l="l" t="t" r="r" b="b"/>
              <a:pathLst>
                <a:path w="2307" h="2306" extrusionOk="0">
                  <a:moveTo>
                    <a:pt x="1153" y="0"/>
                  </a:moveTo>
                  <a:cubicBezTo>
                    <a:pt x="527" y="0"/>
                    <a:pt x="1" y="526"/>
                    <a:pt x="1" y="1153"/>
                  </a:cubicBezTo>
                  <a:cubicBezTo>
                    <a:pt x="1" y="1780"/>
                    <a:pt x="527" y="2306"/>
                    <a:pt x="1153" y="2306"/>
                  </a:cubicBezTo>
                  <a:cubicBezTo>
                    <a:pt x="1780" y="2306"/>
                    <a:pt x="2306" y="1780"/>
                    <a:pt x="2306" y="1153"/>
                  </a:cubicBezTo>
                  <a:cubicBezTo>
                    <a:pt x="2306" y="526"/>
                    <a:pt x="1780"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1283451" y="1461427"/>
              <a:ext cx="187915" cy="188519"/>
            </a:xfrm>
            <a:custGeom>
              <a:avLst/>
              <a:gdLst/>
              <a:ahLst/>
              <a:cxnLst/>
              <a:rect l="l" t="t" r="r" b="b"/>
              <a:pathLst>
                <a:path w="5296" h="5313" extrusionOk="0">
                  <a:moveTo>
                    <a:pt x="4819" y="0"/>
                  </a:moveTo>
                  <a:cubicBezTo>
                    <a:pt x="4785" y="0"/>
                    <a:pt x="4751" y="6"/>
                    <a:pt x="4719" y="18"/>
                  </a:cubicBezTo>
                  <a:cubicBezTo>
                    <a:pt x="2564" y="870"/>
                    <a:pt x="884" y="2625"/>
                    <a:pt x="107" y="4805"/>
                  </a:cubicBezTo>
                  <a:cubicBezTo>
                    <a:pt x="1" y="5110"/>
                    <a:pt x="255" y="5312"/>
                    <a:pt x="510" y="5312"/>
                  </a:cubicBezTo>
                  <a:cubicBezTo>
                    <a:pt x="675" y="5312"/>
                    <a:pt x="841" y="5228"/>
                    <a:pt x="909" y="5031"/>
                  </a:cubicBezTo>
                  <a:cubicBezTo>
                    <a:pt x="1586" y="3151"/>
                    <a:pt x="3090" y="1572"/>
                    <a:pt x="4945" y="820"/>
                  </a:cubicBezTo>
                  <a:cubicBezTo>
                    <a:pt x="5145" y="745"/>
                    <a:pt x="5295" y="545"/>
                    <a:pt x="5220" y="319"/>
                  </a:cubicBezTo>
                  <a:cubicBezTo>
                    <a:pt x="5178" y="151"/>
                    <a:pt x="4995" y="0"/>
                    <a:pt x="4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1509581" y="1421296"/>
              <a:ext cx="68481" cy="44708"/>
            </a:xfrm>
            <a:custGeom>
              <a:avLst/>
              <a:gdLst/>
              <a:ahLst/>
              <a:cxnLst/>
              <a:rect l="l" t="t" r="r" b="b"/>
              <a:pathLst>
                <a:path w="1930" h="1260" extrusionOk="0">
                  <a:moveTo>
                    <a:pt x="1472" y="1"/>
                  </a:moveTo>
                  <a:cubicBezTo>
                    <a:pt x="1439" y="1"/>
                    <a:pt x="1408" y="7"/>
                    <a:pt x="1379" y="21"/>
                  </a:cubicBezTo>
                  <a:cubicBezTo>
                    <a:pt x="1028" y="147"/>
                    <a:pt x="677" y="297"/>
                    <a:pt x="326" y="448"/>
                  </a:cubicBezTo>
                  <a:cubicBezTo>
                    <a:pt x="226" y="473"/>
                    <a:pt x="150" y="523"/>
                    <a:pt x="75" y="623"/>
                  </a:cubicBezTo>
                  <a:cubicBezTo>
                    <a:pt x="25" y="723"/>
                    <a:pt x="0" y="849"/>
                    <a:pt x="50" y="949"/>
                  </a:cubicBezTo>
                  <a:cubicBezTo>
                    <a:pt x="75" y="1049"/>
                    <a:pt x="125" y="1149"/>
                    <a:pt x="226" y="1199"/>
                  </a:cubicBezTo>
                  <a:cubicBezTo>
                    <a:pt x="299" y="1236"/>
                    <a:pt x="386" y="1259"/>
                    <a:pt x="466" y="1259"/>
                  </a:cubicBezTo>
                  <a:cubicBezTo>
                    <a:pt x="496" y="1259"/>
                    <a:pt x="525" y="1256"/>
                    <a:pt x="551" y="1250"/>
                  </a:cubicBezTo>
                  <a:cubicBezTo>
                    <a:pt x="902" y="1099"/>
                    <a:pt x="1253" y="974"/>
                    <a:pt x="1604" y="823"/>
                  </a:cubicBezTo>
                  <a:cubicBezTo>
                    <a:pt x="1704" y="773"/>
                    <a:pt x="1780" y="723"/>
                    <a:pt x="1855" y="623"/>
                  </a:cubicBezTo>
                  <a:cubicBezTo>
                    <a:pt x="1905" y="548"/>
                    <a:pt x="1930" y="422"/>
                    <a:pt x="1880" y="322"/>
                  </a:cubicBezTo>
                  <a:cubicBezTo>
                    <a:pt x="1855" y="222"/>
                    <a:pt x="1805" y="122"/>
                    <a:pt x="1704" y="72"/>
                  </a:cubicBezTo>
                  <a:cubicBezTo>
                    <a:pt x="1633" y="36"/>
                    <a:pt x="1550" y="1"/>
                    <a:pt x="1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079607" y="2348773"/>
              <a:ext cx="119186" cy="128801"/>
            </a:xfrm>
            <a:custGeom>
              <a:avLst/>
              <a:gdLst/>
              <a:ahLst/>
              <a:cxnLst/>
              <a:rect l="l" t="t" r="r" b="b"/>
              <a:pathLst>
                <a:path w="3359" h="3630" extrusionOk="0">
                  <a:moveTo>
                    <a:pt x="2870" y="1"/>
                  </a:moveTo>
                  <a:cubicBezTo>
                    <a:pt x="2761" y="1"/>
                    <a:pt x="2654" y="39"/>
                    <a:pt x="2582" y="123"/>
                  </a:cubicBezTo>
                  <a:cubicBezTo>
                    <a:pt x="1780" y="1051"/>
                    <a:pt x="978" y="1978"/>
                    <a:pt x="151" y="2905"/>
                  </a:cubicBezTo>
                  <a:cubicBezTo>
                    <a:pt x="25" y="3081"/>
                    <a:pt x="0" y="3331"/>
                    <a:pt x="151" y="3507"/>
                  </a:cubicBezTo>
                  <a:cubicBezTo>
                    <a:pt x="229" y="3585"/>
                    <a:pt x="347" y="3629"/>
                    <a:pt x="464" y="3629"/>
                  </a:cubicBezTo>
                  <a:cubicBezTo>
                    <a:pt x="573" y="3629"/>
                    <a:pt x="680" y="3591"/>
                    <a:pt x="752" y="3507"/>
                  </a:cubicBezTo>
                  <a:cubicBezTo>
                    <a:pt x="1554" y="2579"/>
                    <a:pt x="2381" y="1627"/>
                    <a:pt x="3183" y="700"/>
                  </a:cubicBezTo>
                  <a:cubicBezTo>
                    <a:pt x="3334" y="524"/>
                    <a:pt x="3359" y="274"/>
                    <a:pt x="3183" y="123"/>
                  </a:cubicBezTo>
                  <a:cubicBezTo>
                    <a:pt x="3105" y="45"/>
                    <a:pt x="2987" y="1"/>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2218344" y="2258861"/>
              <a:ext cx="51592" cy="51804"/>
            </a:xfrm>
            <a:custGeom>
              <a:avLst/>
              <a:gdLst/>
              <a:ahLst/>
              <a:cxnLst/>
              <a:rect l="l" t="t" r="r" b="b"/>
              <a:pathLst>
                <a:path w="1454" h="1460" extrusionOk="0">
                  <a:moveTo>
                    <a:pt x="1028" y="1"/>
                  </a:moveTo>
                  <a:cubicBezTo>
                    <a:pt x="927" y="1"/>
                    <a:pt x="827" y="51"/>
                    <a:pt x="752" y="126"/>
                  </a:cubicBezTo>
                  <a:lnTo>
                    <a:pt x="125" y="752"/>
                  </a:lnTo>
                  <a:cubicBezTo>
                    <a:pt x="50" y="828"/>
                    <a:pt x="0" y="928"/>
                    <a:pt x="0" y="1053"/>
                  </a:cubicBezTo>
                  <a:cubicBezTo>
                    <a:pt x="0" y="1153"/>
                    <a:pt x="50" y="1279"/>
                    <a:pt x="125" y="1329"/>
                  </a:cubicBezTo>
                  <a:cubicBezTo>
                    <a:pt x="191" y="1394"/>
                    <a:pt x="274" y="1459"/>
                    <a:pt x="361" y="1459"/>
                  </a:cubicBezTo>
                  <a:cubicBezTo>
                    <a:pt x="374" y="1459"/>
                    <a:pt x="388" y="1458"/>
                    <a:pt x="401" y="1454"/>
                  </a:cubicBezTo>
                  <a:cubicBezTo>
                    <a:pt x="526" y="1454"/>
                    <a:pt x="627" y="1429"/>
                    <a:pt x="702" y="1329"/>
                  </a:cubicBezTo>
                  <a:lnTo>
                    <a:pt x="1328" y="702"/>
                  </a:lnTo>
                  <a:cubicBezTo>
                    <a:pt x="1404" y="627"/>
                    <a:pt x="1454" y="527"/>
                    <a:pt x="1454" y="427"/>
                  </a:cubicBezTo>
                  <a:cubicBezTo>
                    <a:pt x="1454" y="326"/>
                    <a:pt x="1404" y="201"/>
                    <a:pt x="1328" y="126"/>
                  </a:cubicBezTo>
                  <a:cubicBezTo>
                    <a:pt x="1253" y="51"/>
                    <a:pt x="1153" y="1"/>
                    <a:pt x="1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3191203"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3191203" y="2906274"/>
              <a:ext cx="99635" cy="14264"/>
            </a:xfrm>
            <a:custGeom>
              <a:avLst/>
              <a:gdLst/>
              <a:ahLst/>
              <a:cxnLst/>
              <a:rect l="l" t="t" r="r" b="b"/>
              <a:pathLst>
                <a:path w="2808" h="402" extrusionOk="0">
                  <a:moveTo>
                    <a:pt x="1404" y="0"/>
                  </a:moveTo>
                  <a:cubicBezTo>
                    <a:pt x="627" y="0"/>
                    <a:pt x="1" y="100"/>
                    <a:pt x="1" y="201"/>
                  </a:cubicBezTo>
                  <a:cubicBezTo>
                    <a:pt x="1" y="326"/>
                    <a:pt x="627" y="401"/>
                    <a:pt x="1404" y="401"/>
                  </a:cubicBezTo>
                  <a:cubicBezTo>
                    <a:pt x="2181" y="401"/>
                    <a:pt x="2808" y="326"/>
                    <a:pt x="2808" y="201"/>
                  </a:cubicBezTo>
                  <a:cubicBezTo>
                    <a:pt x="2808"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3200109" y="3063320"/>
              <a:ext cx="82745" cy="222724"/>
            </a:xfrm>
            <a:custGeom>
              <a:avLst/>
              <a:gdLst/>
              <a:ahLst/>
              <a:cxnLst/>
              <a:rect l="l" t="t" r="r" b="b"/>
              <a:pathLst>
                <a:path w="2332" h="6277" extrusionOk="0">
                  <a:moveTo>
                    <a:pt x="1836" y="0"/>
                  </a:moveTo>
                  <a:cubicBezTo>
                    <a:pt x="1675" y="0"/>
                    <a:pt x="1495" y="21"/>
                    <a:pt x="1329" y="86"/>
                  </a:cubicBezTo>
                  <a:cubicBezTo>
                    <a:pt x="878" y="286"/>
                    <a:pt x="0" y="336"/>
                    <a:pt x="0" y="336"/>
                  </a:cubicBezTo>
                  <a:lnTo>
                    <a:pt x="0" y="4973"/>
                  </a:lnTo>
                  <a:cubicBezTo>
                    <a:pt x="0" y="4973"/>
                    <a:pt x="51" y="6276"/>
                    <a:pt x="1178" y="6276"/>
                  </a:cubicBezTo>
                  <a:cubicBezTo>
                    <a:pt x="2306" y="6276"/>
                    <a:pt x="2331" y="4822"/>
                    <a:pt x="2331" y="4822"/>
                  </a:cubicBezTo>
                  <a:lnTo>
                    <a:pt x="2331" y="60"/>
                  </a:lnTo>
                  <a:cubicBezTo>
                    <a:pt x="2331" y="60"/>
                    <a:pt x="2111" y="0"/>
                    <a:pt x="1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3330826" y="2912484"/>
              <a:ext cx="99635" cy="384205"/>
            </a:xfrm>
            <a:custGeom>
              <a:avLst/>
              <a:gdLst/>
              <a:ahLst/>
              <a:cxnLst/>
              <a:rect l="l" t="t" r="r" b="b"/>
              <a:pathLst>
                <a:path w="2808" h="10828" extrusionOk="0">
                  <a:moveTo>
                    <a:pt x="1" y="1"/>
                  </a:moveTo>
                  <a:lnTo>
                    <a:pt x="1" y="9399"/>
                  </a:lnTo>
                  <a:cubicBezTo>
                    <a:pt x="1" y="10176"/>
                    <a:pt x="627" y="10828"/>
                    <a:pt x="1404" y="10828"/>
                  </a:cubicBezTo>
                  <a:cubicBezTo>
                    <a:pt x="2181" y="10828"/>
                    <a:pt x="2808" y="10176"/>
                    <a:pt x="2808" y="9399"/>
                  </a:cubicBezTo>
                  <a:lnTo>
                    <a:pt x="2808"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3330826" y="2906274"/>
              <a:ext cx="100522" cy="14264"/>
            </a:xfrm>
            <a:custGeom>
              <a:avLst/>
              <a:gdLst/>
              <a:ahLst/>
              <a:cxnLst/>
              <a:rect l="l" t="t" r="r" b="b"/>
              <a:pathLst>
                <a:path w="2833" h="402" extrusionOk="0">
                  <a:moveTo>
                    <a:pt x="1404" y="0"/>
                  </a:moveTo>
                  <a:cubicBezTo>
                    <a:pt x="627" y="0"/>
                    <a:pt x="1" y="100"/>
                    <a:pt x="1" y="201"/>
                  </a:cubicBezTo>
                  <a:cubicBezTo>
                    <a:pt x="1" y="326"/>
                    <a:pt x="627" y="401"/>
                    <a:pt x="1404" y="401"/>
                  </a:cubicBezTo>
                  <a:cubicBezTo>
                    <a:pt x="2181" y="401"/>
                    <a:pt x="2833" y="326"/>
                    <a:pt x="2833" y="201"/>
                  </a:cubicBezTo>
                  <a:cubicBezTo>
                    <a:pt x="2833" y="100"/>
                    <a:pt x="2181" y="0"/>
                    <a:pt x="1404" y="0"/>
                  </a:cubicBez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3339732" y="3085000"/>
              <a:ext cx="82745" cy="201044"/>
            </a:xfrm>
            <a:custGeom>
              <a:avLst/>
              <a:gdLst/>
              <a:ahLst/>
              <a:cxnLst/>
              <a:rect l="l" t="t" r="r" b="b"/>
              <a:pathLst>
                <a:path w="2332" h="5666" extrusionOk="0">
                  <a:moveTo>
                    <a:pt x="0" y="1"/>
                  </a:moveTo>
                  <a:lnTo>
                    <a:pt x="0" y="4362"/>
                  </a:lnTo>
                  <a:cubicBezTo>
                    <a:pt x="0" y="4362"/>
                    <a:pt x="50" y="5665"/>
                    <a:pt x="1178" y="5665"/>
                  </a:cubicBezTo>
                  <a:cubicBezTo>
                    <a:pt x="2306" y="5665"/>
                    <a:pt x="2331" y="4211"/>
                    <a:pt x="2331" y="4211"/>
                  </a:cubicBezTo>
                  <a:lnTo>
                    <a:pt x="2331" y="302"/>
                  </a:lnTo>
                  <a:cubicBezTo>
                    <a:pt x="1554" y="251"/>
                    <a:pt x="777" y="2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3125418" y="3221962"/>
              <a:ext cx="456234" cy="101409"/>
            </a:xfrm>
            <a:custGeom>
              <a:avLst/>
              <a:gdLst/>
              <a:ahLst/>
              <a:cxnLst/>
              <a:rect l="l" t="t" r="r" b="b"/>
              <a:pathLst>
                <a:path w="12858" h="2858" extrusionOk="0">
                  <a:moveTo>
                    <a:pt x="0" y="1"/>
                  </a:moveTo>
                  <a:lnTo>
                    <a:pt x="501" y="2858"/>
                  </a:lnTo>
                  <a:lnTo>
                    <a:pt x="12857" y="2858"/>
                  </a:lnTo>
                  <a:lnTo>
                    <a:pt x="12857" y="40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373075" y="3315138"/>
              <a:ext cx="990671" cy="2417990"/>
            </a:xfrm>
            <a:custGeom>
              <a:avLst/>
              <a:gdLst/>
              <a:ahLst/>
              <a:cxnLst/>
              <a:rect l="l" t="t" r="r" b="b"/>
              <a:pathLst>
                <a:path w="27920" h="68146" extrusionOk="0">
                  <a:moveTo>
                    <a:pt x="12957" y="0"/>
                  </a:moveTo>
                  <a:lnTo>
                    <a:pt x="0" y="68146"/>
                  </a:lnTo>
                  <a:lnTo>
                    <a:pt x="426" y="68146"/>
                  </a:lnTo>
                  <a:lnTo>
                    <a:pt x="12983" y="2080"/>
                  </a:lnTo>
                  <a:lnTo>
                    <a:pt x="27494" y="68146"/>
                  </a:lnTo>
                  <a:lnTo>
                    <a:pt x="27920" y="68146"/>
                  </a:lnTo>
                  <a:lnTo>
                    <a:pt x="12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339260" y="3308893"/>
              <a:ext cx="3458479" cy="75613"/>
            </a:xfrm>
            <a:custGeom>
              <a:avLst/>
              <a:gdLst/>
              <a:ahLst/>
              <a:cxnLst/>
              <a:rect l="l" t="t" r="r" b="b"/>
              <a:pathLst>
                <a:path w="97470" h="2131" extrusionOk="0">
                  <a:moveTo>
                    <a:pt x="176" y="1"/>
                  </a:moveTo>
                  <a:lnTo>
                    <a:pt x="1" y="2131"/>
                  </a:lnTo>
                  <a:lnTo>
                    <a:pt x="97470" y="1655"/>
                  </a:lnTo>
                  <a:lnTo>
                    <a:pt x="97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ชื่อเรื่องรอง 2">
            <a:extLst>
              <a:ext uri="{FF2B5EF4-FFF2-40B4-BE49-F238E27FC236}">
                <a16:creationId xmlns:a16="http://schemas.microsoft.com/office/drawing/2014/main" id="{04D218DD-4277-E984-88EA-B5F3F3B4F725}"/>
              </a:ext>
            </a:extLst>
          </p:cNvPr>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51"/>
        <p:cNvGrpSpPr/>
        <p:nvPr/>
      </p:nvGrpSpPr>
      <p:grpSpPr>
        <a:xfrm>
          <a:off x="0" y="0"/>
          <a:ext cx="0" cy="0"/>
          <a:chOff x="0" y="0"/>
          <a:chExt cx="0" cy="0"/>
        </a:xfrm>
      </p:grpSpPr>
      <p:sp>
        <p:nvSpPr>
          <p:cNvPr id="1252" name="Google Shape;1252;p36"/>
          <p:cNvSpPr txBox="1">
            <a:spLocks noGrp="1"/>
          </p:cNvSpPr>
          <p:nvPr>
            <p:ph type="title"/>
          </p:nvPr>
        </p:nvSpPr>
        <p:spPr>
          <a:xfrm>
            <a:off x="713225" y="1215500"/>
            <a:ext cx="3308700" cy="5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COVID-19 </a:t>
            </a:r>
            <a:r>
              <a:rPr lang="en-US" sz="2000" b="0" dirty="0"/>
              <a:t>epidemic</a:t>
            </a:r>
            <a:endParaRPr sz="2000" b="0" dirty="0"/>
          </a:p>
        </p:txBody>
      </p:sp>
      <p:sp>
        <p:nvSpPr>
          <p:cNvPr id="1253" name="Google Shape;1253;p36"/>
          <p:cNvSpPr txBox="1">
            <a:spLocks noGrp="1"/>
          </p:cNvSpPr>
          <p:nvPr>
            <p:ph type="subTitle" idx="1"/>
          </p:nvPr>
        </p:nvSpPr>
        <p:spPr>
          <a:xfrm>
            <a:off x="713215" y="1762400"/>
            <a:ext cx="3308700" cy="20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widespread throughout the world and is continuing. It began with the outbreak of the 2019 coronavirus, caused by a new strain of coronavirus detected in December 2019. It was first found in the city of Wuxi in Hubei province. The World Health Organization designated this outbreak a nutritional emergency on January 30, 2020.</a:t>
            </a:r>
            <a:endParaRPr dirty="0"/>
          </a:p>
        </p:txBody>
      </p:sp>
      <p:pic>
        <p:nvPicPr>
          <p:cNvPr id="1254" name="Google Shape;1254;p36"/>
          <p:cNvPicPr preferRelativeResize="0">
            <a:picLocks noGrp="1"/>
          </p:cNvPicPr>
          <p:nvPr>
            <p:ph type="pic" idx="2"/>
          </p:nvPr>
        </p:nvPicPr>
        <p:blipFill rotWithShape="1">
          <a:blip r:embed="rId3">
            <a:alphaModFix/>
          </a:blip>
          <a:srcRect t="8820" b="8820"/>
          <a:stretch/>
        </p:blipFill>
        <p:spPr>
          <a:xfrm>
            <a:off x="4810925" y="537212"/>
            <a:ext cx="3619860" cy="1986979"/>
          </a:xfrm>
          <a:prstGeom prst="rect">
            <a:avLst/>
          </a:prstGeom>
        </p:spPr>
      </p:pic>
      <p:pic>
        <p:nvPicPr>
          <p:cNvPr id="1255" name="Google Shape;1255;p36"/>
          <p:cNvPicPr preferRelativeResize="0">
            <a:picLocks noGrp="1"/>
          </p:cNvPicPr>
          <p:nvPr>
            <p:ph type="pic" idx="3"/>
          </p:nvPr>
        </p:nvPicPr>
        <p:blipFill rotWithShape="1">
          <a:blip r:embed="rId4">
            <a:alphaModFix/>
          </a:blip>
          <a:srcRect t="8409" b="8409"/>
          <a:stretch/>
        </p:blipFill>
        <p:spPr>
          <a:xfrm>
            <a:off x="4810925" y="2599370"/>
            <a:ext cx="3619860" cy="2006919"/>
          </a:xfrm>
          <a:prstGeom prst="rect">
            <a:avLst/>
          </a:prstGeom>
        </p:spPr>
      </p:pic>
      <p:grpSp>
        <p:nvGrpSpPr>
          <p:cNvPr id="1256" name="Google Shape;1256;p36"/>
          <p:cNvGrpSpPr/>
          <p:nvPr/>
        </p:nvGrpSpPr>
        <p:grpSpPr>
          <a:xfrm>
            <a:off x="8346412" y="192056"/>
            <a:ext cx="421907" cy="421639"/>
            <a:chOff x="3499450" y="4095150"/>
            <a:chExt cx="669375" cy="668950"/>
          </a:xfrm>
        </p:grpSpPr>
        <p:sp>
          <p:nvSpPr>
            <p:cNvPr id="1257" name="Google Shape;1257;p36"/>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37"/>
          <p:cNvSpPr txBox="1">
            <a:spLocks noGrp="1"/>
          </p:cNvSpPr>
          <p:nvPr>
            <p:ph type="subTitle" idx="1"/>
          </p:nvPr>
        </p:nvSpPr>
        <p:spPr>
          <a:xfrm>
            <a:off x="999950" y="566495"/>
            <a:ext cx="376021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health literacy </a:t>
            </a:r>
            <a:r>
              <a:rPr lang="en-US" b="0" dirty="0"/>
              <a:t>system</a:t>
            </a:r>
            <a:r>
              <a:rPr lang="en-US" dirty="0"/>
              <a:t>”</a:t>
            </a:r>
            <a:endParaRPr dirty="0"/>
          </a:p>
        </p:txBody>
      </p:sp>
      <p:sp>
        <p:nvSpPr>
          <p:cNvPr id="1267" name="Google Shape;1267;p37"/>
          <p:cNvSpPr txBox="1">
            <a:spLocks noGrp="1"/>
          </p:cNvSpPr>
          <p:nvPr>
            <p:ph type="subTitle" idx="3"/>
          </p:nvPr>
        </p:nvSpPr>
        <p:spPr>
          <a:xfrm>
            <a:off x="1061943" y="971704"/>
            <a:ext cx="3213600" cy="12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was invented by a Thai government health agency to provide academics from related support departments with information and facts for health news in society during the COVID-19 situation.</a:t>
            </a:r>
            <a:endParaRPr dirty="0"/>
          </a:p>
        </p:txBody>
      </p:sp>
      <p:grpSp>
        <p:nvGrpSpPr>
          <p:cNvPr id="1270" name="Google Shape;1270;p37"/>
          <p:cNvGrpSpPr/>
          <p:nvPr/>
        </p:nvGrpSpPr>
        <p:grpSpPr>
          <a:xfrm>
            <a:off x="7053331" y="711533"/>
            <a:ext cx="549021" cy="548673"/>
            <a:chOff x="3499450" y="4095150"/>
            <a:chExt cx="669375" cy="668950"/>
          </a:xfrm>
        </p:grpSpPr>
        <p:sp>
          <p:nvSpPr>
            <p:cNvPr id="1271" name="Google Shape;1271;p3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37"/>
          <p:cNvGrpSpPr/>
          <p:nvPr/>
        </p:nvGrpSpPr>
        <p:grpSpPr>
          <a:xfrm>
            <a:off x="5083954" y="328679"/>
            <a:ext cx="421907" cy="421639"/>
            <a:chOff x="3499450" y="4095150"/>
            <a:chExt cx="669375" cy="668950"/>
          </a:xfrm>
        </p:grpSpPr>
        <p:sp>
          <p:nvSpPr>
            <p:cNvPr id="1276" name="Google Shape;1276;p37"/>
            <p:cNvSpPr/>
            <p:nvPr/>
          </p:nvSpPr>
          <p:spPr>
            <a:xfrm>
              <a:off x="3499450" y="4095150"/>
              <a:ext cx="669375" cy="668950"/>
            </a:xfrm>
            <a:custGeom>
              <a:avLst/>
              <a:gdLst/>
              <a:ahLst/>
              <a:cxnLst/>
              <a:rect l="l" t="t" r="r" b="b"/>
              <a:pathLst>
                <a:path w="26775" h="26758" extrusionOk="0">
                  <a:moveTo>
                    <a:pt x="13396" y="1"/>
                  </a:moveTo>
                  <a:cubicBezTo>
                    <a:pt x="12405" y="1"/>
                    <a:pt x="11602" y="565"/>
                    <a:pt x="11602" y="1282"/>
                  </a:cubicBezTo>
                  <a:cubicBezTo>
                    <a:pt x="11602" y="1863"/>
                    <a:pt x="12114" y="2341"/>
                    <a:pt x="12832" y="2512"/>
                  </a:cubicBezTo>
                  <a:lnTo>
                    <a:pt x="12832" y="5502"/>
                  </a:lnTo>
                  <a:cubicBezTo>
                    <a:pt x="11072" y="5622"/>
                    <a:pt x="9466" y="6323"/>
                    <a:pt x="8219" y="7416"/>
                  </a:cubicBezTo>
                  <a:lnTo>
                    <a:pt x="6100" y="5314"/>
                  </a:lnTo>
                  <a:cubicBezTo>
                    <a:pt x="6493" y="4682"/>
                    <a:pt x="6510" y="3965"/>
                    <a:pt x="6117" y="3555"/>
                  </a:cubicBezTo>
                  <a:cubicBezTo>
                    <a:pt x="5915" y="3359"/>
                    <a:pt x="5642" y="3265"/>
                    <a:pt x="5342" y="3265"/>
                  </a:cubicBezTo>
                  <a:cubicBezTo>
                    <a:pt x="4880" y="3265"/>
                    <a:pt x="4355" y="3489"/>
                    <a:pt x="3930" y="3913"/>
                  </a:cubicBezTo>
                  <a:cubicBezTo>
                    <a:pt x="3230" y="4614"/>
                    <a:pt x="3059" y="5588"/>
                    <a:pt x="3571" y="6100"/>
                  </a:cubicBezTo>
                  <a:cubicBezTo>
                    <a:pt x="3770" y="6299"/>
                    <a:pt x="4036" y="6393"/>
                    <a:pt x="4330" y="6393"/>
                  </a:cubicBezTo>
                  <a:cubicBezTo>
                    <a:pt x="4644" y="6393"/>
                    <a:pt x="4988" y="6286"/>
                    <a:pt x="5314" y="6083"/>
                  </a:cubicBezTo>
                  <a:lnTo>
                    <a:pt x="7433" y="8202"/>
                  </a:lnTo>
                  <a:cubicBezTo>
                    <a:pt x="6339" y="9466"/>
                    <a:pt x="5639" y="11055"/>
                    <a:pt x="5519" y="12815"/>
                  </a:cubicBezTo>
                  <a:lnTo>
                    <a:pt x="2529" y="12815"/>
                  </a:lnTo>
                  <a:cubicBezTo>
                    <a:pt x="2358" y="12098"/>
                    <a:pt x="1880" y="11585"/>
                    <a:pt x="1299" y="11585"/>
                  </a:cubicBezTo>
                  <a:cubicBezTo>
                    <a:pt x="581" y="11585"/>
                    <a:pt x="0" y="12388"/>
                    <a:pt x="0" y="13379"/>
                  </a:cubicBezTo>
                  <a:cubicBezTo>
                    <a:pt x="0" y="14370"/>
                    <a:pt x="581" y="15173"/>
                    <a:pt x="1299" y="15173"/>
                  </a:cubicBezTo>
                  <a:cubicBezTo>
                    <a:pt x="1880" y="15173"/>
                    <a:pt x="2358" y="14661"/>
                    <a:pt x="2529" y="13926"/>
                  </a:cubicBezTo>
                  <a:lnTo>
                    <a:pt x="5519" y="13926"/>
                  </a:lnTo>
                  <a:cubicBezTo>
                    <a:pt x="5639" y="15703"/>
                    <a:pt x="6339" y="17292"/>
                    <a:pt x="7433" y="18556"/>
                  </a:cubicBezTo>
                  <a:lnTo>
                    <a:pt x="5314" y="20658"/>
                  </a:lnTo>
                  <a:cubicBezTo>
                    <a:pt x="4991" y="20466"/>
                    <a:pt x="4650" y="20363"/>
                    <a:pt x="4340" y="20363"/>
                  </a:cubicBezTo>
                  <a:cubicBezTo>
                    <a:pt x="4042" y="20363"/>
                    <a:pt x="3772" y="20457"/>
                    <a:pt x="3571" y="20658"/>
                  </a:cubicBezTo>
                  <a:cubicBezTo>
                    <a:pt x="3059" y="21170"/>
                    <a:pt x="3230" y="22144"/>
                    <a:pt x="3930" y="22845"/>
                  </a:cubicBezTo>
                  <a:cubicBezTo>
                    <a:pt x="4355" y="23270"/>
                    <a:pt x="4880" y="23493"/>
                    <a:pt x="5342" y="23493"/>
                  </a:cubicBezTo>
                  <a:cubicBezTo>
                    <a:pt x="5642" y="23493"/>
                    <a:pt x="5915" y="23399"/>
                    <a:pt x="6117" y="23204"/>
                  </a:cubicBezTo>
                  <a:cubicBezTo>
                    <a:pt x="6510" y="22794"/>
                    <a:pt x="6493" y="22076"/>
                    <a:pt x="6100" y="21444"/>
                  </a:cubicBezTo>
                  <a:lnTo>
                    <a:pt x="8219" y="19342"/>
                  </a:lnTo>
                  <a:cubicBezTo>
                    <a:pt x="9466" y="20419"/>
                    <a:pt x="11072" y="21119"/>
                    <a:pt x="12832" y="21256"/>
                  </a:cubicBezTo>
                  <a:lnTo>
                    <a:pt x="12832" y="24246"/>
                  </a:lnTo>
                  <a:cubicBezTo>
                    <a:pt x="12114" y="24400"/>
                    <a:pt x="11602" y="24895"/>
                    <a:pt x="11602" y="25476"/>
                  </a:cubicBezTo>
                  <a:cubicBezTo>
                    <a:pt x="11602" y="26177"/>
                    <a:pt x="12405" y="26758"/>
                    <a:pt x="13396" y="26758"/>
                  </a:cubicBezTo>
                  <a:cubicBezTo>
                    <a:pt x="14387" y="26758"/>
                    <a:pt x="15190" y="26177"/>
                    <a:pt x="15190" y="25476"/>
                  </a:cubicBezTo>
                  <a:cubicBezTo>
                    <a:pt x="15190" y="24895"/>
                    <a:pt x="14660" y="24400"/>
                    <a:pt x="13943" y="24246"/>
                  </a:cubicBezTo>
                  <a:lnTo>
                    <a:pt x="13943" y="21256"/>
                  </a:lnTo>
                  <a:cubicBezTo>
                    <a:pt x="15703" y="21119"/>
                    <a:pt x="17309" y="20419"/>
                    <a:pt x="18556" y="19342"/>
                  </a:cubicBezTo>
                  <a:lnTo>
                    <a:pt x="20675" y="21444"/>
                  </a:lnTo>
                  <a:cubicBezTo>
                    <a:pt x="20282" y="22076"/>
                    <a:pt x="20265" y="22794"/>
                    <a:pt x="20675" y="23204"/>
                  </a:cubicBezTo>
                  <a:cubicBezTo>
                    <a:pt x="20870" y="23399"/>
                    <a:pt x="21142" y="23493"/>
                    <a:pt x="21443" y="23493"/>
                  </a:cubicBezTo>
                  <a:cubicBezTo>
                    <a:pt x="21906" y="23493"/>
                    <a:pt x="22437" y="23270"/>
                    <a:pt x="22862" y="22845"/>
                  </a:cubicBezTo>
                  <a:cubicBezTo>
                    <a:pt x="23562" y="22144"/>
                    <a:pt x="23716" y="21170"/>
                    <a:pt x="23203" y="20658"/>
                  </a:cubicBezTo>
                  <a:cubicBezTo>
                    <a:pt x="23011" y="20457"/>
                    <a:pt x="22741" y="20363"/>
                    <a:pt x="22442" y="20363"/>
                  </a:cubicBezTo>
                  <a:cubicBezTo>
                    <a:pt x="22129" y="20363"/>
                    <a:pt x="21784" y="20466"/>
                    <a:pt x="21461" y="20658"/>
                  </a:cubicBezTo>
                  <a:lnTo>
                    <a:pt x="19342" y="18556"/>
                  </a:lnTo>
                  <a:cubicBezTo>
                    <a:pt x="20435" y="17292"/>
                    <a:pt x="21136" y="15703"/>
                    <a:pt x="21256" y="13926"/>
                  </a:cubicBezTo>
                  <a:lnTo>
                    <a:pt x="24246" y="13926"/>
                  </a:lnTo>
                  <a:cubicBezTo>
                    <a:pt x="24417" y="14661"/>
                    <a:pt x="24912" y="15173"/>
                    <a:pt x="25476" y="15173"/>
                  </a:cubicBezTo>
                  <a:cubicBezTo>
                    <a:pt x="26194" y="15173"/>
                    <a:pt x="26774" y="14370"/>
                    <a:pt x="26774" y="13379"/>
                  </a:cubicBezTo>
                  <a:cubicBezTo>
                    <a:pt x="26774" y="12388"/>
                    <a:pt x="26194" y="11585"/>
                    <a:pt x="25476" y="11585"/>
                  </a:cubicBezTo>
                  <a:cubicBezTo>
                    <a:pt x="24912" y="11585"/>
                    <a:pt x="24417" y="12098"/>
                    <a:pt x="24246" y="12815"/>
                  </a:cubicBezTo>
                  <a:lnTo>
                    <a:pt x="21256" y="12815"/>
                  </a:lnTo>
                  <a:cubicBezTo>
                    <a:pt x="21136" y="11055"/>
                    <a:pt x="20435" y="9466"/>
                    <a:pt x="19342" y="8202"/>
                  </a:cubicBezTo>
                  <a:lnTo>
                    <a:pt x="21461" y="6083"/>
                  </a:lnTo>
                  <a:cubicBezTo>
                    <a:pt x="21787" y="6286"/>
                    <a:pt x="22136" y="6393"/>
                    <a:pt x="22451" y="6393"/>
                  </a:cubicBezTo>
                  <a:cubicBezTo>
                    <a:pt x="22747" y="6393"/>
                    <a:pt x="23013" y="6299"/>
                    <a:pt x="23203" y="6100"/>
                  </a:cubicBezTo>
                  <a:cubicBezTo>
                    <a:pt x="23716" y="5588"/>
                    <a:pt x="23562" y="4614"/>
                    <a:pt x="22862" y="3913"/>
                  </a:cubicBezTo>
                  <a:cubicBezTo>
                    <a:pt x="22437" y="3489"/>
                    <a:pt x="21906" y="3265"/>
                    <a:pt x="21443" y="3265"/>
                  </a:cubicBezTo>
                  <a:cubicBezTo>
                    <a:pt x="21142" y="3265"/>
                    <a:pt x="20870" y="3359"/>
                    <a:pt x="20675" y="3555"/>
                  </a:cubicBezTo>
                  <a:cubicBezTo>
                    <a:pt x="20265" y="3965"/>
                    <a:pt x="20282" y="4682"/>
                    <a:pt x="20675" y="5314"/>
                  </a:cubicBezTo>
                  <a:lnTo>
                    <a:pt x="18556" y="7416"/>
                  </a:lnTo>
                  <a:cubicBezTo>
                    <a:pt x="17309" y="6323"/>
                    <a:pt x="15703" y="5622"/>
                    <a:pt x="13943" y="5502"/>
                  </a:cubicBezTo>
                  <a:lnTo>
                    <a:pt x="13943" y="2512"/>
                  </a:lnTo>
                  <a:cubicBezTo>
                    <a:pt x="14660" y="2341"/>
                    <a:pt x="15190" y="1863"/>
                    <a:pt x="15190" y="1282"/>
                  </a:cubicBezTo>
                  <a:cubicBezTo>
                    <a:pt x="15190" y="565"/>
                    <a:pt x="14387" y="1"/>
                    <a:pt x="1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819375" y="4462925"/>
              <a:ext cx="117075" cy="116650"/>
            </a:xfrm>
            <a:custGeom>
              <a:avLst/>
              <a:gdLst/>
              <a:ahLst/>
              <a:cxnLst/>
              <a:rect l="l" t="t" r="r" b="b"/>
              <a:pathLst>
                <a:path w="4683" h="4666" extrusionOk="0">
                  <a:moveTo>
                    <a:pt x="2342" y="1"/>
                  </a:moveTo>
                  <a:cubicBezTo>
                    <a:pt x="1043" y="1"/>
                    <a:pt x="1" y="1043"/>
                    <a:pt x="1" y="2342"/>
                  </a:cubicBezTo>
                  <a:cubicBezTo>
                    <a:pt x="1" y="3623"/>
                    <a:pt x="1043" y="4665"/>
                    <a:pt x="2342" y="4665"/>
                  </a:cubicBezTo>
                  <a:cubicBezTo>
                    <a:pt x="3640" y="4665"/>
                    <a:pt x="4683" y="3623"/>
                    <a:pt x="4683" y="2342"/>
                  </a:cubicBezTo>
                  <a:cubicBezTo>
                    <a:pt x="4683" y="1043"/>
                    <a:pt x="3640"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746350" y="4286975"/>
              <a:ext cx="79475" cy="74700"/>
            </a:xfrm>
            <a:custGeom>
              <a:avLst/>
              <a:gdLst/>
              <a:ahLst/>
              <a:cxnLst/>
              <a:rect l="l" t="t" r="r" b="b"/>
              <a:pathLst>
                <a:path w="3179" h="2988" extrusionOk="0">
                  <a:moveTo>
                    <a:pt x="1592" y="0"/>
                  </a:moveTo>
                  <a:cubicBezTo>
                    <a:pt x="861" y="0"/>
                    <a:pt x="229" y="535"/>
                    <a:pt x="120" y="1281"/>
                  </a:cubicBezTo>
                  <a:cubicBezTo>
                    <a:pt x="0" y="2084"/>
                    <a:pt x="564" y="2853"/>
                    <a:pt x="1367" y="2972"/>
                  </a:cubicBezTo>
                  <a:cubicBezTo>
                    <a:pt x="1439" y="2983"/>
                    <a:pt x="1511" y="2988"/>
                    <a:pt x="1582" y="2988"/>
                  </a:cubicBezTo>
                  <a:cubicBezTo>
                    <a:pt x="2317" y="2988"/>
                    <a:pt x="2965" y="2440"/>
                    <a:pt x="3059" y="1708"/>
                  </a:cubicBezTo>
                  <a:cubicBezTo>
                    <a:pt x="3178" y="888"/>
                    <a:pt x="2614" y="136"/>
                    <a:pt x="1811" y="16"/>
                  </a:cubicBezTo>
                  <a:cubicBezTo>
                    <a:pt x="1737" y="6"/>
                    <a:pt x="166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691675" y="4366225"/>
              <a:ext cx="33325" cy="31125"/>
            </a:xfrm>
            <a:custGeom>
              <a:avLst/>
              <a:gdLst/>
              <a:ahLst/>
              <a:cxnLst/>
              <a:rect l="l" t="t" r="r" b="b"/>
              <a:pathLst>
                <a:path w="1333" h="1245" extrusionOk="0">
                  <a:moveTo>
                    <a:pt x="676" y="0"/>
                  </a:moveTo>
                  <a:cubicBezTo>
                    <a:pt x="371" y="0"/>
                    <a:pt x="98" y="226"/>
                    <a:pt x="51" y="537"/>
                  </a:cubicBezTo>
                  <a:cubicBezTo>
                    <a:pt x="0" y="879"/>
                    <a:pt x="239" y="1203"/>
                    <a:pt x="581" y="1238"/>
                  </a:cubicBezTo>
                  <a:cubicBezTo>
                    <a:pt x="612" y="1242"/>
                    <a:pt x="643" y="1245"/>
                    <a:pt x="674" y="1245"/>
                  </a:cubicBezTo>
                  <a:cubicBezTo>
                    <a:pt x="980" y="1245"/>
                    <a:pt x="1251" y="1020"/>
                    <a:pt x="1282" y="725"/>
                  </a:cubicBezTo>
                  <a:cubicBezTo>
                    <a:pt x="1333" y="383"/>
                    <a:pt x="1111" y="59"/>
                    <a:pt x="769" y="7"/>
                  </a:cubicBezTo>
                  <a:cubicBezTo>
                    <a:pt x="738" y="3"/>
                    <a:pt x="707"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37"/>
          <p:cNvGrpSpPr/>
          <p:nvPr/>
        </p:nvGrpSpPr>
        <p:grpSpPr>
          <a:xfrm rot="-1615834">
            <a:off x="7981354" y="354446"/>
            <a:ext cx="615357" cy="1376220"/>
            <a:chOff x="1754150" y="1925050"/>
            <a:chExt cx="522500" cy="1168550"/>
          </a:xfrm>
        </p:grpSpPr>
        <p:sp>
          <p:nvSpPr>
            <p:cNvPr id="1281" name="Google Shape;1281;p37"/>
            <p:cNvSpPr/>
            <p:nvPr/>
          </p:nvSpPr>
          <p:spPr>
            <a:xfrm>
              <a:off x="1754150" y="2059325"/>
              <a:ext cx="460950" cy="1034275"/>
            </a:xfrm>
            <a:custGeom>
              <a:avLst/>
              <a:gdLst/>
              <a:ahLst/>
              <a:cxnLst/>
              <a:rect l="l" t="t" r="r" b="b"/>
              <a:pathLst>
                <a:path w="18438" h="41371" extrusionOk="0">
                  <a:moveTo>
                    <a:pt x="10345" y="1"/>
                  </a:moveTo>
                  <a:lnTo>
                    <a:pt x="605" y="36093"/>
                  </a:lnTo>
                  <a:cubicBezTo>
                    <a:pt x="0" y="38325"/>
                    <a:pt x="1325" y="40619"/>
                    <a:pt x="3557" y="41224"/>
                  </a:cubicBezTo>
                  <a:cubicBezTo>
                    <a:pt x="3922" y="41323"/>
                    <a:pt x="4290" y="41370"/>
                    <a:pt x="4652" y="41370"/>
                  </a:cubicBezTo>
                  <a:cubicBezTo>
                    <a:pt x="6498" y="41370"/>
                    <a:pt x="8190" y="40139"/>
                    <a:pt x="8687" y="38273"/>
                  </a:cubicBezTo>
                  <a:lnTo>
                    <a:pt x="18438" y="2190"/>
                  </a:lnTo>
                  <a:lnTo>
                    <a:pt x="10345" y="1"/>
                  </a:lnTo>
                  <a:close/>
                </a:path>
              </a:pathLst>
            </a:custGeom>
            <a:solidFill>
              <a:srgbClr val="C0EAF9">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1778400" y="2236075"/>
              <a:ext cx="370750" cy="832075"/>
            </a:xfrm>
            <a:custGeom>
              <a:avLst/>
              <a:gdLst/>
              <a:ahLst/>
              <a:cxnLst/>
              <a:rect l="l" t="t" r="r" b="b"/>
              <a:pathLst>
                <a:path w="14830" h="33283" extrusionOk="0">
                  <a:moveTo>
                    <a:pt x="8322" y="1"/>
                  </a:moveTo>
                  <a:lnTo>
                    <a:pt x="480" y="29034"/>
                  </a:lnTo>
                  <a:cubicBezTo>
                    <a:pt x="0" y="30827"/>
                    <a:pt x="1064" y="32684"/>
                    <a:pt x="2858" y="33163"/>
                  </a:cubicBezTo>
                  <a:cubicBezTo>
                    <a:pt x="3153" y="33244"/>
                    <a:pt x="3450" y="33283"/>
                    <a:pt x="3743" y="33283"/>
                  </a:cubicBezTo>
                  <a:cubicBezTo>
                    <a:pt x="5223" y="33283"/>
                    <a:pt x="6578" y="32292"/>
                    <a:pt x="6987" y="30786"/>
                  </a:cubicBezTo>
                  <a:lnTo>
                    <a:pt x="14830" y="1753"/>
                  </a:lnTo>
                  <a:lnTo>
                    <a:pt x="8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1908225" y="2923325"/>
              <a:ext cx="44600" cy="44325"/>
            </a:xfrm>
            <a:custGeom>
              <a:avLst/>
              <a:gdLst/>
              <a:ahLst/>
              <a:cxnLst/>
              <a:rect l="l" t="t" r="r" b="b"/>
              <a:pathLst>
                <a:path w="1784" h="1773" extrusionOk="0">
                  <a:moveTo>
                    <a:pt x="898" y="0"/>
                  </a:moveTo>
                  <a:cubicBezTo>
                    <a:pt x="407" y="0"/>
                    <a:pt x="1" y="396"/>
                    <a:pt x="1" y="887"/>
                  </a:cubicBezTo>
                  <a:cubicBezTo>
                    <a:pt x="1" y="1377"/>
                    <a:pt x="407" y="1773"/>
                    <a:pt x="898" y="1773"/>
                  </a:cubicBezTo>
                  <a:cubicBezTo>
                    <a:pt x="1388" y="1773"/>
                    <a:pt x="1784" y="1377"/>
                    <a:pt x="1784" y="887"/>
                  </a:cubicBezTo>
                  <a:cubicBezTo>
                    <a:pt x="1784" y="396"/>
                    <a:pt x="1388" y="0"/>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1923350" y="2755425"/>
              <a:ext cx="44350" cy="44350"/>
            </a:xfrm>
            <a:custGeom>
              <a:avLst/>
              <a:gdLst/>
              <a:ahLst/>
              <a:cxnLst/>
              <a:rect l="l" t="t" r="r" b="b"/>
              <a:pathLst>
                <a:path w="1774" h="1774" extrusionOk="0">
                  <a:moveTo>
                    <a:pt x="887" y="0"/>
                  </a:moveTo>
                  <a:cubicBezTo>
                    <a:pt x="397" y="0"/>
                    <a:pt x="1" y="397"/>
                    <a:pt x="1" y="887"/>
                  </a:cubicBezTo>
                  <a:cubicBezTo>
                    <a:pt x="1" y="1377"/>
                    <a:pt x="397" y="1773"/>
                    <a:pt x="887" y="1773"/>
                  </a:cubicBezTo>
                  <a:cubicBezTo>
                    <a:pt x="1377" y="1773"/>
                    <a:pt x="1773" y="1377"/>
                    <a:pt x="1773" y="887"/>
                  </a:cubicBezTo>
                  <a:cubicBezTo>
                    <a:pt x="1773" y="397"/>
                    <a:pt x="1377" y="0"/>
                    <a:pt x="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1891800" y="2862050"/>
              <a:ext cx="22200" cy="22450"/>
            </a:xfrm>
            <a:custGeom>
              <a:avLst/>
              <a:gdLst/>
              <a:ahLst/>
              <a:cxnLst/>
              <a:rect l="l" t="t" r="r" b="b"/>
              <a:pathLst>
                <a:path w="888" h="898" extrusionOk="0">
                  <a:moveTo>
                    <a:pt x="449" y="1"/>
                  </a:moveTo>
                  <a:cubicBezTo>
                    <a:pt x="199" y="1"/>
                    <a:pt x="1" y="209"/>
                    <a:pt x="1" y="449"/>
                  </a:cubicBezTo>
                  <a:cubicBezTo>
                    <a:pt x="1" y="699"/>
                    <a:pt x="199" y="897"/>
                    <a:pt x="449" y="897"/>
                  </a:cubicBezTo>
                  <a:cubicBezTo>
                    <a:pt x="689" y="897"/>
                    <a:pt x="887" y="699"/>
                    <a:pt x="887" y="449"/>
                  </a:cubicBezTo>
                  <a:cubicBezTo>
                    <a:pt x="887" y="209"/>
                    <a:pt x="689"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1869375" y="2967625"/>
              <a:ext cx="22450" cy="22450"/>
            </a:xfrm>
            <a:custGeom>
              <a:avLst/>
              <a:gdLst/>
              <a:ahLst/>
              <a:cxnLst/>
              <a:rect l="l" t="t" r="r" b="b"/>
              <a:pathLst>
                <a:path w="898" h="898" extrusionOk="0">
                  <a:moveTo>
                    <a:pt x="449" y="1"/>
                  </a:moveTo>
                  <a:cubicBezTo>
                    <a:pt x="209" y="1"/>
                    <a:pt x="1" y="210"/>
                    <a:pt x="1" y="449"/>
                  </a:cubicBezTo>
                  <a:cubicBezTo>
                    <a:pt x="1" y="700"/>
                    <a:pt x="209" y="898"/>
                    <a:pt x="449" y="898"/>
                  </a:cubicBezTo>
                  <a:cubicBezTo>
                    <a:pt x="700" y="898"/>
                    <a:pt x="898" y="700"/>
                    <a:pt x="898" y="449"/>
                  </a:cubicBezTo>
                  <a:cubicBezTo>
                    <a:pt x="898" y="210"/>
                    <a:pt x="700"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1939525" y="2319775"/>
              <a:ext cx="214050" cy="517800"/>
            </a:xfrm>
            <a:custGeom>
              <a:avLst/>
              <a:gdLst/>
              <a:ahLst/>
              <a:cxnLst/>
              <a:rect l="l" t="t" r="r" b="b"/>
              <a:pathLst>
                <a:path w="8562" h="20712" extrusionOk="0">
                  <a:moveTo>
                    <a:pt x="5360" y="0"/>
                  </a:moveTo>
                  <a:lnTo>
                    <a:pt x="0" y="19846"/>
                  </a:lnTo>
                  <a:lnTo>
                    <a:pt x="3202" y="20711"/>
                  </a:lnTo>
                  <a:lnTo>
                    <a:pt x="8562" y="866"/>
                  </a:lnTo>
                  <a:lnTo>
                    <a:pt x="53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083950" y="2365650"/>
              <a:ext cx="48250" cy="30800"/>
            </a:xfrm>
            <a:custGeom>
              <a:avLst/>
              <a:gdLst/>
              <a:ahLst/>
              <a:cxnLst/>
              <a:rect l="l" t="t" r="r" b="b"/>
              <a:pathLst>
                <a:path w="1930" h="1232" extrusionOk="0">
                  <a:moveTo>
                    <a:pt x="199" y="1"/>
                  </a:moveTo>
                  <a:lnTo>
                    <a:pt x="0" y="762"/>
                  </a:lnTo>
                  <a:lnTo>
                    <a:pt x="1732" y="1231"/>
                  </a:lnTo>
                  <a:lnTo>
                    <a:pt x="1930" y="470"/>
                  </a:lnTo>
                  <a:lnTo>
                    <a:pt x="1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074050" y="2401625"/>
              <a:ext cx="48500" cy="30550"/>
            </a:xfrm>
            <a:custGeom>
              <a:avLst/>
              <a:gdLst/>
              <a:ahLst/>
              <a:cxnLst/>
              <a:rect l="l" t="t" r="r" b="b"/>
              <a:pathLst>
                <a:path w="1940" h="1222" extrusionOk="0">
                  <a:moveTo>
                    <a:pt x="209" y="1"/>
                  </a:moveTo>
                  <a:lnTo>
                    <a:pt x="0" y="752"/>
                  </a:lnTo>
                  <a:lnTo>
                    <a:pt x="1742" y="122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2064400" y="2437350"/>
              <a:ext cx="48500" cy="30800"/>
            </a:xfrm>
            <a:custGeom>
              <a:avLst/>
              <a:gdLst/>
              <a:ahLst/>
              <a:cxnLst/>
              <a:rect l="l" t="t" r="r" b="b"/>
              <a:pathLst>
                <a:path w="1940" h="1232" extrusionOk="0">
                  <a:moveTo>
                    <a:pt x="209" y="1"/>
                  </a:moveTo>
                  <a:lnTo>
                    <a:pt x="0" y="762"/>
                  </a:lnTo>
                  <a:lnTo>
                    <a:pt x="1742" y="123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2054750" y="2473325"/>
              <a:ext cx="48525" cy="30525"/>
            </a:xfrm>
            <a:custGeom>
              <a:avLst/>
              <a:gdLst/>
              <a:ahLst/>
              <a:cxnLst/>
              <a:rect l="l" t="t" r="r" b="b"/>
              <a:pathLst>
                <a:path w="1941" h="1221" extrusionOk="0">
                  <a:moveTo>
                    <a:pt x="209" y="1"/>
                  </a:moveTo>
                  <a:lnTo>
                    <a:pt x="0" y="752"/>
                  </a:lnTo>
                  <a:lnTo>
                    <a:pt x="1732" y="1221"/>
                  </a:lnTo>
                  <a:lnTo>
                    <a:pt x="1940" y="470"/>
                  </a:lnTo>
                  <a:lnTo>
                    <a:pt x="2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1984350" y="2233875"/>
              <a:ext cx="166375" cy="49950"/>
            </a:xfrm>
            <a:custGeom>
              <a:avLst/>
              <a:gdLst/>
              <a:ahLst/>
              <a:cxnLst/>
              <a:rect l="l" t="t" r="r" b="b"/>
              <a:pathLst>
                <a:path w="6655" h="1998" extrusionOk="0">
                  <a:moveTo>
                    <a:pt x="526" y="0"/>
                  </a:moveTo>
                  <a:cubicBezTo>
                    <a:pt x="259" y="0"/>
                    <a:pt x="97" y="39"/>
                    <a:pt x="74" y="120"/>
                  </a:cubicBezTo>
                  <a:cubicBezTo>
                    <a:pt x="1" y="381"/>
                    <a:pt x="1398" y="986"/>
                    <a:pt x="3202" y="1476"/>
                  </a:cubicBezTo>
                  <a:cubicBezTo>
                    <a:pt x="4434" y="1805"/>
                    <a:pt x="5533" y="1997"/>
                    <a:pt x="6124" y="1997"/>
                  </a:cubicBezTo>
                  <a:cubicBezTo>
                    <a:pt x="6394" y="1997"/>
                    <a:pt x="6558" y="1957"/>
                    <a:pt x="6581" y="1872"/>
                  </a:cubicBezTo>
                  <a:cubicBezTo>
                    <a:pt x="6654" y="1612"/>
                    <a:pt x="5246" y="1007"/>
                    <a:pt x="3453" y="527"/>
                  </a:cubicBezTo>
                  <a:cubicBezTo>
                    <a:pt x="2218" y="189"/>
                    <a:pt x="1116"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1973925" y="2087050"/>
              <a:ext cx="258925" cy="77850"/>
            </a:xfrm>
            <a:custGeom>
              <a:avLst/>
              <a:gdLst/>
              <a:ahLst/>
              <a:cxnLst/>
              <a:rect l="l" t="t" r="r" b="b"/>
              <a:pathLst>
                <a:path w="10357" h="3114" extrusionOk="0">
                  <a:moveTo>
                    <a:pt x="797" y="1"/>
                  </a:moveTo>
                  <a:cubicBezTo>
                    <a:pt x="392" y="1"/>
                    <a:pt x="147" y="60"/>
                    <a:pt x="115" y="185"/>
                  </a:cubicBezTo>
                  <a:cubicBezTo>
                    <a:pt x="1" y="591"/>
                    <a:pt x="2180" y="1540"/>
                    <a:pt x="4975" y="2291"/>
                  </a:cubicBezTo>
                  <a:cubicBezTo>
                    <a:pt x="6911" y="2816"/>
                    <a:pt x="8633" y="3113"/>
                    <a:pt x="9549" y="3113"/>
                  </a:cubicBezTo>
                  <a:cubicBezTo>
                    <a:pt x="9960" y="3113"/>
                    <a:pt x="10209" y="3053"/>
                    <a:pt x="10241" y="2927"/>
                  </a:cubicBezTo>
                  <a:cubicBezTo>
                    <a:pt x="10356" y="2521"/>
                    <a:pt x="8177" y="1572"/>
                    <a:pt x="5382" y="821"/>
                  </a:cubicBezTo>
                  <a:cubicBezTo>
                    <a:pt x="3438" y="301"/>
                    <a:pt x="1710" y="1"/>
                    <a:pt x="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1976800" y="1929750"/>
              <a:ext cx="296975" cy="230500"/>
            </a:xfrm>
            <a:custGeom>
              <a:avLst/>
              <a:gdLst/>
              <a:ahLst/>
              <a:cxnLst/>
              <a:rect l="l" t="t" r="r" b="b"/>
              <a:pathLst>
                <a:path w="11879" h="9220" extrusionOk="0">
                  <a:moveTo>
                    <a:pt x="1752" y="1"/>
                  </a:moveTo>
                  <a:lnTo>
                    <a:pt x="0" y="6477"/>
                  </a:lnTo>
                  <a:lnTo>
                    <a:pt x="10126" y="9219"/>
                  </a:lnTo>
                  <a:lnTo>
                    <a:pt x="11878" y="2733"/>
                  </a:lnTo>
                  <a:lnTo>
                    <a:pt x="1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1993225" y="1935225"/>
              <a:ext cx="58675" cy="176275"/>
            </a:xfrm>
            <a:custGeom>
              <a:avLst/>
              <a:gdLst/>
              <a:ahLst/>
              <a:cxnLst/>
              <a:rect l="l" t="t" r="r" b="b"/>
              <a:pathLst>
                <a:path w="2347" h="7051" extrusionOk="0">
                  <a:moveTo>
                    <a:pt x="1867" y="1"/>
                  </a:moveTo>
                  <a:lnTo>
                    <a:pt x="0" y="6915"/>
                  </a:lnTo>
                  <a:lnTo>
                    <a:pt x="480" y="7050"/>
                  </a:lnTo>
                  <a:lnTo>
                    <a:pt x="2347" y="126"/>
                  </a:lnTo>
                  <a:lnTo>
                    <a:pt x="1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2024250" y="1930025"/>
              <a:ext cx="63625" cy="194250"/>
            </a:xfrm>
            <a:custGeom>
              <a:avLst/>
              <a:gdLst/>
              <a:ahLst/>
              <a:cxnLst/>
              <a:rect l="l" t="t" r="r" b="b"/>
              <a:pathLst>
                <a:path w="2545" h="7770" extrusionOk="0">
                  <a:moveTo>
                    <a:pt x="2065" y="0"/>
                  </a:moveTo>
                  <a:lnTo>
                    <a:pt x="0" y="7644"/>
                  </a:lnTo>
                  <a:lnTo>
                    <a:pt x="480" y="7769"/>
                  </a:lnTo>
                  <a:lnTo>
                    <a:pt x="2545" y="125"/>
                  </a:lnTo>
                  <a:lnTo>
                    <a:pt x="2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2055525" y="1938625"/>
              <a:ext cx="64425" cy="196600"/>
            </a:xfrm>
            <a:custGeom>
              <a:avLst/>
              <a:gdLst/>
              <a:ahLst/>
              <a:cxnLst/>
              <a:rect l="l" t="t" r="r" b="b"/>
              <a:pathLst>
                <a:path w="2577" h="7864" extrusionOk="0">
                  <a:moveTo>
                    <a:pt x="2097" y="0"/>
                  </a:moveTo>
                  <a:lnTo>
                    <a:pt x="1" y="7728"/>
                  </a:lnTo>
                  <a:lnTo>
                    <a:pt x="480" y="7863"/>
                  </a:lnTo>
                  <a:lnTo>
                    <a:pt x="2577" y="125"/>
                  </a:lnTo>
                  <a:lnTo>
                    <a:pt x="2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2087350" y="1947225"/>
              <a:ext cx="64400" cy="197375"/>
            </a:xfrm>
            <a:custGeom>
              <a:avLst/>
              <a:gdLst/>
              <a:ahLst/>
              <a:cxnLst/>
              <a:rect l="l" t="t" r="r" b="b"/>
              <a:pathLst>
                <a:path w="2576" h="7895" extrusionOk="0">
                  <a:moveTo>
                    <a:pt x="2096" y="0"/>
                  </a:moveTo>
                  <a:lnTo>
                    <a:pt x="0" y="7769"/>
                  </a:lnTo>
                  <a:lnTo>
                    <a:pt x="480" y="7895"/>
                  </a:lnTo>
                  <a:lnTo>
                    <a:pt x="2576" y="125"/>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2119400" y="1955825"/>
              <a:ext cx="64425" cy="197125"/>
            </a:xfrm>
            <a:custGeom>
              <a:avLst/>
              <a:gdLst/>
              <a:ahLst/>
              <a:cxnLst/>
              <a:rect l="l" t="t" r="r" b="b"/>
              <a:pathLst>
                <a:path w="2577" h="7885" extrusionOk="0">
                  <a:moveTo>
                    <a:pt x="2097" y="0"/>
                  </a:moveTo>
                  <a:lnTo>
                    <a:pt x="1" y="7749"/>
                  </a:lnTo>
                  <a:lnTo>
                    <a:pt x="491" y="7884"/>
                  </a:lnTo>
                  <a:lnTo>
                    <a:pt x="2577" y="126"/>
                  </a:lnTo>
                  <a:lnTo>
                    <a:pt x="2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2152000" y="1964425"/>
              <a:ext cx="63900" cy="195300"/>
            </a:xfrm>
            <a:custGeom>
              <a:avLst/>
              <a:gdLst/>
              <a:ahLst/>
              <a:cxnLst/>
              <a:rect l="l" t="t" r="r" b="b"/>
              <a:pathLst>
                <a:path w="2556" h="7812" extrusionOk="0">
                  <a:moveTo>
                    <a:pt x="2076" y="1"/>
                  </a:moveTo>
                  <a:lnTo>
                    <a:pt x="0" y="7686"/>
                  </a:lnTo>
                  <a:lnTo>
                    <a:pt x="480" y="7811"/>
                  </a:lnTo>
                  <a:lnTo>
                    <a:pt x="2555" y="136"/>
                  </a:lnTo>
                  <a:lnTo>
                    <a:pt x="2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2021650" y="1927925"/>
              <a:ext cx="249525" cy="71975"/>
            </a:xfrm>
            <a:custGeom>
              <a:avLst/>
              <a:gdLst/>
              <a:ahLst/>
              <a:cxnLst/>
              <a:rect l="l" t="t" r="r" b="b"/>
              <a:pathLst>
                <a:path w="9981" h="2879" extrusionOk="0">
                  <a:moveTo>
                    <a:pt x="647" y="1"/>
                  </a:moveTo>
                  <a:cubicBezTo>
                    <a:pt x="115" y="1"/>
                    <a:pt x="63" y="94"/>
                    <a:pt x="63" y="105"/>
                  </a:cubicBezTo>
                  <a:cubicBezTo>
                    <a:pt x="0" y="324"/>
                    <a:pt x="1596" y="1189"/>
                    <a:pt x="4849" y="2065"/>
                  </a:cubicBezTo>
                  <a:cubicBezTo>
                    <a:pt x="6706" y="2566"/>
                    <a:pt x="8447" y="2879"/>
                    <a:pt x="9386" y="2879"/>
                  </a:cubicBezTo>
                  <a:cubicBezTo>
                    <a:pt x="9928" y="2879"/>
                    <a:pt x="9980" y="2775"/>
                    <a:pt x="9980" y="2775"/>
                  </a:cubicBezTo>
                  <a:cubicBezTo>
                    <a:pt x="9980" y="2775"/>
                    <a:pt x="9980" y="2545"/>
                    <a:pt x="8697" y="1982"/>
                  </a:cubicBezTo>
                  <a:cubicBezTo>
                    <a:pt x="7780" y="1596"/>
                    <a:pt x="6539" y="1169"/>
                    <a:pt x="5193" y="814"/>
                  </a:cubicBezTo>
                  <a:cubicBezTo>
                    <a:pt x="3327" y="303"/>
                    <a:pt x="1596"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2017725" y="1925050"/>
              <a:ext cx="258925" cy="77725"/>
            </a:xfrm>
            <a:custGeom>
              <a:avLst/>
              <a:gdLst/>
              <a:ahLst/>
              <a:cxnLst/>
              <a:rect l="l" t="t" r="r" b="b"/>
              <a:pathLst>
                <a:path w="10357" h="3109" extrusionOk="0">
                  <a:moveTo>
                    <a:pt x="804" y="220"/>
                  </a:moveTo>
                  <a:cubicBezTo>
                    <a:pt x="1742" y="220"/>
                    <a:pt x="3463" y="533"/>
                    <a:pt x="5319" y="1033"/>
                  </a:cubicBezTo>
                  <a:cubicBezTo>
                    <a:pt x="7968" y="1742"/>
                    <a:pt x="9668" y="2514"/>
                    <a:pt x="9981" y="2848"/>
                  </a:cubicBezTo>
                  <a:cubicBezTo>
                    <a:pt x="9908" y="2869"/>
                    <a:pt x="9783" y="2890"/>
                    <a:pt x="9543" y="2890"/>
                  </a:cubicBezTo>
                  <a:cubicBezTo>
                    <a:pt x="8615" y="2890"/>
                    <a:pt x="6883" y="2577"/>
                    <a:pt x="5038" y="2076"/>
                  </a:cubicBezTo>
                  <a:cubicBezTo>
                    <a:pt x="2389" y="1357"/>
                    <a:pt x="689" y="595"/>
                    <a:pt x="376" y="262"/>
                  </a:cubicBezTo>
                  <a:cubicBezTo>
                    <a:pt x="439" y="241"/>
                    <a:pt x="574" y="220"/>
                    <a:pt x="804" y="220"/>
                  </a:cubicBezTo>
                  <a:close/>
                  <a:moveTo>
                    <a:pt x="804" y="1"/>
                  </a:moveTo>
                  <a:cubicBezTo>
                    <a:pt x="397" y="1"/>
                    <a:pt x="147" y="63"/>
                    <a:pt x="115" y="189"/>
                  </a:cubicBezTo>
                  <a:cubicBezTo>
                    <a:pt x="1" y="595"/>
                    <a:pt x="2180" y="1534"/>
                    <a:pt x="4975" y="2285"/>
                  </a:cubicBezTo>
                  <a:cubicBezTo>
                    <a:pt x="6904" y="2806"/>
                    <a:pt x="8625" y="3109"/>
                    <a:pt x="9543" y="3109"/>
                  </a:cubicBezTo>
                  <a:cubicBezTo>
                    <a:pt x="9960" y="3109"/>
                    <a:pt x="10210" y="3046"/>
                    <a:pt x="10241" y="2921"/>
                  </a:cubicBezTo>
                  <a:cubicBezTo>
                    <a:pt x="10356" y="2514"/>
                    <a:pt x="8177" y="1576"/>
                    <a:pt x="5371" y="814"/>
                  </a:cubicBezTo>
                  <a:cubicBezTo>
                    <a:pt x="3442" y="293"/>
                    <a:pt x="1721"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รูปภาพ 2" descr="Graphical user interface, website&#10;&#10;Description automatically generated">
            <a:extLst>
              <a:ext uri="{FF2B5EF4-FFF2-40B4-BE49-F238E27FC236}">
                <a16:creationId xmlns:a16="http://schemas.microsoft.com/office/drawing/2014/main" id="{962295B7-48F3-D720-AC35-79361684AEAA}"/>
              </a:ext>
            </a:extLst>
          </p:cNvPr>
          <p:cNvPicPr>
            <a:picLocks noChangeAspect="1"/>
          </p:cNvPicPr>
          <p:nvPr/>
        </p:nvPicPr>
        <p:blipFill rotWithShape="1">
          <a:blip r:embed="rId3"/>
          <a:srcRect t="38281"/>
          <a:stretch/>
        </p:blipFill>
        <p:spPr>
          <a:xfrm>
            <a:off x="5448416" y="2239579"/>
            <a:ext cx="2568954" cy="1990039"/>
          </a:xfrm>
          <a:prstGeom prst="rect">
            <a:avLst/>
          </a:prstGeom>
          <a:ln>
            <a:noFill/>
          </a:ln>
          <a:effectLst>
            <a:outerShdw blurRad="190500" algn="tl" rotWithShape="0">
              <a:srgbClr val="000000">
                <a:alpha val="70000"/>
              </a:srgbClr>
            </a:outerShdw>
          </a:effectLst>
        </p:spPr>
      </p:pic>
      <p:pic>
        <p:nvPicPr>
          <p:cNvPr id="9" name="รูปภาพ 7" descr="Graphical user interface, website&#10;&#10;Description automatically generated">
            <a:extLst>
              <a:ext uri="{FF2B5EF4-FFF2-40B4-BE49-F238E27FC236}">
                <a16:creationId xmlns:a16="http://schemas.microsoft.com/office/drawing/2014/main" id="{84900830-F3CA-9113-B34E-CD2AF81B7951}"/>
              </a:ext>
            </a:extLst>
          </p:cNvPr>
          <p:cNvPicPr>
            <a:picLocks noChangeAspect="1"/>
          </p:cNvPicPr>
          <p:nvPr/>
        </p:nvPicPr>
        <p:blipFill>
          <a:blip r:embed="rId4"/>
          <a:stretch>
            <a:fillRect/>
          </a:stretch>
        </p:blipFill>
        <p:spPr>
          <a:xfrm>
            <a:off x="1484026" y="2191463"/>
            <a:ext cx="3354132" cy="2030360"/>
          </a:xfrm>
          <a:prstGeom prst="rect">
            <a:avLst/>
          </a:prstGeom>
          <a:ln>
            <a:noFill/>
          </a:ln>
          <a:effectLst>
            <a:outerShdw blurRad="190500" algn="tl" rotWithShape="0">
              <a:srgbClr val="000000">
                <a:alpha val="70000"/>
              </a:srgbClr>
            </a:outerShdw>
          </a:effectLst>
        </p:spPr>
      </p:pic>
      <p:pic>
        <p:nvPicPr>
          <p:cNvPr id="11" name="รูปภาพ 2" descr="Graphical user interface, website&#10;&#10;Description automatically generated">
            <a:extLst>
              <a:ext uri="{FF2B5EF4-FFF2-40B4-BE49-F238E27FC236}">
                <a16:creationId xmlns:a16="http://schemas.microsoft.com/office/drawing/2014/main" id="{7F6EE735-9FD6-894E-E5B1-0CEF5A4690DF}"/>
              </a:ext>
            </a:extLst>
          </p:cNvPr>
          <p:cNvPicPr>
            <a:picLocks noChangeAspect="1"/>
          </p:cNvPicPr>
          <p:nvPr/>
        </p:nvPicPr>
        <p:blipFill rotWithShape="1">
          <a:blip r:embed="rId3"/>
          <a:srcRect b="64269"/>
          <a:stretch/>
        </p:blipFill>
        <p:spPr>
          <a:xfrm>
            <a:off x="5457798" y="1087472"/>
            <a:ext cx="2568954" cy="115210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รอง 1">
            <a:extLst>
              <a:ext uri="{FF2B5EF4-FFF2-40B4-BE49-F238E27FC236}">
                <a16:creationId xmlns:a16="http://schemas.microsoft.com/office/drawing/2014/main" id="{511BC4F1-5F01-BDAE-3ED6-5AC962753726}"/>
              </a:ext>
            </a:extLst>
          </p:cNvPr>
          <p:cNvSpPr>
            <a:spLocks noGrp="1"/>
          </p:cNvSpPr>
          <p:nvPr>
            <p:ph type="subTitle" idx="1"/>
          </p:nvPr>
        </p:nvSpPr>
        <p:spPr/>
        <p:txBody>
          <a:bodyPr/>
          <a:lstStyle/>
          <a:p>
            <a:endParaRPr lang="en-US"/>
          </a:p>
        </p:txBody>
      </p:sp>
      <p:sp>
        <p:nvSpPr>
          <p:cNvPr id="3" name="ชื่อเรื่องรอง 2">
            <a:extLst>
              <a:ext uri="{FF2B5EF4-FFF2-40B4-BE49-F238E27FC236}">
                <a16:creationId xmlns:a16="http://schemas.microsoft.com/office/drawing/2014/main" id="{4166C9AB-82BE-9EEB-00D9-AD1FF2158EA8}"/>
              </a:ext>
            </a:extLst>
          </p:cNvPr>
          <p:cNvSpPr>
            <a:spLocks noGrp="1"/>
          </p:cNvSpPr>
          <p:nvPr>
            <p:ph type="subTitle" idx="2"/>
          </p:nvPr>
        </p:nvSpPr>
        <p:spPr/>
        <p:txBody>
          <a:bodyPr/>
          <a:lstStyle/>
          <a:p>
            <a:endParaRPr lang="en-US"/>
          </a:p>
        </p:txBody>
      </p:sp>
      <p:sp>
        <p:nvSpPr>
          <p:cNvPr id="5" name="ชื่อเรื่องรอง 4">
            <a:extLst>
              <a:ext uri="{FF2B5EF4-FFF2-40B4-BE49-F238E27FC236}">
                <a16:creationId xmlns:a16="http://schemas.microsoft.com/office/drawing/2014/main" id="{E3C5B3FC-5FC2-CC4F-362A-2B0C7110C42D}"/>
              </a:ext>
            </a:extLst>
          </p:cNvPr>
          <p:cNvSpPr>
            <a:spLocks noGrp="1"/>
          </p:cNvSpPr>
          <p:nvPr>
            <p:ph type="subTitle" idx="4"/>
          </p:nvPr>
        </p:nvSpPr>
        <p:spPr/>
        <p:txBody>
          <a:bodyPr/>
          <a:lstStyle/>
          <a:p>
            <a:endParaRPr lang="en-US" dirty="0"/>
          </a:p>
        </p:txBody>
      </p:sp>
      <p:sp>
        <p:nvSpPr>
          <p:cNvPr id="7" name="Rectangle 41">
            <a:extLst>
              <a:ext uri="{FF2B5EF4-FFF2-40B4-BE49-F238E27FC236}">
                <a16:creationId xmlns:a16="http://schemas.microsoft.com/office/drawing/2014/main" id="{0B8BFA97-68A1-1510-2318-185FB386EC20}"/>
              </a:ext>
            </a:extLst>
          </p:cNvPr>
          <p:cNvSpPr/>
          <p:nvPr/>
        </p:nvSpPr>
        <p:spPr>
          <a:xfrm>
            <a:off x="1996114" y="2735908"/>
            <a:ext cx="1093730" cy="485238"/>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Verify News  </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8" name="Rectangle 44">
            <a:extLst>
              <a:ext uri="{FF2B5EF4-FFF2-40B4-BE49-F238E27FC236}">
                <a16:creationId xmlns:a16="http://schemas.microsoft.com/office/drawing/2014/main" id="{9927AD72-CF3C-3ADE-66FA-5CB2A9FAEE2D}"/>
              </a:ext>
            </a:extLst>
          </p:cNvPr>
          <p:cNvSpPr/>
          <p:nvPr/>
        </p:nvSpPr>
        <p:spPr>
          <a:xfrm>
            <a:off x="3864642" y="2735909"/>
            <a:ext cx="1224519" cy="485256"/>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Respond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9" name="Rectangle 45">
            <a:extLst>
              <a:ext uri="{FF2B5EF4-FFF2-40B4-BE49-F238E27FC236}">
                <a16:creationId xmlns:a16="http://schemas.microsoft.com/office/drawing/2014/main" id="{1C973CF7-41E0-D344-02B7-C46387523B79}"/>
              </a:ext>
            </a:extLst>
          </p:cNvPr>
          <p:cNvSpPr/>
          <p:nvPr/>
        </p:nvSpPr>
        <p:spPr>
          <a:xfrm>
            <a:off x="5863959" y="2735909"/>
            <a:ext cx="1144950"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Validate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10" name="Rectangle 137">
            <a:extLst>
              <a:ext uri="{FF2B5EF4-FFF2-40B4-BE49-F238E27FC236}">
                <a16:creationId xmlns:a16="http://schemas.microsoft.com/office/drawing/2014/main" id="{9EF81889-3F8C-1ACB-FECE-49DB79DD7FAA}"/>
              </a:ext>
            </a:extLst>
          </p:cNvPr>
          <p:cNvSpPr/>
          <p:nvPr/>
        </p:nvSpPr>
        <p:spPr>
          <a:xfrm>
            <a:off x="7837475" y="2735908"/>
            <a:ext cx="1144951"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dirty="0">
                <a:solidFill>
                  <a:schemeClr val="tx1">
                    <a:lumMod val="50000"/>
                    <a:lumOff val="50000"/>
                  </a:schemeClr>
                </a:solidFill>
                <a:latin typeface="Century Gothic" panose="020B0502020202020204" pitchFamily="34" charset="0"/>
              </a:rPr>
              <a:t>Publish News</a:t>
            </a:r>
            <a:endParaRPr lang="th-TH" sz="1050" b="1" dirty="0">
              <a:solidFill>
                <a:schemeClr val="tx1">
                  <a:lumMod val="50000"/>
                  <a:lumOff val="50000"/>
                </a:schemeClr>
              </a:solidFill>
              <a:latin typeface="Century Gothic" panose="020B0502020202020204" pitchFamily="34" charset="0"/>
            </a:endParaRPr>
          </a:p>
        </p:txBody>
      </p:sp>
      <p:cxnSp>
        <p:nvCxnSpPr>
          <p:cNvPr id="11" name="Straight Arrow Connector 138">
            <a:extLst>
              <a:ext uri="{FF2B5EF4-FFF2-40B4-BE49-F238E27FC236}">
                <a16:creationId xmlns:a16="http://schemas.microsoft.com/office/drawing/2014/main" id="{9605A427-CE6D-12A9-66BD-EC5F328E53D6}"/>
              </a:ext>
            </a:extLst>
          </p:cNvPr>
          <p:cNvCxnSpPr>
            <a:cxnSpLocks/>
          </p:cNvCxnSpPr>
          <p:nvPr/>
        </p:nvCxnSpPr>
        <p:spPr>
          <a:xfrm flipV="1">
            <a:off x="7008908" y="2978541"/>
            <a:ext cx="828567" cy="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38">
            <a:extLst>
              <a:ext uri="{FF2B5EF4-FFF2-40B4-BE49-F238E27FC236}">
                <a16:creationId xmlns:a16="http://schemas.microsoft.com/office/drawing/2014/main" id="{F8BA41DC-3A1E-3624-DFC1-65FD0C03CC4B}"/>
              </a:ext>
            </a:extLst>
          </p:cNvPr>
          <p:cNvCxnSpPr>
            <a:cxnSpLocks/>
            <a:stCxn id="7" idx="3"/>
          </p:cNvCxnSpPr>
          <p:nvPr/>
        </p:nvCxnSpPr>
        <p:spPr>
          <a:xfrm>
            <a:off x="3089844" y="2978527"/>
            <a:ext cx="774798" cy="1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38">
            <a:extLst>
              <a:ext uri="{FF2B5EF4-FFF2-40B4-BE49-F238E27FC236}">
                <a16:creationId xmlns:a16="http://schemas.microsoft.com/office/drawing/2014/main" id="{07A9AF0A-37F9-C917-0F96-22954CF0E035}"/>
              </a:ext>
            </a:extLst>
          </p:cNvPr>
          <p:cNvCxnSpPr>
            <a:cxnSpLocks/>
            <a:stCxn id="8" idx="3"/>
          </p:cNvCxnSpPr>
          <p:nvPr/>
        </p:nvCxnSpPr>
        <p:spPr>
          <a:xfrm>
            <a:off x="5089161" y="2978537"/>
            <a:ext cx="752749"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รูปภาพ 59" descr="Icon&#10;&#10;Description automatically generated">
            <a:extLst>
              <a:ext uri="{FF2B5EF4-FFF2-40B4-BE49-F238E27FC236}">
                <a16:creationId xmlns:a16="http://schemas.microsoft.com/office/drawing/2014/main" id="{19F634F8-6948-B23E-A78E-93933F4F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767" y="1540900"/>
            <a:ext cx="805589" cy="805589"/>
          </a:xfrm>
          <a:prstGeom prst="rect">
            <a:avLst/>
          </a:prstGeom>
        </p:spPr>
      </p:pic>
      <p:pic>
        <p:nvPicPr>
          <p:cNvPr id="16" name="รูปภาพ 61">
            <a:extLst>
              <a:ext uri="{FF2B5EF4-FFF2-40B4-BE49-F238E27FC236}">
                <a16:creationId xmlns:a16="http://schemas.microsoft.com/office/drawing/2014/main" id="{E0BFE3C1-F0AE-39D2-1786-C1C5F8FDFF04}"/>
              </a:ext>
            </a:extLst>
          </p:cNvPr>
          <p:cNvPicPr>
            <a:picLocks noChangeAspect="1"/>
          </p:cNvPicPr>
          <p:nvPr/>
        </p:nvPicPr>
        <p:blipFill rotWithShape="1">
          <a:blip r:embed="rId3">
            <a:extLst>
              <a:ext uri="{28A0092B-C50C-407E-A947-70E740481C1C}">
                <a14:useLocalDpi xmlns:a14="http://schemas.microsoft.com/office/drawing/2010/main" val="0"/>
              </a:ext>
            </a:extLst>
          </a:blip>
          <a:srcRect t="6609" b="6245"/>
          <a:stretch/>
        </p:blipFill>
        <p:spPr>
          <a:xfrm>
            <a:off x="6080587" y="1578511"/>
            <a:ext cx="881253" cy="767978"/>
          </a:xfrm>
          <a:prstGeom prst="rect">
            <a:avLst/>
          </a:prstGeom>
        </p:spPr>
      </p:pic>
      <p:pic>
        <p:nvPicPr>
          <p:cNvPr id="17" name="รูปภาพ 63">
            <a:extLst>
              <a:ext uri="{FF2B5EF4-FFF2-40B4-BE49-F238E27FC236}">
                <a16:creationId xmlns:a16="http://schemas.microsoft.com/office/drawing/2014/main" id="{1CC153E5-D2EE-71E6-9DAC-086CB4C72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970" y="1578511"/>
            <a:ext cx="767978" cy="767978"/>
          </a:xfrm>
          <a:prstGeom prst="rect">
            <a:avLst/>
          </a:prstGeom>
        </p:spPr>
      </p:pic>
      <p:pic>
        <p:nvPicPr>
          <p:cNvPr id="18" name="กราฟิก 9" descr="UI UX ด้วยสีเติมแบบทึบ">
            <a:extLst>
              <a:ext uri="{FF2B5EF4-FFF2-40B4-BE49-F238E27FC236}">
                <a16:creationId xmlns:a16="http://schemas.microsoft.com/office/drawing/2014/main" id="{3CBCD457-9732-6247-E720-D3DCF1B040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601" y="1578511"/>
            <a:ext cx="805590" cy="873125"/>
          </a:xfrm>
          <a:prstGeom prst="rect">
            <a:avLst/>
          </a:prstGeom>
        </p:spPr>
      </p:pic>
      <p:sp>
        <p:nvSpPr>
          <p:cNvPr id="19" name="Rectangle 41">
            <a:extLst>
              <a:ext uri="{FF2B5EF4-FFF2-40B4-BE49-F238E27FC236}">
                <a16:creationId xmlns:a16="http://schemas.microsoft.com/office/drawing/2014/main" id="{255C4D01-E0D3-A590-748A-A52304B8E42A}"/>
              </a:ext>
            </a:extLst>
          </p:cNvPr>
          <p:cNvSpPr/>
          <p:nvPr/>
        </p:nvSpPr>
        <p:spPr>
          <a:xfrm>
            <a:off x="175642" y="2735908"/>
            <a:ext cx="1079663"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Report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cxnSp>
        <p:nvCxnSpPr>
          <p:cNvPr id="20" name="Straight Arrow Connector 138">
            <a:extLst>
              <a:ext uri="{FF2B5EF4-FFF2-40B4-BE49-F238E27FC236}">
                <a16:creationId xmlns:a16="http://schemas.microsoft.com/office/drawing/2014/main" id="{41595731-7D31-BD21-4484-8477E295E853}"/>
              </a:ext>
            </a:extLst>
          </p:cNvPr>
          <p:cNvCxnSpPr>
            <a:cxnSpLocks/>
            <a:endCxn id="7" idx="1"/>
          </p:cNvCxnSpPr>
          <p:nvPr/>
        </p:nvCxnSpPr>
        <p:spPr>
          <a:xfrm flipV="1">
            <a:off x="1255305" y="2978527"/>
            <a:ext cx="740809" cy="1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1310;p38">
            <a:extLst>
              <a:ext uri="{FF2B5EF4-FFF2-40B4-BE49-F238E27FC236}">
                <a16:creationId xmlns:a16="http://schemas.microsoft.com/office/drawing/2014/main" id="{431A7F71-EB65-C3E5-8ACA-53C74B40599E}"/>
              </a:ext>
            </a:extLst>
          </p:cNvPr>
          <p:cNvSpPr txBox="1">
            <a:spLocks/>
          </p:cNvSpPr>
          <p:nvPr/>
        </p:nvSpPr>
        <p:spPr>
          <a:xfrm>
            <a:off x="2826956" y="506622"/>
            <a:ext cx="3490088"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System work flow</a:t>
            </a:r>
          </a:p>
        </p:txBody>
      </p:sp>
      <p:sp>
        <p:nvSpPr>
          <p:cNvPr id="22" name="สี่เหลี่ยมผืนผ้า: มุมมน 21">
            <a:extLst>
              <a:ext uri="{FF2B5EF4-FFF2-40B4-BE49-F238E27FC236}">
                <a16:creationId xmlns:a16="http://schemas.microsoft.com/office/drawing/2014/main" id="{AAA1AB91-8F37-9E68-E66D-7FFFFD6B629D}"/>
              </a:ext>
            </a:extLst>
          </p:cNvPr>
          <p:cNvSpPr/>
          <p:nvPr/>
        </p:nvSpPr>
        <p:spPr>
          <a:xfrm>
            <a:off x="161574" y="2451636"/>
            <a:ext cx="1093731" cy="237064"/>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Visitors</a:t>
            </a:r>
          </a:p>
        </p:txBody>
      </p:sp>
      <p:sp>
        <p:nvSpPr>
          <p:cNvPr id="24" name="สี่เหลี่ยมผืนผ้า: มุมมน 23">
            <a:extLst>
              <a:ext uri="{FF2B5EF4-FFF2-40B4-BE49-F238E27FC236}">
                <a16:creationId xmlns:a16="http://schemas.microsoft.com/office/drawing/2014/main" id="{55893E2C-5081-EE83-D6BD-D8EDDCBE5C58}"/>
              </a:ext>
            </a:extLst>
          </p:cNvPr>
          <p:cNvSpPr/>
          <p:nvPr/>
        </p:nvSpPr>
        <p:spPr>
          <a:xfrm>
            <a:off x="1977551" y="2445586"/>
            <a:ext cx="1093731" cy="237064"/>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Admin</a:t>
            </a:r>
          </a:p>
        </p:txBody>
      </p:sp>
      <p:sp>
        <p:nvSpPr>
          <p:cNvPr id="25" name="สี่เหลี่ยมผืนผ้า: มุมมน 24">
            <a:extLst>
              <a:ext uri="{FF2B5EF4-FFF2-40B4-BE49-F238E27FC236}">
                <a16:creationId xmlns:a16="http://schemas.microsoft.com/office/drawing/2014/main" id="{5052249A-E95A-54C1-3439-814654A0F30D}"/>
              </a:ext>
            </a:extLst>
          </p:cNvPr>
          <p:cNvSpPr/>
          <p:nvPr/>
        </p:nvSpPr>
        <p:spPr>
          <a:xfrm>
            <a:off x="3864642" y="2407591"/>
            <a:ext cx="1224519" cy="266180"/>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Academics</a:t>
            </a:r>
            <a:endParaRPr lang="th-TH" sz="1400" b="1" dirty="0">
              <a:solidFill>
                <a:schemeClr val="bg1"/>
              </a:solidFill>
              <a:latin typeface="Century Gothic" panose="020B0502020202020204" pitchFamily="34" charset="0"/>
              <a:cs typeface="DB Helvethaica X Blk Cond" panose="02000506090000020004"/>
            </a:endParaRPr>
          </a:p>
        </p:txBody>
      </p:sp>
      <p:sp>
        <p:nvSpPr>
          <p:cNvPr id="26" name="สี่เหลี่ยมผืนผ้า: มุมมน 25">
            <a:extLst>
              <a:ext uri="{FF2B5EF4-FFF2-40B4-BE49-F238E27FC236}">
                <a16:creationId xmlns:a16="http://schemas.microsoft.com/office/drawing/2014/main" id="{153A62EB-A393-24AA-71A3-48E0E87C2AEC}"/>
              </a:ext>
            </a:extLst>
          </p:cNvPr>
          <p:cNvSpPr/>
          <p:nvPr/>
        </p:nvSpPr>
        <p:spPr>
          <a:xfrm>
            <a:off x="5841910" y="2447323"/>
            <a:ext cx="1166998" cy="257812"/>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Admin</a:t>
            </a:r>
            <a:endParaRPr lang="th-TH" sz="1400" b="1" dirty="0">
              <a:solidFill>
                <a:schemeClr val="bg1"/>
              </a:solidFill>
              <a:latin typeface="Century Gothic" panose="020B0502020202020204" pitchFamily="34" charset="0"/>
              <a:cs typeface="DB Helvethaica X Blk Cond" panose="02000506090000020004"/>
            </a:endParaRPr>
          </a:p>
        </p:txBody>
      </p:sp>
      <p:sp>
        <p:nvSpPr>
          <p:cNvPr id="27" name="สี่เหลี่ยมผืนผ้า: มุมมน 26">
            <a:extLst>
              <a:ext uri="{FF2B5EF4-FFF2-40B4-BE49-F238E27FC236}">
                <a16:creationId xmlns:a16="http://schemas.microsoft.com/office/drawing/2014/main" id="{767BE3FF-0510-4C90-0E20-AEC1BE003C9C}"/>
              </a:ext>
            </a:extLst>
          </p:cNvPr>
          <p:cNvSpPr/>
          <p:nvPr/>
        </p:nvSpPr>
        <p:spPr>
          <a:xfrm>
            <a:off x="7837475" y="2445584"/>
            <a:ext cx="1144949" cy="232511"/>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entury Gothic" panose="020B0502020202020204" pitchFamily="34" charset="0"/>
                <a:cs typeface="DB Helvethaica X Blk Cond" panose="02000506090000020004"/>
              </a:rPr>
              <a:t>Visitors</a:t>
            </a:r>
            <a:endParaRPr lang="en-US"/>
          </a:p>
        </p:txBody>
      </p:sp>
      <p:pic>
        <p:nvPicPr>
          <p:cNvPr id="33" name="รูปภาพ 57" descr="Icon&#10;&#10;Description automatically generated">
            <a:extLst>
              <a:ext uri="{FF2B5EF4-FFF2-40B4-BE49-F238E27FC236}">
                <a16:creationId xmlns:a16="http://schemas.microsoft.com/office/drawing/2014/main" id="{0E932CA8-E1CA-2B11-D701-3D69BDBF66F9}"/>
              </a:ext>
            </a:extLst>
          </p:cNvPr>
          <p:cNvPicPr>
            <a:picLocks noChangeAspect="1"/>
          </p:cNvPicPr>
          <p:nvPr/>
        </p:nvPicPr>
        <p:blipFill rotWithShape="1">
          <a:blip r:embed="rId7">
            <a:extLst>
              <a:ext uri="{28A0092B-C50C-407E-A947-70E740481C1C}">
                <a14:useLocalDpi xmlns:a14="http://schemas.microsoft.com/office/drawing/2010/main" val="0"/>
              </a:ext>
            </a:extLst>
          </a:blip>
          <a:srcRect l="11241" t="20952" r="10333" b="29306"/>
          <a:stretch/>
        </p:blipFill>
        <p:spPr>
          <a:xfrm>
            <a:off x="2107368" y="1618656"/>
            <a:ext cx="1062736" cy="727082"/>
          </a:xfrm>
          <a:prstGeom prst="rect">
            <a:avLst/>
          </a:prstGeom>
        </p:spPr>
      </p:pic>
    </p:spTree>
    <p:extLst>
      <p:ext uri="{BB962C8B-B14F-4D97-AF65-F5344CB8AC3E}">
        <p14:creationId xmlns:p14="http://schemas.microsoft.com/office/powerpoint/2010/main" val="169191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สี่เหลี่ยมผืนผ้า: มุมมน 26">
            <a:extLst>
              <a:ext uri="{FF2B5EF4-FFF2-40B4-BE49-F238E27FC236}">
                <a16:creationId xmlns:a16="http://schemas.microsoft.com/office/drawing/2014/main" id="{483F8B60-E388-545C-329E-60D835222EF7}"/>
              </a:ext>
            </a:extLst>
          </p:cNvPr>
          <p:cNvSpPr/>
          <p:nvPr/>
        </p:nvSpPr>
        <p:spPr>
          <a:xfrm>
            <a:off x="1708879" y="1281659"/>
            <a:ext cx="1657741" cy="2390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ชื่อเรื่องรอง 1">
            <a:extLst>
              <a:ext uri="{FF2B5EF4-FFF2-40B4-BE49-F238E27FC236}">
                <a16:creationId xmlns:a16="http://schemas.microsoft.com/office/drawing/2014/main" id="{EE7D3FC9-D6D2-7591-40CA-51EBA009353E}"/>
              </a:ext>
            </a:extLst>
          </p:cNvPr>
          <p:cNvSpPr>
            <a:spLocks noGrp="1"/>
          </p:cNvSpPr>
          <p:nvPr>
            <p:ph type="subTitle" idx="1"/>
          </p:nvPr>
        </p:nvSpPr>
        <p:spPr/>
        <p:txBody>
          <a:bodyPr/>
          <a:lstStyle/>
          <a:p>
            <a:endParaRPr lang="en-US"/>
          </a:p>
        </p:txBody>
      </p:sp>
      <p:sp>
        <p:nvSpPr>
          <p:cNvPr id="3" name="ชื่อเรื่องรอง 2">
            <a:extLst>
              <a:ext uri="{FF2B5EF4-FFF2-40B4-BE49-F238E27FC236}">
                <a16:creationId xmlns:a16="http://schemas.microsoft.com/office/drawing/2014/main" id="{7021618E-52DE-F4AC-316B-7F1CC40DD6D1}"/>
              </a:ext>
            </a:extLst>
          </p:cNvPr>
          <p:cNvSpPr>
            <a:spLocks noGrp="1"/>
          </p:cNvSpPr>
          <p:nvPr>
            <p:ph type="subTitle" idx="2"/>
          </p:nvPr>
        </p:nvSpPr>
        <p:spPr/>
        <p:txBody>
          <a:bodyPr/>
          <a:lstStyle/>
          <a:p>
            <a:endParaRPr lang="en-US"/>
          </a:p>
        </p:txBody>
      </p:sp>
      <p:sp>
        <p:nvSpPr>
          <p:cNvPr id="4" name="ชื่อเรื่องรอง 3">
            <a:extLst>
              <a:ext uri="{FF2B5EF4-FFF2-40B4-BE49-F238E27FC236}">
                <a16:creationId xmlns:a16="http://schemas.microsoft.com/office/drawing/2014/main" id="{7B01201E-213A-12FC-8451-E6739BB6A48C}"/>
              </a:ext>
            </a:extLst>
          </p:cNvPr>
          <p:cNvSpPr>
            <a:spLocks noGrp="1"/>
          </p:cNvSpPr>
          <p:nvPr>
            <p:ph type="subTitle" idx="3"/>
          </p:nvPr>
        </p:nvSpPr>
        <p:spPr/>
        <p:txBody>
          <a:bodyPr/>
          <a:lstStyle/>
          <a:p>
            <a:endParaRPr lang="en-US"/>
          </a:p>
        </p:txBody>
      </p:sp>
      <p:sp>
        <p:nvSpPr>
          <p:cNvPr id="5" name="ชื่อเรื่องรอง 4">
            <a:extLst>
              <a:ext uri="{FF2B5EF4-FFF2-40B4-BE49-F238E27FC236}">
                <a16:creationId xmlns:a16="http://schemas.microsoft.com/office/drawing/2014/main" id="{B80A41C7-9755-F0A8-9750-6FF24E0BA0AE}"/>
              </a:ext>
            </a:extLst>
          </p:cNvPr>
          <p:cNvSpPr>
            <a:spLocks noGrp="1"/>
          </p:cNvSpPr>
          <p:nvPr>
            <p:ph type="subTitle" idx="4"/>
          </p:nvPr>
        </p:nvSpPr>
        <p:spPr/>
        <p:txBody>
          <a:bodyPr/>
          <a:lstStyle/>
          <a:p>
            <a:endParaRPr lang="en-US"/>
          </a:p>
        </p:txBody>
      </p:sp>
      <p:sp>
        <p:nvSpPr>
          <p:cNvPr id="6" name="ชื่อเรื่อง 5">
            <a:extLst>
              <a:ext uri="{FF2B5EF4-FFF2-40B4-BE49-F238E27FC236}">
                <a16:creationId xmlns:a16="http://schemas.microsoft.com/office/drawing/2014/main" id="{85C86BAF-21C5-3859-BF9F-928C6DE4BBB2}"/>
              </a:ext>
            </a:extLst>
          </p:cNvPr>
          <p:cNvSpPr>
            <a:spLocks noGrp="1"/>
          </p:cNvSpPr>
          <p:nvPr>
            <p:ph type="title"/>
          </p:nvPr>
        </p:nvSpPr>
        <p:spPr>
          <a:xfrm>
            <a:off x="-105508" y="535000"/>
            <a:ext cx="8884455" cy="548700"/>
          </a:xfrm>
        </p:spPr>
        <p:txBody>
          <a:bodyPr/>
          <a:lstStyle/>
          <a:p>
            <a:endParaRPr lang="en-US" dirty="0"/>
          </a:p>
        </p:txBody>
      </p:sp>
      <p:sp>
        <p:nvSpPr>
          <p:cNvPr id="7" name="Rectangle 41">
            <a:extLst>
              <a:ext uri="{FF2B5EF4-FFF2-40B4-BE49-F238E27FC236}">
                <a16:creationId xmlns:a16="http://schemas.microsoft.com/office/drawing/2014/main" id="{52EBE2BF-56B9-C15D-A05B-DA405B920ABD}"/>
              </a:ext>
            </a:extLst>
          </p:cNvPr>
          <p:cNvSpPr/>
          <p:nvPr/>
        </p:nvSpPr>
        <p:spPr>
          <a:xfrm>
            <a:off x="1996114" y="2735908"/>
            <a:ext cx="1093730" cy="485238"/>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Verify News  </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8" name="Rectangle 44">
            <a:extLst>
              <a:ext uri="{FF2B5EF4-FFF2-40B4-BE49-F238E27FC236}">
                <a16:creationId xmlns:a16="http://schemas.microsoft.com/office/drawing/2014/main" id="{F7E380DF-78F0-86A4-2B4E-FC03238F29AD}"/>
              </a:ext>
            </a:extLst>
          </p:cNvPr>
          <p:cNvSpPr/>
          <p:nvPr/>
        </p:nvSpPr>
        <p:spPr>
          <a:xfrm>
            <a:off x="3864642" y="2735909"/>
            <a:ext cx="1224519" cy="485256"/>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Respond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9" name="Rectangle 45">
            <a:extLst>
              <a:ext uri="{FF2B5EF4-FFF2-40B4-BE49-F238E27FC236}">
                <a16:creationId xmlns:a16="http://schemas.microsoft.com/office/drawing/2014/main" id="{0141653C-D0E3-2805-BCA3-DAA1D05ECFD1}"/>
              </a:ext>
            </a:extLst>
          </p:cNvPr>
          <p:cNvSpPr/>
          <p:nvPr/>
        </p:nvSpPr>
        <p:spPr>
          <a:xfrm>
            <a:off x="5863959" y="2735909"/>
            <a:ext cx="1144950"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Validate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10" name="Rectangle 137">
            <a:extLst>
              <a:ext uri="{FF2B5EF4-FFF2-40B4-BE49-F238E27FC236}">
                <a16:creationId xmlns:a16="http://schemas.microsoft.com/office/drawing/2014/main" id="{69F5AD10-82ED-9E8E-B4C1-AC4A83582DDB}"/>
              </a:ext>
            </a:extLst>
          </p:cNvPr>
          <p:cNvSpPr/>
          <p:nvPr/>
        </p:nvSpPr>
        <p:spPr>
          <a:xfrm>
            <a:off x="7837475" y="2735908"/>
            <a:ext cx="1144951"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dirty="0">
                <a:solidFill>
                  <a:schemeClr val="tx1">
                    <a:lumMod val="50000"/>
                    <a:lumOff val="50000"/>
                  </a:schemeClr>
                </a:solidFill>
                <a:latin typeface="Century Gothic" panose="020B0502020202020204" pitchFamily="34" charset="0"/>
              </a:rPr>
              <a:t>Publish News</a:t>
            </a:r>
            <a:endParaRPr lang="th-TH" sz="1050" b="1" dirty="0">
              <a:solidFill>
                <a:schemeClr val="tx1">
                  <a:lumMod val="50000"/>
                  <a:lumOff val="50000"/>
                </a:schemeClr>
              </a:solidFill>
              <a:latin typeface="Century Gothic" panose="020B0502020202020204" pitchFamily="34" charset="0"/>
            </a:endParaRPr>
          </a:p>
        </p:txBody>
      </p:sp>
      <p:cxnSp>
        <p:nvCxnSpPr>
          <p:cNvPr id="11" name="Straight Arrow Connector 138">
            <a:extLst>
              <a:ext uri="{FF2B5EF4-FFF2-40B4-BE49-F238E27FC236}">
                <a16:creationId xmlns:a16="http://schemas.microsoft.com/office/drawing/2014/main" id="{FE95CFE1-BF26-6CA2-5A52-8A931C347063}"/>
              </a:ext>
            </a:extLst>
          </p:cNvPr>
          <p:cNvCxnSpPr>
            <a:cxnSpLocks/>
          </p:cNvCxnSpPr>
          <p:nvPr/>
        </p:nvCxnSpPr>
        <p:spPr>
          <a:xfrm flipV="1">
            <a:off x="7008908" y="2978541"/>
            <a:ext cx="828567" cy="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38">
            <a:extLst>
              <a:ext uri="{FF2B5EF4-FFF2-40B4-BE49-F238E27FC236}">
                <a16:creationId xmlns:a16="http://schemas.microsoft.com/office/drawing/2014/main" id="{17946FBF-762E-D5C4-8CC7-D06597FBD6F5}"/>
              </a:ext>
            </a:extLst>
          </p:cNvPr>
          <p:cNvCxnSpPr>
            <a:cxnSpLocks/>
            <a:stCxn id="7" idx="3"/>
          </p:cNvCxnSpPr>
          <p:nvPr/>
        </p:nvCxnSpPr>
        <p:spPr>
          <a:xfrm>
            <a:off x="3089844" y="2978527"/>
            <a:ext cx="774798" cy="1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38">
            <a:extLst>
              <a:ext uri="{FF2B5EF4-FFF2-40B4-BE49-F238E27FC236}">
                <a16:creationId xmlns:a16="http://schemas.microsoft.com/office/drawing/2014/main" id="{9BB714DF-6E67-3CE1-0BD8-14D078F3B549}"/>
              </a:ext>
            </a:extLst>
          </p:cNvPr>
          <p:cNvCxnSpPr>
            <a:cxnSpLocks/>
            <a:stCxn id="8" idx="3"/>
          </p:cNvCxnSpPr>
          <p:nvPr/>
        </p:nvCxnSpPr>
        <p:spPr>
          <a:xfrm>
            <a:off x="5089161" y="2978537"/>
            <a:ext cx="752749"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รูปภาพ 57" descr="Icon&#10;&#10;Description automatically generated">
            <a:extLst>
              <a:ext uri="{FF2B5EF4-FFF2-40B4-BE49-F238E27FC236}">
                <a16:creationId xmlns:a16="http://schemas.microsoft.com/office/drawing/2014/main" id="{CD5E0C08-0297-93A8-644D-982BF9A1C16F}"/>
              </a:ext>
            </a:extLst>
          </p:cNvPr>
          <p:cNvPicPr>
            <a:picLocks noChangeAspect="1"/>
          </p:cNvPicPr>
          <p:nvPr/>
        </p:nvPicPr>
        <p:blipFill rotWithShape="1">
          <a:blip r:embed="rId3">
            <a:extLst>
              <a:ext uri="{28A0092B-C50C-407E-A947-70E740481C1C}">
                <a14:useLocalDpi xmlns:a14="http://schemas.microsoft.com/office/drawing/2010/main" val="0"/>
              </a:ext>
            </a:extLst>
          </a:blip>
          <a:srcRect l="11241" t="20952" r="10333" b="29306"/>
          <a:stretch/>
        </p:blipFill>
        <p:spPr>
          <a:xfrm>
            <a:off x="2107368" y="1618656"/>
            <a:ext cx="1062736" cy="727082"/>
          </a:xfrm>
          <a:prstGeom prst="rect">
            <a:avLst/>
          </a:prstGeom>
        </p:spPr>
      </p:pic>
      <p:pic>
        <p:nvPicPr>
          <p:cNvPr id="15" name="รูปภาพ 59" descr="Icon&#10;&#10;Description automatically generated">
            <a:extLst>
              <a:ext uri="{FF2B5EF4-FFF2-40B4-BE49-F238E27FC236}">
                <a16:creationId xmlns:a16="http://schemas.microsoft.com/office/drawing/2014/main" id="{033C01D4-B533-900A-7448-F7EEEE478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767" y="1540900"/>
            <a:ext cx="805589" cy="805589"/>
          </a:xfrm>
          <a:prstGeom prst="rect">
            <a:avLst/>
          </a:prstGeom>
        </p:spPr>
      </p:pic>
      <p:pic>
        <p:nvPicPr>
          <p:cNvPr id="16" name="รูปภาพ 61">
            <a:extLst>
              <a:ext uri="{FF2B5EF4-FFF2-40B4-BE49-F238E27FC236}">
                <a16:creationId xmlns:a16="http://schemas.microsoft.com/office/drawing/2014/main" id="{6BAB4733-3544-FE38-501B-2466D178F4D5}"/>
              </a:ext>
            </a:extLst>
          </p:cNvPr>
          <p:cNvPicPr>
            <a:picLocks noChangeAspect="1"/>
          </p:cNvPicPr>
          <p:nvPr/>
        </p:nvPicPr>
        <p:blipFill rotWithShape="1">
          <a:blip r:embed="rId5">
            <a:extLst>
              <a:ext uri="{28A0092B-C50C-407E-A947-70E740481C1C}">
                <a14:useLocalDpi xmlns:a14="http://schemas.microsoft.com/office/drawing/2010/main" val="0"/>
              </a:ext>
            </a:extLst>
          </a:blip>
          <a:srcRect t="6609" b="6245"/>
          <a:stretch/>
        </p:blipFill>
        <p:spPr>
          <a:xfrm>
            <a:off x="6080587" y="1578511"/>
            <a:ext cx="881253" cy="767978"/>
          </a:xfrm>
          <a:prstGeom prst="rect">
            <a:avLst/>
          </a:prstGeom>
        </p:spPr>
      </p:pic>
      <p:pic>
        <p:nvPicPr>
          <p:cNvPr id="17" name="รูปภาพ 63">
            <a:extLst>
              <a:ext uri="{FF2B5EF4-FFF2-40B4-BE49-F238E27FC236}">
                <a16:creationId xmlns:a16="http://schemas.microsoft.com/office/drawing/2014/main" id="{AC04F798-0C12-BAB0-3564-4A3E02493E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970" y="1578511"/>
            <a:ext cx="767978" cy="767978"/>
          </a:xfrm>
          <a:prstGeom prst="rect">
            <a:avLst/>
          </a:prstGeom>
        </p:spPr>
      </p:pic>
      <p:pic>
        <p:nvPicPr>
          <p:cNvPr id="18" name="กราฟิก 9" descr="UI UX ด้วยสีเติมแบบทึบ">
            <a:extLst>
              <a:ext uri="{FF2B5EF4-FFF2-40B4-BE49-F238E27FC236}">
                <a16:creationId xmlns:a16="http://schemas.microsoft.com/office/drawing/2014/main" id="{B7AD424F-E06F-6B52-E9B4-13080F146B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601" y="1578511"/>
            <a:ext cx="805590" cy="873125"/>
          </a:xfrm>
          <a:prstGeom prst="rect">
            <a:avLst/>
          </a:prstGeom>
        </p:spPr>
      </p:pic>
      <p:cxnSp>
        <p:nvCxnSpPr>
          <p:cNvPr id="19" name="Straight Arrow Connector 138">
            <a:extLst>
              <a:ext uri="{FF2B5EF4-FFF2-40B4-BE49-F238E27FC236}">
                <a16:creationId xmlns:a16="http://schemas.microsoft.com/office/drawing/2014/main" id="{06941E86-18BF-6196-8077-30F1AD5D6EA0}"/>
              </a:ext>
            </a:extLst>
          </p:cNvPr>
          <p:cNvCxnSpPr>
            <a:cxnSpLocks/>
            <a:endCxn id="7" idx="1"/>
          </p:cNvCxnSpPr>
          <p:nvPr/>
        </p:nvCxnSpPr>
        <p:spPr>
          <a:xfrm flipV="1">
            <a:off x="1255305" y="2978527"/>
            <a:ext cx="740809" cy="1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1310;p38">
            <a:extLst>
              <a:ext uri="{FF2B5EF4-FFF2-40B4-BE49-F238E27FC236}">
                <a16:creationId xmlns:a16="http://schemas.microsoft.com/office/drawing/2014/main" id="{C6074530-3B6D-46EC-C7BE-F20D99A1E5FF}"/>
              </a:ext>
            </a:extLst>
          </p:cNvPr>
          <p:cNvSpPr txBox="1">
            <a:spLocks/>
          </p:cNvSpPr>
          <p:nvPr/>
        </p:nvSpPr>
        <p:spPr>
          <a:xfrm>
            <a:off x="2438902" y="460982"/>
            <a:ext cx="4984289"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As-is system work flow</a:t>
            </a:r>
          </a:p>
        </p:txBody>
      </p:sp>
      <p:sp>
        <p:nvSpPr>
          <p:cNvPr id="21" name="สี่เหลี่ยมผืนผ้า: มุมมน 20">
            <a:extLst>
              <a:ext uri="{FF2B5EF4-FFF2-40B4-BE49-F238E27FC236}">
                <a16:creationId xmlns:a16="http://schemas.microsoft.com/office/drawing/2014/main" id="{4F91389B-18C8-0757-E3E7-EDABF8E9AB79}"/>
              </a:ext>
            </a:extLst>
          </p:cNvPr>
          <p:cNvSpPr/>
          <p:nvPr/>
        </p:nvSpPr>
        <p:spPr>
          <a:xfrm>
            <a:off x="1977551" y="2445586"/>
            <a:ext cx="1093731" cy="237064"/>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Admin</a:t>
            </a:r>
          </a:p>
        </p:txBody>
      </p:sp>
      <p:sp>
        <p:nvSpPr>
          <p:cNvPr id="22" name="สี่เหลี่ยมผืนผ้า: มุมมน 21">
            <a:extLst>
              <a:ext uri="{FF2B5EF4-FFF2-40B4-BE49-F238E27FC236}">
                <a16:creationId xmlns:a16="http://schemas.microsoft.com/office/drawing/2014/main" id="{5C3EE3E2-8ECC-BDB0-FBE7-D0CFA78796A6}"/>
              </a:ext>
            </a:extLst>
          </p:cNvPr>
          <p:cNvSpPr/>
          <p:nvPr/>
        </p:nvSpPr>
        <p:spPr>
          <a:xfrm>
            <a:off x="3864642" y="2407591"/>
            <a:ext cx="1224519" cy="266180"/>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Academics</a:t>
            </a:r>
            <a:endParaRPr lang="th-TH" sz="1400" b="1" dirty="0">
              <a:solidFill>
                <a:schemeClr val="bg1"/>
              </a:solidFill>
              <a:latin typeface="Century Gothic" panose="020B0502020202020204" pitchFamily="34" charset="0"/>
              <a:cs typeface="DB Helvethaica X Blk Cond" panose="02000506090000020004"/>
            </a:endParaRPr>
          </a:p>
        </p:txBody>
      </p:sp>
      <p:sp>
        <p:nvSpPr>
          <p:cNvPr id="23" name="สี่เหลี่ยมผืนผ้า: มุมมน 22">
            <a:extLst>
              <a:ext uri="{FF2B5EF4-FFF2-40B4-BE49-F238E27FC236}">
                <a16:creationId xmlns:a16="http://schemas.microsoft.com/office/drawing/2014/main" id="{79E15F57-773C-E53A-21B9-8125406B236E}"/>
              </a:ext>
            </a:extLst>
          </p:cNvPr>
          <p:cNvSpPr/>
          <p:nvPr/>
        </p:nvSpPr>
        <p:spPr>
          <a:xfrm>
            <a:off x="5841910" y="2424838"/>
            <a:ext cx="1166998" cy="257812"/>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Admin</a:t>
            </a:r>
            <a:endParaRPr lang="th-TH" sz="1400" b="1" dirty="0">
              <a:solidFill>
                <a:schemeClr val="bg1"/>
              </a:solidFill>
              <a:latin typeface="Century Gothic" panose="020B0502020202020204" pitchFamily="34" charset="0"/>
              <a:cs typeface="DB Helvethaica X Blk Cond" panose="02000506090000020004"/>
            </a:endParaRPr>
          </a:p>
        </p:txBody>
      </p:sp>
      <p:sp>
        <p:nvSpPr>
          <p:cNvPr id="24" name="สี่เหลี่ยมผืนผ้า: มุมมน 23">
            <a:extLst>
              <a:ext uri="{FF2B5EF4-FFF2-40B4-BE49-F238E27FC236}">
                <a16:creationId xmlns:a16="http://schemas.microsoft.com/office/drawing/2014/main" id="{292EB422-7779-AC83-1371-365BE162846C}"/>
              </a:ext>
            </a:extLst>
          </p:cNvPr>
          <p:cNvSpPr/>
          <p:nvPr/>
        </p:nvSpPr>
        <p:spPr>
          <a:xfrm>
            <a:off x="7837475" y="2445584"/>
            <a:ext cx="1144949" cy="232511"/>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entury Gothic" panose="020B0502020202020204" pitchFamily="34" charset="0"/>
                <a:cs typeface="DB Helvethaica X Blk Cond" panose="02000506090000020004"/>
              </a:rPr>
              <a:t>Visitors</a:t>
            </a:r>
            <a:endParaRPr lang="en-US"/>
          </a:p>
        </p:txBody>
      </p:sp>
      <p:sp>
        <p:nvSpPr>
          <p:cNvPr id="25" name="Rectangle 41">
            <a:extLst>
              <a:ext uri="{FF2B5EF4-FFF2-40B4-BE49-F238E27FC236}">
                <a16:creationId xmlns:a16="http://schemas.microsoft.com/office/drawing/2014/main" id="{26774225-1944-FFC7-2EFA-EB6CDFBC8E64}"/>
              </a:ext>
            </a:extLst>
          </p:cNvPr>
          <p:cNvSpPr/>
          <p:nvPr/>
        </p:nvSpPr>
        <p:spPr>
          <a:xfrm>
            <a:off x="175642" y="2735908"/>
            <a:ext cx="1079663" cy="485264"/>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lumOff val="50000"/>
                  </a:schemeClr>
                </a:solidFill>
                <a:latin typeface="Century Gothic" panose="020B0502020202020204" pitchFamily="34" charset="0"/>
                <a:cs typeface="DB Helvethaica X Blk Cond" panose="02000506090000020004"/>
              </a:rPr>
              <a:t>Report News</a:t>
            </a:r>
            <a:endParaRPr lang="th-TH" sz="1050" b="1" dirty="0">
              <a:solidFill>
                <a:schemeClr val="tx1">
                  <a:lumMod val="50000"/>
                  <a:lumOff val="50000"/>
                </a:schemeClr>
              </a:solidFill>
              <a:latin typeface="Century Gothic" panose="020B0502020202020204" pitchFamily="34" charset="0"/>
              <a:cs typeface="DB Helvethaica X Blk Cond" panose="02000506090000020004"/>
            </a:endParaRPr>
          </a:p>
        </p:txBody>
      </p:sp>
      <p:sp>
        <p:nvSpPr>
          <p:cNvPr id="26" name="สี่เหลี่ยมผืนผ้า: มุมมน 25">
            <a:extLst>
              <a:ext uri="{FF2B5EF4-FFF2-40B4-BE49-F238E27FC236}">
                <a16:creationId xmlns:a16="http://schemas.microsoft.com/office/drawing/2014/main" id="{9D201B5E-4031-49C1-F002-81884296FEA6}"/>
              </a:ext>
            </a:extLst>
          </p:cNvPr>
          <p:cNvSpPr/>
          <p:nvPr/>
        </p:nvSpPr>
        <p:spPr>
          <a:xfrm>
            <a:off x="161574" y="2451636"/>
            <a:ext cx="1093731" cy="237064"/>
          </a:xfrm>
          <a:prstGeom prst="roundRect">
            <a:avLst/>
          </a:prstGeom>
          <a:solidFill>
            <a:srgbClr val="C0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entury Gothic" panose="020B0502020202020204" pitchFamily="34" charset="0"/>
                <a:cs typeface="DB Helvethaica X Blk Cond" panose="02000506090000020004"/>
              </a:rPr>
              <a:t>Visitors</a:t>
            </a:r>
          </a:p>
        </p:txBody>
      </p:sp>
      <p:sp>
        <p:nvSpPr>
          <p:cNvPr id="28" name="กล่องข้อความ 27">
            <a:extLst>
              <a:ext uri="{FF2B5EF4-FFF2-40B4-BE49-F238E27FC236}">
                <a16:creationId xmlns:a16="http://schemas.microsoft.com/office/drawing/2014/main" id="{C14B0E05-D791-A301-2AA5-8F696964E824}"/>
              </a:ext>
            </a:extLst>
          </p:cNvPr>
          <p:cNvSpPr txBox="1"/>
          <p:nvPr/>
        </p:nvSpPr>
        <p:spPr>
          <a:xfrm>
            <a:off x="1067347" y="3989711"/>
            <a:ext cx="3414846" cy="307777"/>
          </a:xfrm>
          <a:prstGeom prst="rect">
            <a:avLst/>
          </a:prstGeom>
          <a:noFill/>
          <a:ln>
            <a:solidFill>
              <a:srgbClr val="FFC000"/>
            </a:solidFill>
            <a:prstDash val="dash"/>
          </a:ln>
        </p:spPr>
        <p:txBody>
          <a:bodyPr wrap="square" rtlCol="0">
            <a:spAutoFit/>
          </a:bodyPr>
          <a:lstStyle/>
          <a:p>
            <a:r>
              <a:rPr lang="en-US" dirty="0">
                <a:solidFill>
                  <a:srgbClr val="FF0000"/>
                </a:solidFill>
              </a:rPr>
              <a:t>Rest API: News classification model</a:t>
            </a:r>
          </a:p>
        </p:txBody>
      </p:sp>
      <p:sp>
        <p:nvSpPr>
          <p:cNvPr id="29" name="กล่องข้อความ 28">
            <a:extLst>
              <a:ext uri="{FF2B5EF4-FFF2-40B4-BE49-F238E27FC236}">
                <a16:creationId xmlns:a16="http://schemas.microsoft.com/office/drawing/2014/main" id="{51AB18E0-FDF7-C8F9-94BA-3DDD74C3BE00}"/>
              </a:ext>
            </a:extLst>
          </p:cNvPr>
          <p:cNvSpPr txBox="1"/>
          <p:nvPr/>
        </p:nvSpPr>
        <p:spPr>
          <a:xfrm>
            <a:off x="123377" y="3288971"/>
            <a:ext cx="1184191" cy="461665"/>
          </a:xfrm>
          <a:prstGeom prst="rect">
            <a:avLst/>
          </a:prstGeom>
          <a:noFill/>
        </p:spPr>
        <p:txBody>
          <a:bodyPr wrap="square" rtlCol="0">
            <a:spAutoFit/>
          </a:bodyPr>
          <a:lstStyle/>
          <a:p>
            <a:r>
              <a:rPr lang="en-US" sz="1200" dirty="0">
                <a:solidFill>
                  <a:schemeClr val="bg2">
                    <a:lumMod val="75000"/>
                  </a:schemeClr>
                </a:solidFill>
              </a:rPr>
              <a:t>- check news</a:t>
            </a:r>
          </a:p>
          <a:p>
            <a:r>
              <a:rPr lang="en-US" sz="1200" dirty="0">
                <a:solidFill>
                  <a:schemeClr val="bg2">
                    <a:lumMod val="75000"/>
                  </a:schemeClr>
                </a:solidFill>
              </a:rPr>
              <a:t>- report news</a:t>
            </a:r>
          </a:p>
        </p:txBody>
      </p:sp>
      <p:sp>
        <p:nvSpPr>
          <p:cNvPr id="30" name="กล่องข้อความ 29">
            <a:extLst>
              <a:ext uri="{FF2B5EF4-FFF2-40B4-BE49-F238E27FC236}">
                <a16:creationId xmlns:a16="http://schemas.microsoft.com/office/drawing/2014/main" id="{B528E969-DD52-BB64-4100-521AAB5DE293}"/>
              </a:ext>
            </a:extLst>
          </p:cNvPr>
          <p:cNvSpPr txBox="1"/>
          <p:nvPr/>
        </p:nvSpPr>
        <p:spPr>
          <a:xfrm>
            <a:off x="1836000" y="3241962"/>
            <a:ext cx="1389069" cy="461665"/>
          </a:xfrm>
          <a:prstGeom prst="rect">
            <a:avLst/>
          </a:prstGeom>
          <a:noFill/>
        </p:spPr>
        <p:txBody>
          <a:bodyPr wrap="square" rtlCol="0">
            <a:spAutoFit/>
          </a:bodyPr>
          <a:lstStyle/>
          <a:p>
            <a:r>
              <a:rPr lang="en-US" sz="1200" dirty="0">
                <a:solidFill>
                  <a:schemeClr val="bg2">
                    <a:lumMod val="75000"/>
                  </a:schemeClr>
                </a:solidFill>
              </a:rPr>
              <a:t>- categorize news</a:t>
            </a:r>
          </a:p>
          <a:p>
            <a:r>
              <a:rPr lang="en-US" sz="1200" dirty="0">
                <a:solidFill>
                  <a:schemeClr val="bg2">
                    <a:lumMod val="75000"/>
                  </a:schemeClr>
                </a:solidFill>
              </a:rPr>
              <a:t>-  hand on news</a:t>
            </a:r>
          </a:p>
        </p:txBody>
      </p:sp>
      <p:sp>
        <p:nvSpPr>
          <p:cNvPr id="31" name="กล่องข้อความ 30">
            <a:extLst>
              <a:ext uri="{FF2B5EF4-FFF2-40B4-BE49-F238E27FC236}">
                <a16:creationId xmlns:a16="http://schemas.microsoft.com/office/drawing/2014/main" id="{8A1830E0-0749-C775-A113-E37B9A71508F}"/>
              </a:ext>
            </a:extLst>
          </p:cNvPr>
          <p:cNvSpPr txBox="1"/>
          <p:nvPr/>
        </p:nvSpPr>
        <p:spPr>
          <a:xfrm>
            <a:off x="3753501" y="3244926"/>
            <a:ext cx="1389068" cy="461665"/>
          </a:xfrm>
          <a:prstGeom prst="rect">
            <a:avLst/>
          </a:prstGeom>
          <a:noFill/>
        </p:spPr>
        <p:txBody>
          <a:bodyPr wrap="square" rtlCol="0">
            <a:spAutoFit/>
          </a:bodyPr>
          <a:lstStyle/>
          <a:p>
            <a:r>
              <a:rPr lang="en-US" sz="1200" dirty="0">
                <a:solidFill>
                  <a:schemeClr val="bg2">
                    <a:lumMod val="75000"/>
                  </a:schemeClr>
                </a:solidFill>
              </a:rPr>
              <a:t>- respond news</a:t>
            </a:r>
          </a:p>
          <a:p>
            <a:r>
              <a:rPr lang="en-US" sz="1200" dirty="0">
                <a:solidFill>
                  <a:schemeClr val="bg2">
                    <a:lumMod val="75000"/>
                  </a:schemeClr>
                </a:solidFill>
              </a:rPr>
              <a:t>- send back news</a:t>
            </a:r>
          </a:p>
        </p:txBody>
      </p:sp>
      <p:sp>
        <p:nvSpPr>
          <p:cNvPr id="32" name="กล่องข้อความ 31">
            <a:extLst>
              <a:ext uri="{FF2B5EF4-FFF2-40B4-BE49-F238E27FC236}">
                <a16:creationId xmlns:a16="http://schemas.microsoft.com/office/drawing/2014/main" id="{6A5E23EB-AAC8-3202-F403-678A46902B35}"/>
              </a:ext>
            </a:extLst>
          </p:cNvPr>
          <p:cNvSpPr txBox="1"/>
          <p:nvPr/>
        </p:nvSpPr>
        <p:spPr>
          <a:xfrm>
            <a:off x="5812553" y="3252581"/>
            <a:ext cx="1389068" cy="461665"/>
          </a:xfrm>
          <a:prstGeom prst="rect">
            <a:avLst/>
          </a:prstGeom>
          <a:noFill/>
        </p:spPr>
        <p:txBody>
          <a:bodyPr wrap="square" rtlCol="0">
            <a:spAutoFit/>
          </a:bodyPr>
          <a:lstStyle/>
          <a:p>
            <a:r>
              <a:rPr lang="en-US" sz="1200" dirty="0">
                <a:solidFill>
                  <a:schemeClr val="bg2">
                    <a:lumMod val="75000"/>
                  </a:schemeClr>
                </a:solidFill>
              </a:rPr>
              <a:t>- confirm news</a:t>
            </a:r>
          </a:p>
          <a:p>
            <a:r>
              <a:rPr lang="en-US" sz="1200" dirty="0">
                <a:solidFill>
                  <a:schemeClr val="bg2">
                    <a:lumMod val="75000"/>
                  </a:schemeClr>
                </a:solidFill>
              </a:rPr>
              <a:t>- submit news</a:t>
            </a:r>
          </a:p>
        </p:txBody>
      </p:sp>
    </p:spTree>
    <p:extLst>
      <p:ext uri="{BB962C8B-B14F-4D97-AF65-F5344CB8AC3E}">
        <p14:creationId xmlns:p14="http://schemas.microsoft.com/office/powerpoint/2010/main" val="317861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theme/theme1.xml><?xml version="1.0" encoding="utf-8"?>
<a:theme xmlns:a="http://schemas.openxmlformats.org/drawingml/2006/main" name="Medical Center Specializing in Biohazard Diseases by Slidesgo">
  <a:themeElements>
    <a:clrScheme name="Simple Light">
      <a:dk1>
        <a:srgbClr val="0D1250"/>
      </a:dk1>
      <a:lt1>
        <a:srgbClr val="EEF8FA"/>
      </a:lt1>
      <a:dk2>
        <a:srgbClr val="D85F42"/>
      </a:dk2>
      <a:lt2>
        <a:srgbClr val="F2955F"/>
      </a:lt2>
      <a:accent1>
        <a:srgbClr val="E0EAEC"/>
      </a:accent1>
      <a:accent2>
        <a:srgbClr val="FFFFFF"/>
      </a:accent2>
      <a:accent3>
        <a:srgbClr val="FFFFFF"/>
      </a:accent3>
      <a:accent4>
        <a:srgbClr val="FFFFFF"/>
      </a:accent4>
      <a:accent5>
        <a:srgbClr val="FFFFFF"/>
      </a:accent5>
      <a:accent6>
        <a:srgbClr val="FFFFFF"/>
      </a:accent6>
      <a:hlink>
        <a:srgbClr val="0D12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2934</TotalTime>
  <Words>2421</Words>
  <Application>Microsoft Office PowerPoint</Application>
  <PresentationFormat>นำเสนอทางหน้าจอ (16:9)</PresentationFormat>
  <Paragraphs>358</Paragraphs>
  <Slides>52</Slides>
  <Notes>39</Notes>
  <HiddenSlides>14</HiddenSlides>
  <MMClips>0</MMClips>
  <ScaleCrop>false</ScaleCrop>
  <HeadingPairs>
    <vt:vector size="6" baseType="variant">
      <vt:variant>
        <vt:lpstr>ฟอนต์ที่ถูกใช้</vt:lpstr>
      </vt:variant>
      <vt:variant>
        <vt:i4>10</vt:i4>
      </vt:variant>
      <vt:variant>
        <vt:lpstr>ธีม</vt:lpstr>
      </vt:variant>
      <vt:variant>
        <vt:i4>1</vt:i4>
      </vt:variant>
      <vt:variant>
        <vt:lpstr>ชื่อเรื่องสไลด์</vt:lpstr>
      </vt:variant>
      <vt:variant>
        <vt:i4>52</vt:i4>
      </vt:variant>
    </vt:vector>
  </HeadingPairs>
  <TitlesOfParts>
    <vt:vector size="63" baseType="lpstr">
      <vt:lpstr>Arial</vt:lpstr>
      <vt:lpstr>Söhne</vt:lpstr>
      <vt:lpstr>Albert Sans</vt:lpstr>
      <vt:lpstr>Times New Roman</vt:lpstr>
      <vt:lpstr>Courier New</vt:lpstr>
      <vt:lpstr>Century Gothic</vt:lpstr>
      <vt:lpstr>Cordia New</vt:lpstr>
      <vt:lpstr>Bebas Neue</vt:lpstr>
      <vt:lpstr>Manrope</vt:lpstr>
      <vt:lpstr>Aharoni</vt:lpstr>
      <vt:lpstr>Medical Center Specializing in Biohazard Diseases by Slidesgo</vt:lpstr>
      <vt:lpstr>Enhancing Efficiency of news classification for Health Literacy System</vt:lpstr>
      <vt:lpstr>งานนำเสนอ PowerPoint</vt:lpstr>
      <vt:lpstr>งานนำเสนอ PowerPoint</vt:lpstr>
      <vt:lpstr>01</vt:lpstr>
      <vt:lpstr>Background</vt:lpstr>
      <vt:lpstr>The COVID-19 epidemic</vt:lpstr>
      <vt:lpstr>งานนำเสนอ PowerPoint</vt:lpstr>
      <vt:lpstr>งานนำเสนอ PowerPoint</vt:lpstr>
      <vt:lpstr>งานนำเสนอ PowerPoint</vt:lpstr>
      <vt:lpstr>Problem statement</vt:lpstr>
      <vt:lpstr>งานนำเสนอ PowerPoint</vt:lpstr>
      <vt:lpstr>งานนำเสนอ PowerPoint</vt:lpstr>
      <vt:lpstr>Objective</vt:lpstr>
      <vt:lpstr>Objective : Text Classification</vt:lpstr>
      <vt:lpstr>Objective : Workflow process</vt:lpstr>
      <vt:lpstr>Data</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Exploratory Data Analysis </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Modeling</vt:lpstr>
      <vt:lpstr>งานนำเสนอ PowerPoint</vt:lpstr>
      <vt:lpstr>งานนำเสนอ PowerPoint</vt:lpstr>
      <vt:lpstr>Error Analysis</vt:lpstr>
      <vt:lpstr>งานนำเสนอ PowerPoint</vt:lpstr>
      <vt:lpstr>Conclusion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Efficiency of news classification for Health Literacy System</dc:title>
  <dc:creator>ชนนทัย ฉันทกุล</dc:creator>
  <cp:lastModifiedBy>ชนนทัย ฉันทกุล</cp:lastModifiedBy>
  <cp:revision>65</cp:revision>
  <dcterms:modified xsi:type="dcterms:W3CDTF">2023-12-22T03:24:58Z</dcterms:modified>
</cp:coreProperties>
</file>